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9.xml" ContentType="application/vnd.openxmlformats-officedocument.themeOverride+xml"/>
  <Override PartName="/ppt/drawings/drawing1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0.xml" ContentType="application/vnd.openxmlformats-officedocument.themeOverride+xml"/>
  <Override PartName="/ppt/drawings/drawing2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1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2.xml" ContentType="application/vnd.openxmlformats-officedocument.themeOverride+xml"/>
  <Override PartName="/ppt/notesSlides/notesSlide40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4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5.xml" ContentType="application/vnd.openxmlformats-officedocument.themeOverride+xml"/>
  <Override PartName="/ppt/notesSlides/notesSlide43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6.xml" ContentType="application/vnd.openxmlformats-officedocument.themeOverride+xml"/>
  <Override PartName="/ppt/notesSlides/notesSlide44.xml" ContentType="application/vnd.openxmlformats-officedocument.presentationml.notesSlide+xml"/>
  <Override PartName="/ppt/charts/chartEx1.xml" ContentType="application/vnd.ms-office.chartex+xml"/>
  <Override PartName="/ppt/charts/style26.xml" ContentType="application/vnd.ms-office.chartstyle+xml"/>
  <Override PartName="/ppt/charts/colors26.xml" ContentType="application/vnd.ms-office.chartcolorstyle+xml"/>
  <Override PartName="/ppt/charts/chartEx2.xml" ContentType="application/vnd.ms-office.chartex+xml"/>
  <Override PartName="/ppt/charts/style27.xml" ContentType="application/vnd.ms-office.chartstyle+xml"/>
  <Override PartName="/ppt/charts/colors27.xml" ContentType="application/vnd.ms-office.chartcolorstyle+xml"/>
  <Override PartName="/ppt/notesSlides/notesSlide45.xml" ContentType="application/vnd.openxmlformats-officedocument.presentationml.notesSlide+xml"/>
  <Override PartName="/ppt/charts/chart2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7.xml" ContentType="application/vnd.openxmlformats-officedocument.themeOverride+xml"/>
  <Override PartName="/ppt/notesSlides/notesSlide46.xml" ContentType="application/vnd.openxmlformats-officedocument.presentationml.notesSlide+xml"/>
  <Override PartName="/ppt/charts/chart2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8.xml" ContentType="application/vnd.openxmlformats-officedocument.themeOverride+xml"/>
  <Override PartName="/ppt/notesSlides/notesSlide47.xml" ContentType="application/vnd.openxmlformats-officedocument.presentationml.notesSlide+xml"/>
  <Override PartName="/ppt/charts/chart2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9.xml" ContentType="application/vnd.openxmlformats-officedocument.themeOverride+xml"/>
  <Override PartName="/ppt/notesSlides/notesSlide48.xml" ContentType="application/vnd.openxmlformats-officedocument.presentationml.notesSlide+xml"/>
  <Override PartName="/ppt/charts/chart3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0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2"/>
  </p:sldMasterIdLst>
  <p:notesMasterIdLst>
    <p:notesMasterId r:id="rId54"/>
  </p:notesMasterIdLst>
  <p:handoutMasterIdLst>
    <p:handoutMasterId r:id="rId55"/>
  </p:handoutMasterIdLst>
  <p:sldIdLst>
    <p:sldId id="683" r:id="rId3"/>
    <p:sldId id="964" r:id="rId4"/>
    <p:sldId id="784" r:id="rId5"/>
    <p:sldId id="947" r:id="rId6"/>
    <p:sldId id="965" r:id="rId7"/>
    <p:sldId id="755" r:id="rId8"/>
    <p:sldId id="966" r:id="rId9"/>
    <p:sldId id="967" r:id="rId10"/>
    <p:sldId id="968" r:id="rId11"/>
    <p:sldId id="922" r:id="rId12"/>
    <p:sldId id="910" r:id="rId13"/>
    <p:sldId id="948" r:id="rId14"/>
    <p:sldId id="969" r:id="rId15"/>
    <p:sldId id="914" r:id="rId16"/>
    <p:sldId id="984" r:id="rId17"/>
    <p:sldId id="971" r:id="rId18"/>
    <p:sldId id="972" r:id="rId19"/>
    <p:sldId id="909" r:id="rId20"/>
    <p:sldId id="917" r:id="rId21"/>
    <p:sldId id="924" r:id="rId22"/>
    <p:sldId id="986" r:id="rId23"/>
    <p:sldId id="985" r:id="rId24"/>
    <p:sldId id="921" r:id="rId25"/>
    <p:sldId id="973" r:id="rId26"/>
    <p:sldId id="975" r:id="rId27"/>
    <p:sldId id="808" r:id="rId28"/>
    <p:sldId id="976" r:id="rId29"/>
    <p:sldId id="977" r:id="rId30"/>
    <p:sldId id="978" r:id="rId31"/>
    <p:sldId id="979" r:id="rId32"/>
    <p:sldId id="983" r:id="rId33"/>
    <p:sldId id="987" r:id="rId34"/>
    <p:sldId id="916" r:id="rId35"/>
    <p:sldId id="988" r:id="rId36"/>
    <p:sldId id="989" r:id="rId37"/>
    <p:sldId id="936" r:id="rId38"/>
    <p:sldId id="990" r:id="rId39"/>
    <p:sldId id="991" r:id="rId40"/>
    <p:sldId id="737" r:id="rId41"/>
    <p:sldId id="992" r:id="rId42"/>
    <p:sldId id="970" r:id="rId43"/>
    <p:sldId id="744" r:id="rId44"/>
    <p:sldId id="994" r:id="rId45"/>
    <p:sldId id="995" r:id="rId46"/>
    <p:sldId id="974" r:id="rId47"/>
    <p:sldId id="996" r:id="rId48"/>
    <p:sldId id="997" r:id="rId49"/>
    <p:sldId id="846" r:id="rId50"/>
    <p:sldId id="1000" r:id="rId51"/>
    <p:sldId id="999" r:id="rId52"/>
    <p:sldId id="713" r:id="rId5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2DB"/>
    <a:srgbClr val="000000"/>
    <a:srgbClr val="E93229"/>
    <a:srgbClr val="465573"/>
    <a:srgbClr val="73C71B"/>
    <a:srgbClr val="FFFFFF"/>
    <a:srgbClr val="CFD1D5"/>
    <a:srgbClr val="FF6D6D"/>
    <a:srgbClr val="0F8BDF"/>
    <a:srgbClr val="0B3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739" autoAdjust="0"/>
  </p:normalViewPr>
  <p:slideViewPr>
    <p:cSldViewPr>
      <p:cViewPr varScale="1">
        <p:scale>
          <a:sx n="102" d="100"/>
          <a:sy n="102" d="100"/>
        </p:scale>
        <p:origin x="186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3402" y="-402"/>
      </p:cViewPr>
      <p:guideLst>
        <p:guide orient="horz" pos="298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J:\sync\Carey's%20Folder\Presentations\Presentation%20Revise-2025\Presentation%20Revise-202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RackspaceCF\clrcserver\sync\Carey's%20Folder\Presentations\Presentation%20Revise-2025\Presentation%20Revise-2025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RackspaceCF\clrcserver\sync\Carey's%20Folder\AA-SPs\C3-Repository-2022\C3-Repository-202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RackspaceCF\clrcserver\sync\Carey's%20Folder\AA-SPs\C3-Repository-2022\C3-Repository-202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RackspaceCF\clrcserver\sync\Carey's%20Folder\AA-SPs\C3-Repository-2022\C3-Repository-202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J:\sync\Carey's%20Folder\Presentations\Presentation%20Revise-2025\Presentation%20Revise-2025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J:\sync\Carey's%20Folder\Presentations\Presentation%20Revise-2025\Presentation%20Revise-2025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J:\sync\Carey's%20Folder\Presentations\Presentation%20Revise-2025\Presentation%20Revise-2025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RackspaceCF\clrcserver\sync\Carey's%20Folder\Presentations\Presentation%20Revise-2025\Presentation%20Revise-2025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RackspaceCF\clrcserver\sync\Carey's%20Folder\Presentations\Presentation%20Revise-2025\Presentation%20Revise-2025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J:\sync\Carey's%20Folder\Presentations\Presentation%20Revise-2025\Presentation%20Revise-20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J:\sync\Carey's%20Folder\Presentations\Presentation%20Revise-2025\Presentation%20Revise-2025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J:\sync\Carey's%20Folder\Presentations\Presentation%20Revise-2025\Presentation%20Revise-2025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J:\sync\Carey's%20Folder\Presentations\Presentation%20Revise-2025\Presentation%20Revise-2025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UXENSVR\%7bFD34A37F%7d\EXT\WP\Settle%20Rept-Exhibits-2025-Final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\\UXENSVR\%7bFD34A37F%7d\EXT\WP\Settle%20Rept-Exhibits-2025-Final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UXENSVR\%7bFD34A37F%7d\EXT\WP\Settle%20Rept-Exhibits-2025-Final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\\UXENSVR\%7bFD34A37F%7d\EXT\WP\Settle%20Rept-Exhibits-2025-Final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\\UXENSVR\%7bFD34A37F%7d\EXT\WP\Settle%20Rept-Exhibits-2025-Final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\\RackspaceCF\clrcserver\sync\carey's%20folder\CLRC%20Publications\Trends%20and%20Outlook\2025\ULC%20Report-Exhibits-2025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\\RackspaceCF\clrcserver\sync\carey's%20folder\CLRC%20Publications\Trends%20and%20Outlook\2025\ULC%20Report-Exhibits-2025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J:\sync\Carey's%20Folder\Key%20Files\CLRC%20Data%20Trend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RackspaceCF\clrcserver\sync\Carey's%20Folder\Presentations\Presentation%20Revise-2025\Presentation%20Revise-2025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J:\sync\Carey's%20Folder\Key%20Files\CLRC%20Data%20Trend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RackspaceCF\clrcserver\sync\Carey's%20Folder\Presentations\Presentation%20Revise-2025\Presentation%20Revise-2025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RackspaceCF\clrcserver\sync\Carey's%20Folder\Presentations\Presentation%20Revise-2025\Presentation%20Revise-2025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RackspaceCF\clrcserver\sync\Carey's%20Folder\Presentations\Presentation%20Revise-2025\Presentation%20Revise-2025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J:\sync\Carey's%20Folder\Presentations\Presentation%20Revise-2025\Presentation%20Revise-202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J:\sync\Carey's%20Folder\Presentations\Presentation%20Revise-2025\Presentation%20Revise-2025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RackspaceCF\clrcserver\sync\Carey's%20Folder\Presentations\Presentation%20Revise-2025\Presentation%20Revise-2025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microsoft.com/office/2011/relationships/chartStyle" Target="style26.xml"/><Relationship Id="rId1" Type="http://schemas.openxmlformats.org/officeDocument/2006/relationships/oleObject" Target="file:///J:\sync\Carey's%20Folder\CLRC%20Publications\Settlements%20Reports\2024\Map-2024-Q3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microsoft.com/office/2011/relationships/chartStyle" Target="style27.xml"/><Relationship Id="rId1" Type="http://schemas.openxmlformats.org/officeDocument/2006/relationships/oleObject" Target="file:///J:\sync\Carey's%20Folder\CLRC%20Publications\Settlements%20Reports\2024\Map-2024-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'[Presentation Revise-2025.xlsx]CPI'!$C$12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'[Presentation Revise-2025.xlsx]CPI'!$A$13:$A$33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'[Presentation Revise-2025.xlsx]CPI'!$C$13:$C$33</c:f>
              <c:numCache>
                <c:formatCode>0.0%</c:formatCode>
                <c:ptCount val="21"/>
                <c:pt idx="0">
                  <c:v>3.4000000000000002E-2</c:v>
                </c:pt>
                <c:pt idx="1">
                  <c:v>3.2000000000000001E-2</c:v>
                </c:pt>
                <c:pt idx="2">
                  <c:v>2.7999999999999997E-2</c:v>
                </c:pt>
                <c:pt idx="3">
                  <c:v>3.7999999999999999E-2</c:v>
                </c:pt>
                <c:pt idx="4">
                  <c:v>-4.0000000000000001E-3</c:v>
                </c:pt>
                <c:pt idx="5">
                  <c:v>1.6E-2</c:v>
                </c:pt>
                <c:pt idx="6">
                  <c:v>3.2000000000000001E-2</c:v>
                </c:pt>
                <c:pt idx="7">
                  <c:v>2.1000000000000001E-2</c:v>
                </c:pt>
                <c:pt idx="8">
                  <c:v>1.4999999999999999E-2</c:v>
                </c:pt>
                <c:pt idx="9">
                  <c:v>1.6E-2</c:v>
                </c:pt>
                <c:pt idx="10">
                  <c:v>1E-3</c:v>
                </c:pt>
                <c:pt idx="11">
                  <c:v>1.3000000000000001E-2</c:v>
                </c:pt>
                <c:pt idx="12">
                  <c:v>2.1000000000000001E-2</c:v>
                </c:pt>
                <c:pt idx="13">
                  <c:v>2.4E-2</c:v>
                </c:pt>
                <c:pt idx="14">
                  <c:v>1.8000000000000002E-2</c:v>
                </c:pt>
                <c:pt idx="15">
                  <c:v>1.2E-2</c:v>
                </c:pt>
                <c:pt idx="16">
                  <c:v>4.7E-2</c:v>
                </c:pt>
                <c:pt idx="17">
                  <c:v>0.08</c:v>
                </c:pt>
                <c:pt idx="18">
                  <c:v>4.0999999999999995E-2</c:v>
                </c:pt>
                <c:pt idx="19">
                  <c:v>2.8999999999999998E-2</c:v>
                </c:pt>
                <c:pt idx="20">
                  <c:v>2.6000000000000002E-2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0-42D7-9C0A-7DDD9635E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44656"/>
        <c:axId val="1017345136"/>
      </c:lineChart>
      <c:catAx>
        <c:axId val="1017344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7345136"/>
        <c:crosses val="autoZero"/>
        <c:auto val="1"/>
        <c:lblAlgn val="ctr"/>
        <c:lblOffset val="100"/>
        <c:noMultiLvlLbl val="0"/>
      </c:catAx>
      <c:valAx>
        <c:axId val="101734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734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'Population-Census'!$J$82</c:f>
              <c:strCache>
                <c:ptCount val="1"/>
                <c:pt idx="0">
                  <c:v>West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'Population-Census'!$C$66:$C$77</c:f>
              <c:numCache>
                <c:formatCode>0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cat>
          <c:val>
            <c:numRef>
              <c:f>'Population-Census'!$M$66:$M$77</c:f>
              <c:numCache>
                <c:formatCode>0.0%</c:formatCode>
                <c:ptCount val="12"/>
                <c:pt idx="0">
                  <c:v>0.64400000000000002</c:v>
                </c:pt>
                <c:pt idx="1">
                  <c:v>0.30099999999999999</c:v>
                </c:pt>
                <c:pt idx="2">
                  <c:v>0.33799999999999997</c:v>
                </c:pt>
                <c:pt idx="3">
                  <c:v>0.16699999999999998</c:v>
                </c:pt>
                <c:pt idx="4">
                  <c:v>0.40399999999999997</c:v>
                </c:pt>
                <c:pt idx="5">
                  <c:v>0.38900000000000001</c:v>
                </c:pt>
                <c:pt idx="6">
                  <c:v>0.24100000000000002</c:v>
                </c:pt>
                <c:pt idx="7">
                  <c:v>0.24</c:v>
                </c:pt>
                <c:pt idx="8">
                  <c:v>0.223</c:v>
                </c:pt>
                <c:pt idx="9">
                  <c:v>0.19699999999999998</c:v>
                </c:pt>
                <c:pt idx="10">
                  <c:v>0.13800000000000001</c:v>
                </c:pt>
                <c:pt idx="11">
                  <c:v>9.1999999999999998E-2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3-46B6-8964-377A5ABE6F5B}"/>
            </c:ext>
          </c:extLst>
        </c:ser>
        <c:ser>
          <c:idx val="2"/>
          <c:order val="1"/>
          <c:tx>
            <c:strRef>
              <c:f>'Population-Census'!$J$81</c:f>
              <c:strCache>
                <c:ptCount val="1"/>
                <c:pt idx="0">
                  <c:v>South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'Population-Census'!$C$66:$C$77</c:f>
              <c:numCache>
                <c:formatCode>0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cat>
          <c:val>
            <c:numRef>
              <c:f>'Population-Census'!$L$66:$L$77</c:f>
              <c:numCache>
                <c:formatCode>0.0%</c:formatCode>
                <c:ptCount val="12"/>
                <c:pt idx="0">
                  <c:v>0.19800000000000001</c:v>
                </c:pt>
                <c:pt idx="1">
                  <c:v>0.127</c:v>
                </c:pt>
                <c:pt idx="2">
                  <c:v>0.14300000000000002</c:v>
                </c:pt>
                <c:pt idx="3">
                  <c:v>0.10099999999999999</c:v>
                </c:pt>
                <c:pt idx="4">
                  <c:v>0.13300000000000001</c:v>
                </c:pt>
                <c:pt idx="5">
                  <c:v>0.16500000000000001</c:v>
                </c:pt>
                <c:pt idx="6">
                  <c:v>0.14199999999999999</c:v>
                </c:pt>
                <c:pt idx="7">
                  <c:v>0.2</c:v>
                </c:pt>
                <c:pt idx="8">
                  <c:v>0.13400000000000001</c:v>
                </c:pt>
                <c:pt idx="9">
                  <c:v>0.17300000000000001</c:v>
                </c:pt>
                <c:pt idx="10">
                  <c:v>0.14300000000000002</c:v>
                </c:pt>
                <c:pt idx="11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83-46B6-8964-377A5ABE6F5B}"/>
            </c:ext>
          </c:extLst>
        </c:ser>
        <c:ser>
          <c:idx val="1"/>
          <c:order val="2"/>
          <c:tx>
            <c:strRef>
              <c:f>'Population-Census'!$J$80</c:f>
              <c:strCache>
                <c:ptCount val="1"/>
                <c:pt idx="0">
                  <c:v>Midwest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'Population-Census'!$C$66:$C$77</c:f>
              <c:numCache>
                <c:formatCode>0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cat>
          <c:val>
            <c:numRef>
              <c:f>'Population-Census'!$K$66:$K$77</c:f>
              <c:numCache>
                <c:formatCode>0.0%</c:formatCode>
                <c:ptCount val="12"/>
                <c:pt idx="0">
                  <c:v>0.13500000000000001</c:v>
                </c:pt>
                <c:pt idx="1">
                  <c:v>0.13800000000000001</c:v>
                </c:pt>
                <c:pt idx="2">
                  <c:v>0.13400000000000001</c:v>
                </c:pt>
                <c:pt idx="3">
                  <c:v>0.04</c:v>
                </c:pt>
                <c:pt idx="4">
                  <c:v>0.10800000000000001</c:v>
                </c:pt>
                <c:pt idx="5">
                  <c:v>0.161</c:v>
                </c:pt>
                <c:pt idx="6">
                  <c:v>9.6000000000000002E-2</c:v>
                </c:pt>
                <c:pt idx="7">
                  <c:v>4.0999999999999995E-2</c:v>
                </c:pt>
                <c:pt idx="8">
                  <c:v>1.3999999999999999E-2</c:v>
                </c:pt>
                <c:pt idx="9">
                  <c:v>7.9000000000000001E-2</c:v>
                </c:pt>
                <c:pt idx="10">
                  <c:v>3.9E-2</c:v>
                </c:pt>
                <c:pt idx="11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83-46B6-8964-377A5ABE6F5B}"/>
            </c:ext>
          </c:extLst>
        </c:ser>
        <c:ser>
          <c:idx val="0"/>
          <c:order val="3"/>
          <c:tx>
            <c:strRef>
              <c:f>'Population-Census'!$J$79</c:f>
              <c:strCache>
                <c:ptCount val="1"/>
                <c:pt idx="0">
                  <c:v>Northeast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'Population-Census'!$C$66:$C$77</c:f>
              <c:numCache>
                <c:formatCode>0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cat>
          <c:val>
            <c:numRef>
              <c:f>'Population-Census'!$J$66:$J$77</c:f>
              <c:numCache>
                <c:formatCode>0.0%</c:formatCode>
                <c:ptCount val="12"/>
                <c:pt idx="0">
                  <c:v>0.22899999999999998</c:v>
                </c:pt>
                <c:pt idx="1">
                  <c:v>0.14699999999999999</c:v>
                </c:pt>
                <c:pt idx="2">
                  <c:v>0.161</c:v>
                </c:pt>
                <c:pt idx="3">
                  <c:v>4.4999999999999998E-2</c:v>
                </c:pt>
                <c:pt idx="4">
                  <c:v>9.6999999999999989E-2</c:v>
                </c:pt>
                <c:pt idx="5">
                  <c:v>0.13200000000000001</c:v>
                </c:pt>
                <c:pt idx="6">
                  <c:v>9.8000000000000004E-2</c:v>
                </c:pt>
                <c:pt idx="7">
                  <c:v>2E-3</c:v>
                </c:pt>
                <c:pt idx="8">
                  <c:v>3.4000000000000002E-2</c:v>
                </c:pt>
                <c:pt idx="9">
                  <c:v>5.5E-2</c:v>
                </c:pt>
                <c:pt idx="10">
                  <c:v>3.2000000000000001E-2</c:v>
                </c:pt>
                <c:pt idx="11">
                  <c:v>4.0999999999999995E-2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83-46B6-8964-377A5ABE6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058544"/>
        <c:axId val="1584075824"/>
      </c:lineChart>
      <c:catAx>
        <c:axId val="1584058544"/>
        <c:scaling>
          <c:orientation val="minMax"/>
        </c:scaling>
        <c:delete val="0"/>
        <c:axPos val="b"/>
        <c:numFmt formatCode="0" sourceLinked="1"/>
        <c:majorTickMark val="none"/>
        <c:minorTickMark val="cross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75824"/>
        <c:crosses val="autoZero"/>
        <c:auto val="1"/>
        <c:lblAlgn val="ctr"/>
        <c:lblOffset val="100"/>
        <c:noMultiLvlLbl val="0"/>
      </c:catAx>
      <c:valAx>
        <c:axId val="158407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5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'Census-Const Spend'!$AB$76</c:f>
              <c:strCache>
                <c:ptCount val="1"/>
                <c:pt idx="0">
                  <c:v>Spending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'Census-Const Spend'!$CG$4:$CZ$4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2019r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'Census-Const Spend'!$I$6:$AB$6</c:f>
              <c:numCache>
                <c:formatCode>#,##0</c:formatCode>
                <c:ptCount val="20"/>
                <c:pt idx="0">
                  <c:v>204205</c:v>
                </c:pt>
                <c:pt idx="1">
                  <c:v>234951</c:v>
                </c:pt>
                <c:pt idx="2">
                  <c:v>281006</c:v>
                </c:pt>
                <c:pt idx="3">
                  <c:v>305477</c:v>
                </c:pt>
                <c:pt idx="4">
                  <c:v>240303</c:v>
                </c:pt>
                <c:pt idx="5">
                  <c:v>170476</c:v>
                </c:pt>
                <c:pt idx="6">
                  <c:v>167459</c:v>
                </c:pt>
                <c:pt idx="7">
                  <c:v>189727</c:v>
                </c:pt>
                <c:pt idx="8">
                  <c:v>206093</c:v>
                </c:pt>
                <c:pt idx="9">
                  <c:v>236171</c:v>
                </c:pt>
                <c:pt idx="10">
                  <c:v>281918</c:v>
                </c:pt>
                <c:pt idx="11">
                  <c:v>313106</c:v>
                </c:pt>
                <c:pt idx="12">
                  <c:v>320856</c:v>
                </c:pt>
                <c:pt idx="13">
                  <c:v>338915</c:v>
                </c:pt>
                <c:pt idx="14">
                  <c:v>356981</c:v>
                </c:pt>
                <c:pt idx="15">
                  <c:v>350861</c:v>
                </c:pt>
                <c:pt idx="16">
                  <c:v>353424</c:v>
                </c:pt>
                <c:pt idx="17">
                  <c:v>450382</c:v>
                </c:pt>
                <c:pt idx="18">
                  <c:v>575114</c:v>
                </c:pt>
                <c:pt idx="19">
                  <c:v>588821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1-40B9-86D6-78E583B3D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107984"/>
        <c:axId val="1584106064"/>
      </c:barChart>
      <c:lineChart>
        <c:grouping val="standard"/>
        <c:varyColors val="0"/>
        <c:ser>
          <c:idx val="1"/>
          <c:order val="1"/>
          <c:tx>
            <c:strRef>
              <c:f>'Census-Const Spend'!$AB$77</c:f>
              <c:strCache>
                <c:ptCount val="1"/>
                <c:pt idx="0">
                  <c:v>Change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'Census-Const Spend'!$AI$6:$BB$6</c:f>
              <c:numCache>
                <c:formatCode>0.0%</c:formatCode>
                <c:ptCount val="20"/>
                <c:pt idx="0">
                  <c:v>7.5838996891628471E-2</c:v>
                </c:pt>
                <c:pt idx="1">
                  <c:v>0.15056438382997478</c:v>
                </c:pt>
                <c:pt idx="2">
                  <c:v>0.19601959557524762</c:v>
                </c:pt>
                <c:pt idx="3">
                  <c:v>8.7083549817441624E-2</c:v>
                </c:pt>
                <c:pt idx="4">
                  <c:v>-0.21335157802387741</c:v>
                </c:pt>
                <c:pt idx="5">
                  <c:v>-0.29057897737439814</c:v>
                </c:pt>
                <c:pt idx="6">
                  <c:v>-1.7697505807269059E-2</c:v>
                </c:pt>
                <c:pt idx="7">
                  <c:v>0.13297583289043885</c:v>
                </c:pt>
                <c:pt idx="8">
                  <c:v>8.6260785233519738E-2</c:v>
                </c:pt>
                <c:pt idx="9">
                  <c:v>0.14594382147865284</c:v>
                </c:pt>
                <c:pt idx="10">
                  <c:v>0.19370286783728738</c:v>
                </c:pt>
                <c:pt idx="11">
                  <c:v>0.1106279130811087</c:v>
                </c:pt>
                <c:pt idx="12">
                  <c:v>2.4752000919816292E-2</c:v>
                </c:pt>
                <c:pt idx="13">
                  <c:v>5.6283815792754384E-2</c:v>
                </c:pt>
                <c:pt idx="14">
                  <c:v>5.3305401059262646E-2</c:v>
                </c:pt>
                <c:pt idx="15">
                  <c:v>-1.7143769556362945E-2</c:v>
                </c:pt>
                <c:pt idx="16">
                  <c:v>7.3048871205406126E-3</c:v>
                </c:pt>
                <c:pt idx="17">
                  <c:v>0.27433903752999228</c:v>
                </c:pt>
                <c:pt idx="18">
                  <c:v>0.27694712488509754</c:v>
                </c:pt>
                <c:pt idx="19">
                  <c:v>2.3833535612069953E-2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51-40B9-86D6-78E583B3D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115184"/>
        <c:axId val="1584114704"/>
      </c:lineChart>
      <c:catAx>
        <c:axId val="158410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106064"/>
        <c:crosses val="autoZero"/>
        <c:auto val="1"/>
        <c:lblAlgn val="ctr"/>
        <c:lblOffset val="100"/>
        <c:noMultiLvlLbl val="0"/>
      </c:catAx>
      <c:valAx>
        <c:axId val="158410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Spending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107984"/>
        <c:crosses val="autoZero"/>
        <c:crossBetween val="between"/>
      </c:valAx>
      <c:valAx>
        <c:axId val="1584114704"/>
        <c:scaling>
          <c:orientation val="minMax"/>
          <c:min val="-0.30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bg1">
                        <a:lumMod val="95000"/>
                      </a:schemeClr>
                    </a:solidFill>
                  </a:rPr>
                  <a:t>Percentage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115184"/>
        <c:crosses val="max"/>
        <c:crossBetween val="between"/>
      </c:valAx>
      <c:catAx>
        <c:axId val="1584115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584114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'Census-Const Spend'!$AB$76</c:f>
              <c:strCache>
                <c:ptCount val="1"/>
                <c:pt idx="0">
                  <c:v>Spending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'Census-Const Spend'!$CG$4:$CZ$4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2019r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'Census-Const Spend'!$I$6:$AB$6</c:f>
              <c:numCache>
                <c:formatCode>#,##0</c:formatCode>
                <c:ptCount val="20"/>
                <c:pt idx="0">
                  <c:v>204205</c:v>
                </c:pt>
                <c:pt idx="1">
                  <c:v>234951</c:v>
                </c:pt>
                <c:pt idx="2">
                  <c:v>281006</c:v>
                </c:pt>
                <c:pt idx="3">
                  <c:v>305477</c:v>
                </c:pt>
                <c:pt idx="4">
                  <c:v>240303</c:v>
                </c:pt>
                <c:pt idx="5">
                  <c:v>170476</c:v>
                </c:pt>
                <c:pt idx="6">
                  <c:v>167459</c:v>
                </c:pt>
                <c:pt idx="7">
                  <c:v>189727</c:v>
                </c:pt>
                <c:pt idx="8">
                  <c:v>206093</c:v>
                </c:pt>
                <c:pt idx="9">
                  <c:v>236171</c:v>
                </c:pt>
                <c:pt idx="10">
                  <c:v>281918</c:v>
                </c:pt>
                <c:pt idx="11">
                  <c:v>313106</c:v>
                </c:pt>
                <c:pt idx="12">
                  <c:v>320856</c:v>
                </c:pt>
                <c:pt idx="13">
                  <c:v>338915</c:v>
                </c:pt>
                <c:pt idx="14">
                  <c:v>356981</c:v>
                </c:pt>
                <c:pt idx="15">
                  <c:v>350861</c:v>
                </c:pt>
                <c:pt idx="16">
                  <c:v>353424</c:v>
                </c:pt>
                <c:pt idx="17">
                  <c:v>450382</c:v>
                </c:pt>
                <c:pt idx="18">
                  <c:v>575114</c:v>
                </c:pt>
                <c:pt idx="19">
                  <c:v>588821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1-40B9-86D6-78E583B3D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107984"/>
        <c:axId val="1584106064"/>
      </c:barChart>
      <c:lineChart>
        <c:grouping val="standard"/>
        <c:varyColors val="0"/>
        <c:ser>
          <c:idx val="1"/>
          <c:order val="1"/>
          <c:tx>
            <c:strRef>
              <c:f>'Census-Const Spend'!$AB$77</c:f>
              <c:strCache>
                <c:ptCount val="1"/>
                <c:pt idx="0">
                  <c:v>Change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'Census-Const Spend'!$AI$6:$BB$6</c:f>
              <c:numCache>
                <c:formatCode>0.0%</c:formatCode>
                <c:ptCount val="20"/>
                <c:pt idx="0">
                  <c:v>7.5838996891628471E-2</c:v>
                </c:pt>
                <c:pt idx="1">
                  <c:v>0.15056438382997478</c:v>
                </c:pt>
                <c:pt idx="2">
                  <c:v>0.19601959557524762</c:v>
                </c:pt>
                <c:pt idx="3">
                  <c:v>8.7083549817441624E-2</c:v>
                </c:pt>
                <c:pt idx="4">
                  <c:v>-0.21335157802387741</c:v>
                </c:pt>
                <c:pt idx="5">
                  <c:v>-0.29057897737439814</c:v>
                </c:pt>
                <c:pt idx="6">
                  <c:v>-1.7697505807269059E-2</c:v>
                </c:pt>
                <c:pt idx="7">
                  <c:v>0.13297583289043885</c:v>
                </c:pt>
                <c:pt idx="8">
                  <c:v>8.6260785233519738E-2</c:v>
                </c:pt>
                <c:pt idx="9">
                  <c:v>0.14594382147865284</c:v>
                </c:pt>
                <c:pt idx="10">
                  <c:v>0.19370286783728738</c:v>
                </c:pt>
                <c:pt idx="11">
                  <c:v>0.1106279130811087</c:v>
                </c:pt>
                <c:pt idx="12">
                  <c:v>2.4752000919816292E-2</c:v>
                </c:pt>
                <c:pt idx="13">
                  <c:v>5.6283815792754384E-2</c:v>
                </c:pt>
                <c:pt idx="14">
                  <c:v>5.3305401059262646E-2</c:v>
                </c:pt>
                <c:pt idx="15">
                  <c:v>-1.7143769556362945E-2</c:v>
                </c:pt>
                <c:pt idx="16">
                  <c:v>7.3048871205406126E-3</c:v>
                </c:pt>
                <c:pt idx="17">
                  <c:v>0.27433903752999228</c:v>
                </c:pt>
                <c:pt idx="18">
                  <c:v>0.27694712488509754</c:v>
                </c:pt>
                <c:pt idx="19">
                  <c:v>2.3833535612069953E-2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51-40B9-86D6-78E583B3D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115184"/>
        <c:axId val="1584114704"/>
      </c:lineChart>
      <c:catAx>
        <c:axId val="158410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106064"/>
        <c:crosses val="autoZero"/>
        <c:auto val="1"/>
        <c:lblAlgn val="ctr"/>
        <c:lblOffset val="100"/>
        <c:noMultiLvlLbl val="0"/>
      </c:catAx>
      <c:valAx>
        <c:axId val="158410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Spending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107984"/>
        <c:crosses val="autoZero"/>
        <c:crossBetween val="between"/>
      </c:valAx>
      <c:valAx>
        <c:axId val="1584114704"/>
        <c:scaling>
          <c:orientation val="minMax"/>
          <c:min val="-0.30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Percentage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115184"/>
        <c:crosses val="max"/>
        <c:crossBetween val="between"/>
      </c:valAx>
      <c:catAx>
        <c:axId val="1584115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584114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'Census-Const Spend'!$H$69</c:f>
              <c:strCache>
                <c:ptCount val="1"/>
                <c:pt idx="0">
                  <c:v>West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'Census-Const Spend'!$S$68:$AA$68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'Census-Const Spend'!$S$69:$AA$69</c:f>
              <c:numCache>
                <c:formatCode>0.0%</c:formatCode>
                <c:ptCount val="9"/>
                <c:pt idx="0">
                  <c:v>0.15716195143684561</c:v>
                </c:pt>
                <c:pt idx="1">
                  <c:v>7.134148297879167E-2</c:v>
                </c:pt>
                <c:pt idx="2">
                  <c:v>1.8672975846423384E-2</c:v>
                </c:pt>
                <c:pt idx="3">
                  <c:v>-3.4515199623684364E-2</c:v>
                </c:pt>
                <c:pt idx="4">
                  <c:v>-8.8306942752740562E-4</c:v>
                </c:pt>
                <c:pt idx="5">
                  <c:v>0.12957544725854134</c:v>
                </c:pt>
                <c:pt idx="6">
                  <c:v>0.4879595278246206</c:v>
                </c:pt>
                <c:pt idx="7">
                  <c:v>0.2036085044652976</c:v>
                </c:pt>
                <c:pt idx="8">
                  <c:v>-4.8443714595636976E-2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6-49FB-98B7-B9A42AD067D9}"/>
            </c:ext>
          </c:extLst>
        </c:ser>
        <c:ser>
          <c:idx val="1"/>
          <c:order val="1"/>
          <c:tx>
            <c:strRef>
              <c:f>'Census-Const Spend'!$H$70</c:f>
              <c:strCache>
                <c:ptCount val="1"/>
                <c:pt idx="0">
                  <c:v>Midwest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'Census-Const Spend'!$S$68:$AA$68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'Census-Const Spend'!$S$70:$AA$70</c:f>
              <c:numCache>
                <c:formatCode>0.0%</c:formatCode>
                <c:ptCount val="9"/>
                <c:pt idx="0">
                  <c:v>5.8096391928217167E-2</c:v>
                </c:pt>
                <c:pt idx="1">
                  <c:v>-7.5436085517488149E-2</c:v>
                </c:pt>
                <c:pt idx="2">
                  <c:v>-2.1894985342066818E-2</c:v>
                </c:pt>
                <c:pt idx="3">
                  <c:v>6.1111440837240585E-2</c:v>
                </c:pt>
                <c:pt idx="4">
                  <c:v>-1.9045044373182191E-2</c:v>
                </c:pt>
                <c:pt idx="5">
                  <c:v>-2.7568445960714252E-2</c:v>
                </c:pt>
                <c:pt idx="6">
                  <c:v>0.23778437964193574</c:v>
                </c:pt>
                <c:pt idx="7">
                  <c:v>0.31854571293225958</c:v>
                </c:pt>
                <c:pt idx="8">
                  <c:v>4.6243570628776036E-2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6-49FB-98B7-B9A42AD067D9}"/>
            </c:ext>
          </c:extLst>
        </c:ser>
        <c:ser>
          <c:idx val="2"/>
          <c:order val="2"/>
          <c:tx>
            <c:strRef>
              <c:f>'Census-Const Spend'!$H$71</c:f>
              <c:strCache>
                <c:ptCount val="1"/>
                <c:pt idx="0">
                  <c:v>Northeast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'Census-Const Spend'!$S$68:$AA$68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'Census-Const Spend'!$S$71:$AA$71</c:f>
              <c:numCache>
                <c:formatCode>0.0%</c:formatCode>
                <c:ptCount val="9"/>
                <c:pt idx="0">
                  <c:v>0.11690276837053797</c:v>
                </c:pt>
                <c:pt idx="1">
                  <c:v>5.3430189799104549E-2</c:v>
                </c:pt>
                <c:pt idx="2">
                  <c:v>0.12777423938072607</c:v>
                </c:pt>
                <c:pt idx="3">
                  <c:v>5.5649680698553368E-2</c:v>
                </c:pt>
                <c:pt idx="4">
                  <c:v>-2.2530864197530864E-2</c:v>
                </c:pt>
                <c:pt idx="5">
                  <c:v>-7.5044732133459635E-3</c:v>
                </c:pt>
                <c:pt idx="6">
                  <c:v>6.9821945555001749E-2</c:v>
                </c:pt>
                <c:pt idx="7">
                  <c:v>0.28402771582359415</c:v>
                </c:pt>
                <c:pt idx="8">
                  <c:v>-6.3435082680994945E-2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66-49FB-98B7-B9A42AD067D9}"/>
            </c:ext>
          </c:extLst>
        </c:ser>
        <c:ser>
          <c:idx val="3"/>
          <c:order val="3"/>
          <c:tx>
            <c:strRef>
              <c:f>'Census-Const Spend'!$H$72</c:f>
              <c:strCache>
                <c:ptCount val="1"/>
                <c:pt idx="0">
                  <c:v>Southeast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'Census-Const Spend'!$S$68:$AA$68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'Census-Const Spend'!$S$72:$AA$72</c:f>
              <c:numCache>
                <c:formatCode>0.0%</c:formatCode>
                <c:ptCount val="9"/>
                <c:pt idx="0">
                  <c:v>0.15982794725224969</c:v>
                </c:pt>
                <c:pt idx="1">
                  <c:v>0.12353811870720083</c:v>
                </c:pt>
                <c:pt idx="2">
                  <c:v>0.12514115296638387</c:v>
                </c:pt>
                <c:pt idx="3">
                  <c:v>0.11724439640752464</c:v>
                </c:pt>
                <c:pt idx="4">
                  <c:v>-2.1087181849591154E-2</c:v>
                </c:pt>
                <c:pt idx="5">
                  <c:v>-2.7329733290979895E-2</c:v>
                </c:pt>
                <c:pt idx="6">
                  <c:v>0.36126566355411488</c:v>
                </c:pt>
                <c:pt idx="7">
                  <c:v>0.29566214102928634</c:v>
                </c:pt>
                <c:pt idx="8">
                  <c:v>0.14149047792125855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66-49FB-98B7-B9A42AD06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089744"/>
        <c:axId val="1584107024"/>
      </c:lineChart>
      <c:catAx>
        <c:axId val="1584089744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107024"/>
        <c:crosses val="autoZero"/>
        <c:auto val="1"/>
        <c:lblAlgn val="ctr"/>
        <c:lblOffset val="100"/>
        <c:noMultiLvlLbl val="0"/>
      </c:catAx>
      <c:valAx>
        <c:axId val="158410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8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08690580344122"/>
          <c:y val="3.5904676925324695E-2"/>
          <c:w val="0.61952041411490233"/>
          <c:h val="0.52466241918567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'Const Spend-Census'!$M$6</c:f>
              <c:strCache>
                <c:ptCount val="1"/>
                <c:pt idx="0">
                  <c:v>Spending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'Const Spend-Census'!$H$6:$H$17</c:f>
              <c:strCache>
                <c:ptCount val="12"/>
                <c:pt idx="0">
                  <c:v>        Lodging</c:v>
                </c:pt>
                <c:pt idx="1">
                  <c:v>        Office (minus Data Center)</c:v>
                </c:pt>
                <c:pt idx="2">
                  <c:v>Data Center</c:v>
                </c:pt>
                <c:pt idx="3">
                  <c:v>        Commercial</c:v>
                </c:pt>
                <c:pt idx="4">
                  <c:v>        Health Care</c:v>
                </c:pt>
                <c:pt idx="5">
                  <c:v>        Educational</c:v>
                </c:pt>
                <c:pt idx="6">
                  <c:v>        Religious</c:v>
                </c:pt>
                <c:pt idx="7">
                  <c:v>        Amusement and Recreation</c:v>
                </c:pt>
                <c:pt idx="8">
                  <c:v>        Transportation</c:v>
                </c:pt>
                <c:pt idx="9">
                  <c:v>        Communication</c:v>
                </c:pt>
                <c:pt idx="10">
                  <c:v>        Power</c:v>
                </c:pt>
                <c:pt idx="11">
                  <c:v>        Manufacturing</c:v>
                </c:pt>
              </c:strCache>
            </c:strRef>
          </c:cat>
          <c:val>
            <c:numRef>
              <c:f>'Const Spend-Census'!$K$6:$K$17</c:f>
              <c:numCache>
                <c:formatCode>#,###</c:formatCode>
                <c:ptCount val="12"/>
                <c:pt idx="0">
                  <c:v>23695</c:v>
                </c:pt>
                <c:pt idx="1">
                  <c:v>56235</c:v>
                </c:pt>
                <c:pt idx="2">
                  <c:v>31141</c:v>
                </c:pt>
                <c:pt idx="3">
                  <c:v>126815</c:v>
                </c:pt>
                <c:pt idx="4">
                  <c:v>54713</c:v>
                </c:pt>
                <c:pt idx="5">
                  <c:v>25807</c:v>
                </c:pt>
                <c:pt idx="6">
                  <c:v>4219</c:v>
                </c:pt>
                <c:pt idx="7">
                  <c:v>19188</c:v>
                </c:pt>
                <c:pt idx="8">
                  <c:v>19737</c:v>
                </c:pt>
                <c:pt idx="9">
                  <c:v>28754</c:v>
                </c:pt>
                <c:pt idx="10">
                  <c:v>136761</c:v>
                </c:pt>
                <c:pt idx="11">
                  <c:v>234872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1-4BE2-BDD9-1A64D06B0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84025904"/>
        <c:axId val="1584024464"/>
      </c:barChart>
      <c:lineChart>
        <c:grouping val="standard"/>
        <c:varyColors val="0"/>
        <c:ser>
          <c:idx val="1"/>
          <c:order val="1"/>
          <c:tx>
            <c:strRef>
              <c:f>'Const Spend-Census'!$M$7</c:f>
              <c:strCache>
                <c:ptCount val="1"/>
                <c:pt idx="0">
                  <c:v>Change 2023-24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'Const Spend-Census'!$H$6:$H$17</c:f>
              <c:strCache>
                <c:ptCount val="12"/>
                <c:pt idx="0">
                  <c:v>        Lodging</c:v>
                </c:pt>
                <c:pt idx="1">
                  <c:v>        Office (minus Data Center)</c:v>
                </c:pt>
                <c:pt idx="2">
                  <c:v>Data Center</c:v>
                </c:pt>
                <c:pt idx="3">
                  <c:v>        Commercial</c:v>
                </c:pt>
                <c:pt idx="4">
                  <c:v>        Health Care</c:v>
                </c:pt>
                <c:pt idx="5">
                  <c:v>        Educational</c:v>
                </c:pt>
                <c:pt idx="6">
                  <c:v>        Religious</c:v>
                </c:pt>
                <c:pt idx="7">
                  <c:v>        Amusement and Recreation</c:v>
                </c:pt>
                <c:pt idx="8">
                  <c:v>        Transportation</c:v>
                </c:pt>
                <c:pt idx="9">
                  <c:v>        Communication</c:v>
                </c:pt>
                <c:pt idx="10">
                  <c:v>        Power</c:v>
                </c:pt>
                <c:pt idx="11">
                  <c:v>        Manufacturing</c:v>
                </c:pt>
              </c:strCache>
            </c:strRef>
          </c:cat>
          <c:val>
            <c:numRef>
              <c:f>'Const Spend-Census'!$L$6:$L$17</c:f>
              <c:numCache>
                <c:formatCode>0.0%</c:formatCode>
                <c:ptCount val="12"/>
                <c:pt idx="0">
                  <c:v>-6.8665985378507974E-2</c:v>
                </c:pt>
                <c:pt idx="1">
                  <c:v>-0.17091761514418824</c:v>
                </c:pt>
                <c:pt idx="2">
                  <c:v>0.55743935983995996</c:v>
                </c:pt>
                <c:pt idx="3">
                  <c:v>-0.1360140074533823</c:v>
                </c:pt>
                <c:pt idx="4">
                  <c:v>2.4012726932434961E-2</c:v>
                </c:pt>
                <c:pt idx="5">
                  <c:v>8.2372184708300128E-2</c:v>
                </c:pt>
                <c:pt idx="6">
                  <c:v>7.8476482617586912E-2</c:v>
                </c:pt>
                <c:pt idx="7">
                  <c:v>-2.2715697259855352E-2</c:v>
                </c:pt>
                <c:pt idx="8">
                  <c:v>-3.1217788249153292E-2</c:v>
                </c:pt>
                <c:pt idx="9">
                  <c:v>2.4586659064994298E-2</c:v>
                </c:pt>
                <c:pt idx="10">
                  <c:v>1.8802565611567599E-2</c:v>
                </c:pt>
                <c:pt idx="11">
                  <c:v>0.16243918614607203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F1-4BE2-BDD9-1A64D06B0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026384"/>
        <c:axId val="1584024944"/>
      </c:lineChart>
      <c:catAx>
        <c:axId val="158402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24464"/>
        <c:crosses val="autoZero"/>
        <c:auto val="1"/>
        <c:lblAlgn val="ctr"/>
        <c:lblOffset val="100"/>
        <c:noMultiLvlLbl val="0"/>
      </c:catAx>
      <c:valAx>
        <c:axId val="158402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25904"/>
        <c:crosses val="autoZero"/>
        <c:crossBetween val="between"/>
      </c:valAx>
      <c:valAx>
        <c:axId val="1584024944"/>
        <c:scaling>
          <c:orientation val="minMax"/>
          <c:min val="-0.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Percentage</a:t>
                </a:r>
                <a:r>
                  <a:rPr lang="en-US" sz="1200" b="1" baseline="0" dirty="0">
                    <a:solidFill>
                      <a:schemeClr val="accent2"/>
                    </a:solidFill>
                  </a:rPr>
                  <a:t> Change</a:t>
                </a:r>
                <a:endParaRPr lang="en-US" sz="1200" b="1" dirty="0">
                  <a:solidFill>
                    <a:schemeClr val="accent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26384"/>
        <c:crosses val="max"/>
        <c:crossBetween val="between"/>
        <c:majorUnit val="0.1"/>
      </c:valAx>
      <c:catAx>
        <c:axId val="158402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4024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24030329542145"/>
          <c:y val="0.63010180387491321"/>
          <c:w val="0.25209303003791195"/>
          <c:h val="0.13090431877833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('Employment-BLS_NEM SS'!$A$3:$A$8,'Employment-BLS_NEM SS'!$A$10:$A$15,'Employment-BLS_NEM SS'!$A$17:$A$20)</c:f>
              <c:strCache>
                <c:ptCount val="16"/>
                <c:pt idx="0">
                  <c:v>Boilermakers</c:v>
                </c:pt>
                <c:pt idx="1">
                  <c:v>Millwrights</c:v>
                </c:pt>
                <c:pt idx="2">
                  <c:v>Plasterers</c:v>
                </c:pt>
                <c:pt idx="3">
                  <c:v>Glaziers</c:v>
                </c:pt>
                <c:pt idx="4">
                  <c:v>Ironworkers (structural)</c:v>
                </c:pt>
                <c:pt idx="5">
                  <c:v>Insulators</c:v>
                </c:pt>
                <c:pt idx="6">
                  <c:v>Sheet Metal</c:v>
                </c:pt>
                <c:pt idx="7">
                  <c:v>Bricklayers</c:v>
                </c:pt>
                <c:pt idx="8">
                  <c:v>Roofers</c:v>
                </c:pt>
                <c:pt idx="9">
                  <c:v>Cement Masons</c:v>
                </c:pt>
                <c:pt idx="10">
                  <c:v>Painters</c:v>
                </c:pt>
                <c:pt idx="11">
                  <c:v>Operating Engineers</c:v>
                </c:pt>
                <c:pt idx="12">
                  <c:v>Electricians</c:v>
                </c:pt>
                <c:pt idx="13">
                  <c:v>Plumbers/fitters (w/ service)</c:v>
                </c:pt>
                <c:pt idx="14">
                  <c:v>Carpenters</c:v>
                </c:pt>
                <c:pt idx="15">
                  <c:v>Laborers</c:v>
                </c:pt>
              </c:strCache>
              <c:extLst/>
            </c:strRef>
          </c:cat>
          <c:val>
            <c:numRef>
              <c:f>('Employment-BLS_NEM SS'!$C$3:$C$8,'Employment-BLS_NEM SS'!$C$10:$C$15,'Employment-BLS_NEM SS'!$C$17:$C$20)</c:f>
              <c:numCache>
                <c:formatCode>0.0%</c:formatCode>
                <c:ptCount val="16"/>
                <c:pt idx="0">
                  <c:v>1.4335775724753105E-3</c:v>
                </c:pt>
                <c:pt idx="1">
                  <c:v>3.5043007327174259E-3</c:v>
                </c:pt>
                <c:pt idx="2">
                  <c:v>4.4600191143676325E-3</c:v>
                </c:pt>
                <c:pt idx="3">
                  <c:v>9.3978974195603696E-3</c:v>
                </c:pt>
                <c:pt idx="4">
                  <c:v>1.083147499203568E-2</c:v>
                </c:pt>
                <c:pt idx="5">
                  <c:v>1.226505256451099E-2</c:v>
                </c:pt>
                <c:pt idx="6">
                  <c:v>1.5928639694170119E-2</c:v>
                </c:pt>
                <c:pt idx="7">
                  <c:v>1.8955081236062443E-2</c:v>
                </c:pt>
                <c:pt idx="8">
                  <c:v>3.2812997769990443E-2</c:v>
                </c:pt>
                <c:pt idx="9">
                  <c:v>3.7750876075183175E-2</c:v>
                </c:pt>
                <c:pt idx="10">
                  <c:v>5.9413826059254535E-2</c:v>
                </c:pt>
                <c:pt idx="11">
                  <c:v>6.8174577891048097E-2</c:v>
                </c:pt>
                <c:pt idx="12">
                  <c:v>0.13953488372093023</c:v>
                </c:pt>
                <c:pt idx="13">
                  <c:v>0.16326855686524369</c:v>
                </c:pt>
                <c:pt idx="14">
                  <c:v>0.17075501752150365</c:v>
                </c:pt>
                <c:pt idx="15">
                  <c:v>0.25151322077094618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8BA-4F5A-B15E-01DD5484D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9422848"/>
        <c:axId val="549423328"/>
      </c:barChart>
      <c:catAx>
        <c:axId val="54942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423328"/>
        <c:crosses val="autoZero"/>
        <c:auto val="1"/>
        <c:lblAlgn val="ctr"/>
        <c:lblOffset val="100"/>
        <c:noMultiLvlLbl val="0"/>
      </c:catAx>
      <c:valAx>
        <c:axId val="549423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42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'Employment-BLS_NEM SS'!$Q$2:$Q$10</c:f>
              <c:strCache>
                <c:ptCount val="9"/>
                <c:pt idx="0">
                  <c:v>Manufacturing</c:v>
                </c:pt>
                <c:pt idx="1">
                  <c:v>Financial Activities</c:v>
                </c:pt>
                <c:pt idx="2">
                  <c:v>Construction</c:v>
                </c:pt>
                <c:pt idx="3">
                  <c:v>Wholesale Trade</c:v>
                </c:pt>
                <c:pt idx="4">
                  <c:v>Educational Services</c:v>
                </c:pt>
                <c:pt idx="5">
                  <c:v>Legal Services</c:v>
                </c:pt>
                <c:pt idx="6">
                  <c:v>Postal Service</c:v>
                </c:pt>
                <c:pt idx="7">
                  <c:v>Utilities</c:v>
                </c:pt>
                <c:pt idx="8">
                  <c:v>Air Transportation</c:v>
                </c:pt>
              </c:strCache>
            </c:strRef>
          </c:cat>
          <c:val>
            <c:numRef>
              <c:f>'Employment-BLS_NEM SS'!$P$2:$P$10</c:f>
              <c:numCache>
                <c:formatCode>#,##0</c:formatCode>
                <c:ptCount val="9"/>
                <c:pt idx="0">
                  <c:v>12733350</c:v>
                </c:pt>
                <c:pt idx="1">
                  <c:v>8696356</c:v>
                </c:pt>
                <c:pt idx="2">
                  <c:v>8135442</c:v>
                </c:pt>
                <c:pt idx="3">
                  <c:v>6106692</c:v>
                </c:pt>
                <c:pt idx="4">
                  <c:v>3204582</c:v>
                </c:pt>
                <c:pt idx="5">
                  <c:v>1196618</c:v>
                </c:pt>
                <c:pt idx="6">
                  <c:v>605542</c:v>
                </c:pt>
                <c:pt idx="7">
                  <c:v>589311</c:v>
                </c:pt>
                <c:pt idx="8">
                  <c:v>565156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2-407F-9EC7-9B88F51C5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2039792"/>
        <c:axId val="1172056592"/>
      </c:barChart>
      <c:catAx>
        <c:axId val="117203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056592"/>
        <c:crosses val="autoZero"/>
        <c:auto val="1"/>
        <c:lblAlgn val="ctr"/>
        <c:lblOffset val="100"/>
        <c:noMultiLvlLbl val="0"/>
      </c:catAx>
      <c:valAx>
        <c:axId val="117205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03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'Employment-BLS_NEM SS'!$W$2:$W$8</c:f>
              <c:strCache>
                <c:ptCount val="7"/>
                <c:pt idx="0">
                  <c:v>Total</c:v>
                </c:pt>
                <c:pt idx="1">
                  <c:v>Construction</c:v>
                </c:pt>
                <c:pt idx="2">
                  <c:v>Private Sector</c:v>
                </c:pt>
                <c:pt idx="3">
                  <c:v>Public Sector</c:v>
                </c:pt>
                <c:pt idx="4">
                  <c:v>Manufacturing</c:v>
                </c:pt>
                <c:pt idx="5">
                  <c:v>Utilities</c:v>
                </c:pt>
                <c:pt idx="6">
                  <c:v>Education</c:v>
                </c:pt>
              </c:strCache>
            </c:strRef>
          </c:cat>
          <c:val>
            <c:numRef>
              <c:f>'Employment-BLS_NEM SS'!$Y$2:$Y$8</c:f>
              <c:numCache>
                <c:formatCode>0.0%</c:formatCode>
                <c:ptCount val="7"/>
                <c:pt idx="0">
                  <c:v>9.9000000000000005E-2</c:v>
                </c:pt>
                <c:pt idx="1">
                  <c:v>0.10299999999999999</c:v>
                </c:pt>
                <c:pt idx="2">
                  <c:v>5.8999999999999997E-2</c:v>
                </c:pt>
                <c:pt idx="3">
                  <c:v>0.32200000000000001</c:v>
                </c:pt>
                <c:pt idx="4">
                  <c:v>7.8E-2</c:v>
                </c:pt>
                <c:pt idx="5">
                  <c:v>0.187</c:v>
                </c:pt>
                <c:pt idx="6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4-4FAB-8D73-9EF4F3406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2080112"/>
        <c:axId val="1172068112"/>
      </c:barChart>
      <c:catAx>
        <c:axId val="1172080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Industry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068112"/>
        <c:crosses val="autoZero"/>
        <c:auto val="1"/>
        <c:lblAlgn val="ctr"/>
        <c:lblOffset val="100"/>
        <c:noMultiLvlLbl val="0"/>
      </c:catAx>
      <c:valAx>
        <c:axId val="11720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0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'Employment-BLS_NEM SS'!$AB$2:$AB$8</c:f>
              <c:strCache>
                <c:ptCount val="7"/>
                <c:pt idx="0">
                  <c:v>Total</c:v>
                </c:pt>
                <c:pt idx="1">
                  <c:v>Construction</c:v>
                </c:pt>
                <c:pt idx="2">
                  <c:v>Management</c:v>
                </c:pt>
                <c:pt idx="3">
                  <c:v>Education</c:v>
                </c:pt>
                <c:pt idx="4">
                  <c:v>Arts/entertain/sports</c:v>
                </c:pt>
                <c:pt idx="5">
                  <c:v>Healthcare</c:v>
                </c:pt>
                <c:pt idx="6">
                  <c:v>Production</c:v>
                </c:pt>
              </c:strCache>
            </c:strRef>
          </c:cat>
          <c:val>
            <c:numRef>
              <c:f>'Employment-BLS_NEM SS'!$AD$2:$AD$8</c:f>
              <c:numCache>
                <c:formatCode>0.0%</c:formatCode>
                <c:ptCount val="7"/>
                <c:pt idx="0">
                  <c:v>9.9000000000000005E-2</c:v>
                </c:pt>
                <c:pt idx="1">
                  <c:v>0.154</c:v>
                </c:pt>
                <c:pt idx="2">
                  <c:v>4.2000000000000003E-2</c:v>
                </c:pt>
                <c:pt idx="3">
                  <c:v>0.32300000000000001</c:v>
                </c:pt>
                <c:pt idx="4">
                  <c:v>6.5000000000000002E-2</c:v>
                </c:pt>
                <c:pt idx="5">
                  <c:v>0.12</c:v>
                </c:pt>
                <c:pt idx="6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4-4707-A3BB-F863B35E8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2080112"/>
        <c:axId val="1172068112"/>
      </c:barChart>
      <c:catAx>
        <c:axId val="1172080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Occupation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068112"/>
        <c:crosses val="autoZero"/>
        <c:auto val="1"/>
        <c:lblAlgn val="ctr"/>
        <c:lblOffset val="100"/>
        <c:noMultiLvlLbl val="0"/>
      </c:catAx>
      <c:valAx>
        <c:axId val="11720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0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5718868474773"/>
          <c:y val="5.9383748906386695E-2"/>
          <c:w val="0.84787984835228924"/>
          <c:h val="0.77001011592300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CCC!$B$29</c:f>
              <c:strCache>
                <c:ptCount val="1"/>
                <c:pt idx="0">
                  <c:v>CPI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2037037037037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8E-41A9-A1FA-3ACD27171162}"/>
                </c:ext>
              </c:extLst>
            </c:dLbl>
            <c:dLbl>
              <c:idx val="5"/>
              <c:layout>
                <c:manualLayout>
                  <c:x val="-1.15740740740740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8E-41A9-A1FA-3ACD27171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CCC!$A$23:$A$28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CCC!$B$23:$B$28</c:f>
              <c:numCache>
                <c:formatCode>0.0</c:formatCode>
                <c:ptCount val="6"/>
                <c:pt idx="0">
                  <c:v>1.2</c:v>
                </c:pt>
                <c:pt idx="1">
                  <c:v>4.7</c:v>
                </c:pt>
                <c:pt idx="2">
                  <c:v>8</c:v>
                </c:pt>
                <c:pt idx="3">
                  <c:v>4.0999999999999996</c:v>
                </c:pt>
                <c:pt idx="4">
                  <c:v>2.9</c:v>
                </c:pt>
                <c:pt idx="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8E-41A9-A1FA-3ACD27171162}"/>
            </c:ext>
          </c:extLst>
        </c:ser>
        <c:ser>
          <c:idx val="1"/>
          <c:order val="1"/>
          <c:tx>
            <c:strRef>
              <c:f>CCC!$K$29</c:f>
              <c:strCache>
                <c:ptCount val="1"/>
                <c:pt idx="0">
                  <c:v>Construction Commodities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CCC!$A$23:$A$28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CCC!$K$23:$K$28</c:f>
              <c:numCache>
                <c:formatCode>0.0</c:formatCode>
                <c:ptCount val="6"/>
                <c:pt idx="0">
                  <c:v>1.5</c:v>
                </c:pt>
                <c:pt idx="1">
                  <c:v>26.8</c:v>
                </c:pt>
                <c:pt idx="2">
                  <c:v>12.6</c:v>
                </c:pt>
                <c:pt idx="3">
                  <c:v>-2.9</c:v>
                </c:pt>
                <c:pt idx="4">
                  <c:v>-1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8E-41A9-A1FA-3ACD27171162}"/>
            </c:ext>
          </c:extLst>
        </c:ser>
        <c:ser>
          <c:idx val="2"/>
          <c:order val="2"/>
          <c:tx>
            <c:strRef>
              <c:f>CCC!$H$29</c:f>
              <c:strCache>
                <c:ptCount val="1"/>
                <c:pt idx="0">
                  <c:v>New NonRes Bldg Const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8E-41A9-A1FA-3ACD27171162}"/>
                </c:ext>
              </c:extLst>
            </c:dLbl>
            <c:dLbl>
              <c:idx val="5"/>
              <c:layout>
                <c:manualLayout>
                  <c:x val="1.15740740740740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8E-41A9-A1FA-3ACD27171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CCC!$A$23:$A$28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CCC!$H$23:$H$28</c:f>
              <c:numCache>
                <c:formatCode>0.0</c:formatCode>
                <c:ptCount val="6"/>
                <c:pt idx="0">
                  <c:v>2.5</c:v>
                </c:pt>
                <c:pt idx="1">
                  <c:v>5.2</c:v>
                </c:pt>
                <c:pt idx="2">
                  <c:v>19.899999999999999</c:v>
                </c:pt>
                <c:pt idx="3">
                  <c:v>7.9</c:v>
                </c:pt>
                <c:pt idx="4">
                  <c:v>0.1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8E-41A9-A1FA-3ACD27171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4827791"/>
        <c:axId val="597024767"/>
      </c:barChart>
      <c:catAx>
        <c:axId val="2064827791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024767"/>
        <c:crosses val="autoZero"/>
        <c:auto val="1"/>
        <c:lblAlgn val="ctr"/>
        <c:lblOffset val="100"/>
        <c:noMultiLvlLbl val="0"/>
      </c:catAx>
      <c:valAx>
        <c:axId val="59702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</a:t>
                </a:r>
                <a:r>
                  <a:rPr lang="en-US" sz="1200" b="1" baseline="0" dirty="0"/>
                  <a:t> Change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8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'[Presentation Revise-2025.xlsx]CPI'!$C$12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8-4D77-B578-3153395DFD46}"/>
              </c:ext>
            </c:extLst>
          </c:dPt>
          <c:cat>
            <c:numRef>
              <c:f>'[Presentation Revise-2025.xlsx]CPI'!$A$13:$A$33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'[Presentation Revise-2025.xlsx]CPI'!$C$13:$C$33</c:f>
              <c:numCache>
                <c:formatCode>0.0%</c:formatCode>
                <c:ptCount val="21"/>
                <c:pt idx="0">
                  <c:v>3.4000000000000002E-2</c:v>
                </c:pt>
                <c:pt idx="1">
                  <c:v>3.2000000000000001E-2</c:v>
                </c:pt>
                <c:pt idx="2">
                  <c:v>2.7999999999999997E-2</c:v>
                </c:pt>
                <c:pt idx="3">
                  <c:v>3.7999999999999999E-2</c:v>
                </c:pt>
                <c:pt idx="4">
                  <c:v>-4.0000000000000001E-3</c:v>
                </c:pt>
                <c:pt idx="5">
                  <c:v>1.6E-2</c:v>
                </c:pt>
                <c:pt idx="6">
                  <c:v>3.2000000000000001E-2</c:v>
                </c:pt>
                <c:pt idx="7">
                  <c:v>2.1000000000000001E-2</c:v>
                </c:pt>
                <c:pt idx="8">
                  <c:v>1.4999999999999999E-2</c:v>
                </c:pt>
                <c:pt idx="9">
                  <c:v>1.6E-2</c:v>
                </c:pt>
                <c:pt idx="10">
                  <c:v>1E-3</c:v>
                </c:pt>
                <c:pt idx="11">
                  <c:v>1.3000000000000001E-2</c:v>
                </c:pt>
                <c:pt idx="12">
                  <c:v>2.1000000000000001E-2</c:v>
                </c:pt>
                <c:pt idx="13">
                  <c:v>2.4E-2</c:v>
                </c:pt>
                <c:pt idx="14">
                  <c:v>1.8000000000000002E-2</c:v>
                </c:pt>
                <c:pt idx="15">
                  <c:v>1.2E-2</c:v>
                </c:pt>
                <c:pt idx="16">
                  <c:v>4.7E-2</c:v>
                </c:pt>
                <c:pt idx="17">
                  <c:v>0.08</c:v>
                </c:pt>
                <c:pt idx="18">
                  <c:v>4.0999999999999995E-2</c:v>
                </c:pt>
                <c:pt idx="19">
                  <c:v>2.8999999999999998E-2</c:v>
                </c:pt>
                <c:pt idx="20">
                  <c:v>2.6000000000000002E-2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C8-4D77-B578-3153395DFD46}"/>
            </c:ext>
          </c:extLst>
        </c:ser>
        <c:ser>
          <c:idx val="1"/>
          <c:order val="1"/>
          <c:tx>
            <c:strRef>
              <c:f>'[Presentation Revise-2025.xlsx]CPI'!$I$12</c:f>
              <c:strCache>
                <c:ptCount val="1"/>
                <c:pt idx="0">
                  <c:v>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'[Presentation Revise-2025.xlsx]CPI'!$A$13:$A$33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'[Presentation Revise-2025.xlsx]CPI'!$I$13:$I$33</c:f>
              <c:numCache>
                <c:formatCode>0.0%</c:formatCode>
                <c:ptCount val="21"/>
                <c:pt idx="0">
                  <c:v>3.6000000000000004E-2</c:v>
                </c:pt>
                <c:pt idx="1">
                  <c:v>3.6000000000000004E-2</c:v>
                </c:pt>
                <c:pt idx="2">
                  <c:v>2.6000000000000002E-2</c:v>
                </c:pt>
                <c:pt idx="3">
                  <c:v>0.04</c:v>
                </c:pt>
                <c:pt idx="4">
                  <c:v>0</c:v>
                </c:pt>
                <c:pt idx="5">
                  <c:v>0.02</c:v>
                </c:pt>
                <c:pt idx="6">
                  <c:v>0.03</c:v>
                </c:pt>
                <c:pt idx="7">
                  <c:v>0.02</c:v>
                </c:pt>
                <c:pt idx="8">
                  <c:v>1.3999999999999999E-2</c:v>
                </c:pt>
                <c:pt idx="9">
                  <c:v>1.3999999999999999E-2</c:v>
                </c:pt>
                <c:pt idx="10">
                  <c:v>-1E-3</c:v>
                </c:pt>
                <c:pt idx="11">
                  <c:v>1.1000000000000001E-2</c:v>
                </c:pt>
                <c:pt idx="12">
                  <c:v>1.8000000000000002E-2</c:v>
                </c:pt>
                <c:pt idx="13">
                  <c:v>2.2000000000000002E-2</c:v>
                </c:pt>
                <c:pt idx="14">
                  <c:v>1.6E-2</c:v>
                </c:pt>
                <c:pt idx="15">
                  <c:v>1.3000000000000001E-2</c:v>
                </c:pt>
                <c:pt idx="16">
                  <c:v>3.9E-2</c:v>
                </c:pt>
                <c:pt idx="17">
                  <c:v>7.0000000000000007E-2</c:v>
                </c:pt>
                <c:pt idx="18">
                  <c:v>3.5000000000000003E-2</c:v>
                </c:pt>
                <c:pt idx="19">
                  <c:v>3.4000000000000002E-2</c:v>
                </c:pt>
                <c:pt idx="20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C8-4D77-B578-3153395DFD46}"/>
            </c:ext>
          </c:extLst>
        </c:ser>
        <c:ser>
          <c:idx val="2"/>
          <c:order val="2"/>
          <c:tx>
            <c:strRef>
              <c:f>'[Presentation Revise-2025.xlsx]CPI'!$O$12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'[Presentation Revise-2025.xlsx]CPI'!$A$13:$A$33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'[Presentation Revise-2025.xlsx]CPI'!$O$13:$O$33</c:f>
              <c:numCache>
                <c:formatCode>0.0%</c:formatCode>
                <c:ptCount val="21"/>
                <c:pt idx="0">
                  <c:v>3.2000000000000001E-2</c:v>
                </c:pt>
                <c:pt idx="1">
                  <c:v>2.4E-2</c:v>
                </c:pt>
                <c:pt idx="2">
                  <c:v>2.7000000000000003E-2</c:v>
                </c:pt>
                <c:pt idx="3">
                  <c:v>3.7000000000000005E-2</c:v>
                </c:pt>
                <c:pt idx="4">
                  <c:v>-6.0000000000000001E-3</c:v>
                </c:pt>
                <c:pt idx="5">
                  <c:v>0.02</c:v>
                </c:pt>
                <c:pt idx="6">
                  <c:v>3.2000000000000001E-2</c:v>
                </c:pt>
                <c:pt idx="7">
                  <c:v>0.02</c:v>
                </c:pt>
                <c:pt idx="8">
                  <c:v>1.3999999999999999E-2</c:v>
                </c:pt>
                <c:pt idx="9">
                  <c:v>1.4999999999999999E-2</c:v>
                </c:pt>
                <c:pt idx="10">
                  <c:v>-5.0000000000000001E-3</c:v>
                </c:pt>
                <c:pt idx="11">
                  <c:v>8.0000000000000002E-3</c:v>
                </c:pt>
                <c:pt idx="12">
                  <c:v>1.7000000000000001E-2</c:v>
                </c:pt>
                <c:pt idx="13">
                  <c:v>1.9E-2</c:v>
                </c:pt>
                <c:pt idx="14">
                  <c:v>1.4999999999999999E-2</c:v>
                </c:pt>
                <c:pt idx="15">
                  <c:v>0.01</c:v>
                </c:pt>
                <c:pt idx="16">
                  <c:v>5.0999999999999997E-2</c:v>
                </c:pt>
                <c:pt idx="17">
                  <c:v>0.08</c:v>
                </c:pt>
                <c:pt idx="18">
                  <c:v>3.7999999999999999E-2</c:v>
                </c:pt>
                <c:pt idx="19">
                  <c:v>2.7000000000000003E-2</c:v>
                </c:pt>
                <c:pt idx="20">
                  <c:v>2.7999999999999997E-2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C8-4D77-B578-3153395DFD46}"/>
            </c:ext>
          </c:extLst>
        </c:ser>
        <c:ser>
          <c:idx val="3"/>
          <c:order val="3"/>
          <c:tx>
            <c:strRef>
              <c:f>'[Presentation Revise-2025.xlsx]CPI'!$U$12</c:f>
              <c:strCache>
                <c:ptCount val="1"/>
                <c:pt idx="0">
                  <c:v>South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'[Presentation Revise-2025.xlsx]CPI'!$A$13:$A$33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'[Presentation Revise-2025.xlsx]CPI'!$U$13:$U$33</c:f>
              <c:numCache>
                <c:formatCode>0.0%</c:formatCode>
                <c:ptCount val="21"/>
                <c:pt idx="0">
                  <c:v>3.6000000000000004E-2</c:v>
                </c:pt>
                <c:pt idx="1">
                  <c:v>3.4000000000000002E-2</c:v>
                </c:pt>
                <c:pt idx="2">
                  <c:v>2.8999999999999998E-2</c:v>
                </c:pt>
                <c:pt idx="3">
                  <c:v>4.2000000000000003E-2</c:v>
                </c:pt>
                <c:pt idx="4">
                  <c:v>-4.0000000000000001E-3</c:v>
                </c:pt>
                <c:pt idx="5">
                  <c:v>1.7000000000000001E-2</c:v>
                </c:pt>
                <c:pt idx="6">
                  <c:v>3.4000000000000002E-2</c:v>
                </c:pt>
                <c:pt idx="7">
                  <c:v>2.1000000000000001E-2</c:v>
                </c:pt>
                <c:pt idx="8">
                  <c:v>1.6E-2</c:v>
                </c:pt>
                <c:pt idx="9">
                  <c:v>1.7000000000000001E-2</c:v>
                </c:pt>
                <c:pt idx="10">
                  <c:v>-2E-3</c:v>
                </c:pt>
                <c:pt idx="11">
                  <c:v>1.1000000000000001E-2</c:v>
                </c:pt>
                <c:pt idx="12">
                  <c:v>0.02</c:v>
                </c:pt>
                <c:pt idx="13">
                  <c:v>2.2000000000000002E-2</c:v>
                </c:pt>
                <c:pt idx="14">
                  <c:v>1.4999999999999999E-2</c:v>
                </c:pt>
                <c:pt idx="15">
                  <c:v>0.01</c:v>
                </c:pt>
                <c:pt idx="16">
                  <c:v>5.0999999999999997E-2</c:v>
                </c:pt>
                <c:pt idx="17">
                  <c:v>8.5999999999999993E-2</c:v>
                </c:pt>
                <c:pt idx="18">
                  <c:v>4.4999999999999998E-2</c:v>
                </c:pt>
                <c:pt idx="19">
                  <c:v>0.03</c:v>
                </c:pt>
                <c:pt idx="20">
                  <c:v>2.2000000000000002E-2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C8-4D77-B578-3153395DFD46}"/>
            </c:ext>
          </c:extLst>
        </c:ser>
        <c:ser>
          <c:idx val="4"/>
          <c:order val="4"/>
          <c:tx>
            <c:strRef>
              <c:f>'[Presentation Revise-2025.xlsx]CPI'!$AA$12</c:f>
              <c:strCache>
                <c:ptCount val="1"/>
                <c:pt idx="0">
                  <c:v>West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'[Presentation Revise-2025.xlsx]CPI'!$A$13:$A$33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'[Presentation Revise-2025.xlsx]CPI'!$AA$13:$AA$33</c:f>
              <c:numCache>
                <c:formatCode>0.0%</c:formatCode>
                <c:ptCount val="21"/>
                <c:pt idx="0">
                  <c:v>3.1E-2</c:v>
                </c:pt>
                <c:pt idx="1">
                  <c:v>3.4000000000000002E-2</c:v>
                </c:pt>
                <c:pt idx="2">
                  <c:v>3.2000000000000001E-2</c:v>
                </c:pt>
                <c:pt idx="3">
                  <c:v>3.5000000000000003E-2</c:v>
                </c:pt>
                <c:pt idx="4">
                  <c:v>-4.0000000000000001E-3</c:v>
                </c:pt>
                <c:pt idx="5">
                  <c:v>1.1000000000000001E-2</c:v>
                </c:pt>
                <c:pt idx="6">
                  <c:v>2.7999999999999997E-2</c:v>
                </c:pt>
                <c:pt idx="7">
                  <c:v>2.2000000000000002E-2</c:v>
                </c:pt>
                <c:pt idx="8">
                  <c:v>1.4999999999999999E-2</c:v>
                </c:pt>
                <c:pt idx="9">
                  <c:v>1.9E-2</c:v>
                </c:pt>
                <c:pt idx="10">
                  <c:v>1.2E-2</c:v>
                </c:pt>
                <c:pt idx="11">
                  <c:v>1.9E-2</c:v>
                </c:pt>
                <c:pt idx="12">
                  <c:v>2.7999999999999997E-2</c:v>
                </c:pt>
                <c:pt idx="13">
                  <c:v>3.3000000000000002E-2</c:v>
                </c:pt>
                <c:pt idx="14">
                  <c:v>2.7000000000000003E-2</c:v>
                </c:pt>
                <c:pt idx="15">
                  <c:v>1.7000000000000001E-2</c:v>
                </c:pt>
                <c:pt idx="16">
                  <c:v>4.4999999999999998E-2</c:v>
                </c:pt>
                <c:pt idx="17">
                  <c:v>0.08</c:v>
                </c:pt>
                <c:pt idx="18">
                  <c:v>4.2999999999999997E-2</c:v>
                </c:pt>
                <c:pt idx="19">
                  <c:v>2.7999999999999997E-2</c:v>
                </c:pt>
                <c:pt idx="20">
                  <c:v>2.7000000000000003E-2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7C8-4D77-B578-3153395DF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44656"/>
        <c:axId val="1017345136"/>
      </c:lineChart>
      <c:catAx>
        <c:axId val="1017344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7345136"/>
        <c:crosses val="autoZero"/>
        <c:auto val="1"/>
        <c:lblAlgn val="ctr"/>
        <c:lblOffset val="100"/>
        <c:noMultiLvlLbl val="0"/>
      </c:catAx>
      <c:valAx>
        <c:axId val="1017345136"/>
        <c:scaling>
          <c:orientation val="minMax"/>
          <c:max val="9.0000000000000024E-2"/>
          <c:min val="-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7344656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21965791735474E-2"/>
          <c:y val="0.10569553805774279"/>
          <c:w val="0.82575879938084662"/>
          <c:h val="0.63018966379202612"/>
        </c:manualLayout>
      </c:layout>
      <c:lineChart>
        <c:grouping val="standard"/>
        <c:varyColors val="0"/>
        <c:ser>
          <c:idx val="0"/>
          <c:order val="0"/>
          <c:tx>
            <c:strRef>
              <c:f>CCC!$B$29</c:f>
              <c:strCache>
                <c:ptCount val="1"/>
                <c:pt idx="0">
                  <c:v>CPI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772023689346536E-2"/>
                  <c:y val="6.845226377952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0B-4D70-8EB5-8638138F605C}"/>
                </c:ext>
              </c:extLst>
            </c:dLbl>
            <c:dLbl>
              <c:idx val="10"/>
              <c:layout>
                <c:manualLayout>
                  <c:x val="3.5126713327500732E-2"/>
                  <c:y val="-7.7381889763780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0B-4D70-8EB5-8638138F6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CCC!$A$41:$A$51</c:f>
              <c:numCache>
                <c:formatCode>0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CCC!$B$41:$B$51</c:f>
              <c:numCache>
                <c:formatCode>"$"#,##0.00</c:formatCode>
                <c:ptCount val="11"/>
                <c:pt idx="0">
                  <c:v>100</c:v>
                </c:pt>
                <c:pt idx="1">
                  <c:v>101.29999999999998</c:v>
                </c:pt>
                <c:pt idx="2">
                  <c:v>103.42729999999997</c:v>
                </c:pt>
                <c:pt idx="3">
                  <c:v>105.90955519999997</c:v>
                </c:pt>
                <c:pt idx="4">
                  <c:v>107.81592719359998</c:v>
                </c:pt>
                <c:pt idx="5">
                  <c:v>109.10971831992318</c:v>
                </c:pt>
                <c:pt idx="6">
                  <c:v>114.23787508095955</c:v>
                </c:pt>
                <c:pt idx="7">
                  <c:v>123.37690508743633</c:v>
                </c:pt>
                <c:pt idx="8">
                  <c:v>128.43535819602121</c:v>
                </c:pt>
                <c:pt idx="9">
                  <c:v>132.15998358370581</c:v>
                </c:pt>
                <c:pt idx="10">
                  <c:v>135.59614315688216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0B-4D70-8EB5-8638138F605C}"/>
            </c:ext>
          </c:extLst>
        </c:ser>
        <c:ser>
          <c:idx val="2"/>
          <c:order val="1"/>
          <c:tx>
            <c:strRef>
              <c:f>CCC!$K$29</c:f>
              <c:strCache>
                <c:ptCount val="1"/>
                <c:pt idx="0">
                  <c:v>Construction Commodities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3.7726013414989795E-2"/>
                  <c:y val="5.6548556430446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0B-4D70-8EB5-8638138F6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CCC!$A$41:$A$51</c:f>
              <c:numCache>
                <c:formatCode>0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CCC!$K$41:$K$51</c:f>
              <c:numCache>
                <c:formatCode>"$"#,##0.00</c:formatCode>
                <c:ptCount val="11"/>
                <c:pt idx="0">
                  <c:v>100</c:v>
                </c:pt>
                <c:pt idx="1">
                  <c:v>100.1</c:v>
                </c:pt>
                <c:pt idx="2">
                  <c:v>103.70359999999999</c:v>
                </c:pt>
                <c:pt idx="3">
                  <c:v>110.34063039999999</c:v>
                </c:pt>
                <c:pt idx="4">
                  <c:v>110.34063039999999</c:v>
                </c:pt>
                <c:pt idx="5">
                  <c:v>111.99573985599999</c:v>
                </c:pt>
                <c:pt idx="6">
                  <c:v>142.01059813740798</c:v>
                </c:pt>
                <c:pt idx="7">
                  <c:v>159.90393350272137</c:v>
                </c:pt>
                <c:pt idx="8">
                  <c:v>155.26671943114246</c:v>
                </c:pt>
                <c:pt idx="9">
                  <c:v>153.71405223683104</c:v>
                </c:pt>
                <c:pt idx="10">
                  <c:v>159.24775811735697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0B-4D70-8EB5-8638138F605C}"/>
            </c:ext>
          </c:extLst>
        </c:ser>
        <c:ser>
          <c:idx val="1"/>
          <c:order val="2"/>
          <c:tx>
            <c:strRef>
              <c:f>CCC!$H$29</c:f>
              <c:strCache>
                <c:ptCount val="1"/>
                <c:pt idx="0">
                  <c:v>New NonRes Bldg Const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3.772601341498979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0B-4D70-8EB5-8638138F6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CCC!$A$41:$A$51</c:f>
              <c:numCache>
                <c:formatCode>0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CCC!$H$41:$H$51</c:f>
              <c:numCache>
                <c:formatCode>"$"#,##0.00</c:formatCode>
                <c:ptCount val="11"/>
                <c:pt idx="0">
                  <c:v>100</c:v>
                </c:pt>
                <c:pt idx="1">
                  <c:v>101.1</c:v>
                </c:pt>
                <c:pt idx="2">
                  <c:v>103.32419999999999</c:v>
                </c:pt>
                <c:pt idx="3">
                  <c:v>107.66381639999999</c:v>
                </c:pt>
                <c:pt idx="4">
                  <c:v>113.15467103639998</c:v>
                </c:pt>
                <c:pt idx="5">
                  <c:v>115.98353781230996</c:v>
                </c:pt>
                <c:pt idx="6">
                  <c:v>122.01468177855008</c:v>
                </c:pt>
                <c:pt idx="7">
                  <c:v>146.29560345248157</c:v>
                </c:pt>
                <c:pt idx="8">
                  <c:v>157.85295612522762</c:v>
                </c:pt>
                <c:pt idx="9">
                  <c:v>158.01080908135282</c:v>
                </c:pt>
                <c:pt idx="10">
                  <c:v>162.27710092654934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0B-4D70-8EB5-8638138F6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2706720"/>
        <c:axId val="1392715040"/>
      </c:lineChart>
      <c:catAx>
        <c:axId val="1392706720"/>
        <c:scaling>
          <c:orientation val="minMax"/>
        </c:scaling>
        <c:delete val="0"/>
        <c:axPos val="b"/>
        <c:numFmt formatCode="0" sourceLinked="1"/>
        <c:majorTickMark val="none"/>
        <c:minorTickMark val="cross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715040"/>
        <c:crosses val="autoZero"/>
        <c:auto val="1"/>
        <c:lblAlgn val="ctr"/>
        <c:lblOffset val="100"/>
        <c:noMultiLvlLbl val="0"/>
      </c:catAx>
      <c:valAx>
        <c:axId val="1392715040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7067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r>
              <a:rPr lang="en-US" dirty="0"/>
              <a:t>ABI</a:t>
            </a:r>
            <a:r>
              <a:rPr lang="en-US" baseline="0" dirty="0"/>
              <a:t> </a:t>
            </a:r>
            <a:r>
              <a:rPr lang="en-US" dirty="0"/>
              <a:t>Diffusion Index: Billings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ABI_National!$A$116:$A$367</c:f>
              <c:numCache>
                <c:formatCode>mmm\-yy</c:formatCode>
                <c:ptCount val="25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  <c:pt idx="227">
                  <c:v>45261</c:v>
                </c:pt>
                <c:pt idx="228">
                  <c:v>45292</c:v>
                </c:pt>
                <c:pt idx="229">
                  <c:v>45323</c:v>
                </c:pt>
                <c:pt idx="230">
                  <c:v>45352</c:v>
                </c:pt>
                <c:pt idx="231">
                  <c:v>45383</c:v>
                </c:pt>
                <c:pt idx="232">
                  <c:v>45413</c:v>
                </c:pt>
                <c:pt idx="233">
                  <c:v>45444</c:v>
                </c:pt>
                <c:pt idx="234">
                  <c:v>45474</c:v>
                </c:pt>
                <c:pt idx="235">
                  <c:v>45505</c:v>
                </c:pt>
                <c:pt idx="236">
                  <c:v>45536</c:v>
                </c:pt>
                <c:pt idx="237">
                  <c:v>45566</c:v>
                </c:pt>
                <c:pt idx="238">
                  <c:v>45597</c:v>
                </c:pt>
                <c:pt idx="239">
                  <c:v>45627</c:v>
                </c:pt>
                <c:pt idx="240">
                  <c:v>45658</c:v>
                </c:pt>
                <c:pt idx="241">
                  <c:v>45689</c:v>
                </c:pt>
                <c:pt idx="242">
                  <c:v>45717</c:v>
                </c:pt>
                <c:pt idx="243">
                  <c:v>45748</c:v>
                </c:pt>
                <c:pt idx="244">
                  <c:v>45778</c:v>
                </c:pt>
                <c:pt idx="245">
                  <c:v>45809</c:v>
                </c:pt>
                <c:pt idx="246">
                  <c:v>45839</c:v>
                </c:pt>
                <c:pt idx="247">
                  <c:v>45870</c:v>
                </c:pt>
                <c:pt idx="248">
                  <c:v>45901</c:v>
                </c:pt>
                <c:pt idx="249">
                  <c:v>45931</c:v>
                </c:pt>
                <c:pt idx="250">
                  <c:v>45962</c:v>
                </c:pt>
                <c:pt idx="251">
                  <c:v>45992</c:v>
                </c:pt>
              </c:numCache>
            </c:numRef>
          </c:cat>
          <c:val>
            <c:numRef>
              <c:f>ABI_National!$J$116:$J$367</c:f>
              <c:numCache>
                <c:formatCode>0.0</c:formatCode>
                <c:ptCount val="252"/>
                <c:pt idx="0">
                  <c:v>6.9435942812763045</c:v>
                </c:pt>
                <c:pt idx="1">
                  <c:v>6.0496297897432498</c:v>
                </c:pt>
                <c:pt idx="2">
                  <c:v>6.259667004804669</c:v>
                </c:pt>
                <c:pt idx="3">
                  <c:v>5.9173102484663005</c:v>
                </c:pt>
                <c:pt idx="4">
                  <c:v>7.3040742164353958</c:v>
                </c:pt>
                <c:pt idx="5">
                  <c:v>2.7827014961321552</c:v>
                </c:pt>
                <c:pt idx="6">
                  <c:v>8.7132365476455078</c:v>
                </c:pt>
                <c:pt idx="7">
                  <c:v>6.5860008062203548</c:v>
                </c:pt>
                <c:pt idx="8">
                  <c:v>10.899436350601007</c:v>
                </c:pt>
                <c:pt idx="9">
                  <c:v>8.6099023242069634</c:v>
                </c:pt>
                <c:pt idx="10">
                  <c:v>7.7337615024808315</c:v>
                </c:pt>
                <c:pt idx="11">
                  <c:v>0.3300736735571661</c:v>
                </c:pt>
                <c:pt idx="12">
                  <c:v>3.7174959982394924</c:v>
                </c:pt>
                <c:pt idx="13">
                  <c:v>6.786419642375904</c:v>
                </c:pt>
                <c:pt idx="14">
                  <c:v>2.6498580366533275</c:v>
                </c:pt>
                <c:pt idx="15">
                  <c:v>4.4993015117276656</c:v>
                </c:pt>
                <c:pt idx="16">
                  <c:v>1.0468468544547491</c:v>
                </c:pt>
                <c:pt idx="17">
                  <c:v>-0.21415788332059549</c:v>
                </c:pt>
                <c:pt idx="18">
                  <c:v>-0.31906992382258181</c:v>
                </c:pt>
                <c:pt idx="19">
                  <c:v>9.7286257195253683</c:v>
                </c:pt>
                <c:pt idx="20">
                  <c:v>2.6139924665266676</c:v>
                </c:pt>
                <c:pt idx="21">
                  <c:v>1.6614260875147906</c:v>
                </c:pt>
                <c:pt idx="22">
                  <c:v>5.5620114761769486</c:v>
                </c:pt>
                <c:pt idx="23">
                  <c:v>5.4356178740032561</c:v>
                </c:pt>
                <c:pt idx="24">
                  <c:v>7.0389980858177523</c:v>
                </c:pt>
                <c:pt idx="25">
                  <c:v>4.7174571321164009</c:v>
                </c:pt>
                <c:pt idx="26">
                  <c:v>4.2248302267897273</c:v>
                </c:pt>
                <c:pt idx="27">
                  <c:v>3.048212244513465</c:v>
                </c:pt>
                <c:pt idx="28">
                  <c:v>6.1220478324997245</c:v>
                </c:pt>
                <c:pt idx="29">
                  <c:v>8.1016677552700429</c:v>
                </c:pt>
                <c:pt idx="30">
                  <c:v>6.6956497626358669</c:v>
                </c:pt>
                <c:pt idx="31">
                  <c:v>4.0648157970380439</c:v>
                </c:pt>
                <c:pt idx="32">
                  <c:v>1.3799509177241731</c:v>
                </c:pt>
                <c:pt idx="33">
                  <c:v>3.8594536353790971</c:v>
                </c:pt>
                <c:pt idx="34">
                  <c:v>4.7798724362150224</c:v>
                </c:pt>
                <c:pt idx="35">
                  <c:v>2.8823883033928084</c:v>
                </c:pt>
                <c:pt idx="36">
                  <c:v>1.8595055486547736</c:v>
                </c:pt>
                <c:pt idx="37">
                  <c:v>-5.8084940228111464</c:v>
                </c:pt>
                <c:pt idx="38">
                  <c:v>-9.5063003430526862</c:v>
                </c:pt>
                <c:pt idx="39">
                  <c:v>-5.0705681742551079</c:v>
                </c:pt>
                <c:pt idx="40">
                  <c:v>-6.1064066214169515</c:v>
                </c:pt>
                <c:pt idx="41">
                  <c:v>-4.3386597118921131</c:v>
                </c:pt>
                <c:pt idx="42">
                  <c:v>-5.3412539631218934</c:v>
                </c:pt>
                <c:pt idx="43">
                  <c:v>-2.964181640993182</c:v>
                </c:pt>
                <c:pt idx="44">
                  <c:v>-9.0959643229321401</c:v>
                </c:pt>
                <c:pt idx="45">
                  <c:v>-13.304460714800136</c:v>
                </c:pt>
                <c:pt idx="46">
                  <c:v>-15.354735774090713</c:v>
                </c:pt>
                <c:pt idx="47">
                  <c:v>-15.300809022533656</c:v>
                </c:pt>
                <c:pt idx="48">
                  <c:v>-15.3292939659379</c:v>
                </c:pt>
                <c:pt idx="49">
                  <c:v>-13.014629760695442</c:v>
                </c:pt>
                <c:pt idx="50">
                  <c:v>-7.2769237773402864</c:v>
                </c:pt>
                <c:pt idx="51">
                  <c:v>-8.4694527845395484</c:v>
                </c:pt>
                <c:pt idx="52">
                  <c:v>-7.6735124763735243</c:v>
                </c:pt>
                <c:pt idx="53">
                  <c:v>-12.703710468523497</c:v>
                </c:pt>
                <c:pt idx="54">
                  <c:v>-7.9651465531906567</c:v>
                </c:pt>
                <c:pt idx="55">
                  <c:v>-8.1533776898614363</c:v>
                </c:pt>
                <c:pt idx="56">
                  <c:v>-7.2769108078580018</c:v>
                </c:pt>
                <c:pt idx="57">
                  <c:v>-4.278020967388855</c:v>
                </c:pt>
                <c:pt idx="58">
                  <c:v>-6.6419784091141167</c:v>
                </c:pt>
                <c:pt idx="59">
                  <c:v>-6.0009933272843767</c:v>
                </c:pt>
                <c:pt idx="60">
                  <c:v>-6.3145212358153273</c:v>
                </c:pt>
                <c:pt idx="61">
                  <c:v>-4.9664059877616324</c:v>
                </c:pt>
                <c:pt idx="62">
                  <c:v>-3.9917947032617818</c:v>
                </c:pt>
                <c:pt idx="63">
                  <c:v>-2.0396945862369762</c:v>
                </c:pt>
                <c:pt idx="64">
                  <c:v>-3.5835309664361574</c:v>
                </c:pt>
                <c:pt idx="65">
                  <c:v>-3.0398958462068251</c:v>
                </c:pt>
                <c:pt idx="66">
                  <c:v>-1.9329820757879617</c:v>
                </c:pt>
                <c:pt idx="67">
                  <c:v>-2.2341211127670562</c:v>
                </c:pt>
                <c:pt idx="68">
                  <c:v>-2.3448889428465236E-2</c:v>
                </c:pt>
                <c:pt idx="69">
                  <c:v>-1.3322264040803162</c:v>
                </c:pt>
                <c:pt idx="70">
                  <c:v>0.92344428421297664</c:v>
                </c:pt>
                <c:pt idx="71">
                  <c:v>2.4529664771687933</c:v>
                </c:pt>
                <c:pt idx="72">
                  <c:v>0.10523636571278416</c:v>
                </c:pt>
                <c:pt idx="73">
                  <c:v>-0.27742541176405666</c:v>
                </c:pt>
                <c:pt idx="74">
                  <c:v>-9.4828682139173281E-2</c:v>
                </c:pt>
                <c:pt idx="75">
                  <c:v>-1.6564326389947226</c:v>
                </c:pt>
                <c:pt idx="76">
                  <c:v>-1.7231103836951149</c:v>
                </c:pt>
                <c:pt idx="77">
                  <c:v>-1.4412839667142237</c:v>
                </c:pt>
                <c:pt idx="78">
                  <c:v>-3.7641596592670012</c:v>
                </c:pt>
                <c:pt idx="79">
                  <c:v>0.27765242704355586</c:v>
                </c:pt>
                <c:pt idx="80">
                  <c:v>-3.4794413815828165</c:v>
                </c:pt>
                <c:pt idx="81">
                  <c:v>-1.3012346071474781</c:v>
                </c:pt>
                <c:pt idx="82">
                  <c:v>0.70349060821327924</c:v>
                </c:pt>
                <c:pt idx="83">
                  <c:v>0.50193166765853192</c:v>
                </c:pt>
                <c:pt idx="84">
                  <c:v>0.33446311397656103</c:v>
                </c:pt>
                <c:pt idx="85">
                  <c:v>1.2432152711774336E-2</c:v>
                </c:pt>
                <c:pt idx="86">
                  <c:v>0.27246586704616504</c:v>
                </c:pt>
                <c:pt idx="87">
                  <c:v>-0.31430213499534432</c:v>
                </c:pt>
                <c:pt idx="88">
                  <c:v>-3.3421799401230672</c:v>
                </c:pt>
                <c:pt idx="89">
                  <c:v>-1.9170954509549674</c:v>
                </c:pt>
                <c:pt idx="90">
                  <c:v>-0.94139165171930728</c:v>
                </c:pt>
                <c:pt idx="91">
                  <c:v>-0.26537993897922263</c:v>
                </c:pt>
                <c:pt idx="92">
                  <c:v>0.28583521785450472</c:v>
                </c:pt>
                <c:pt idx="93">
                  <c:v>1.5729830088309882</c:v>
                </c:pt>
                <c:pt idx="94">
                  <c:v>2.5555485560993105</c:v>
                </c:pt>
                <c:pt idx="95">
                  <c:v>1.5565332978018702</c:v>
                </c:pt>
                <c:pt idx="96">
                  <c:v>4.0375017904737902</c:v>
                </c:pt>
                <c:pt idx="97">
                  <c:v>4.2924051964638892</c:v>
                </c:pt>
                <c:pt idx="98">
                  <c:v>2.631159919450738</c:v>
                </c:pt>
                <c:pt idx="99">
                  <c:v>0.66289574219543823</c:v>
                </c:pt>
                <c:pt idx="100">
                  <c:v>2.8072899881462305</c:v>
                </c:pt>
                <c:pt idx="101">
                  <c:v>2.2689695960241778</c:v>
                </c:pt>
                <c:pt idx="102">
                  <c:v>1.8331580258050195</c:v>
                </c:pt>
                <c:pt idx="103">
                  <c:v>2.9493801798710919</c:v>
                </c:pt>
                <c:pt idx="104">
                  <c:v>2.6036763016199558</c:v>
                </c:pt>
                <c:pt idx="105">
                  <c:v>0.89931601936127237</c:v>
                </c:pt>
                <c:pt idx="106">
                  <c:v>0.35847310102055019</c:v>
                </c:pt>
                <c:pt idx="107">
                  <c:v>-0.95427395249351576</c:v>
                </c:pt>
                <c:pt idx="108">
                  <c:v>0.83626507686174989</c:v>
                </c:pt>
                <c:pt idx="109">
                  <c:v>1.0443912064463419</c:v>
                </c:pt>
                <c:pt idx="110">
                  <c:v>-0.43164630426832673</c:v>
                </c:pt>
                <c:pt idx="111">
                  <c:v>2.3278232674885118</c:v>
                </c:pt>
                <c:pt idx="112">
                  <c:v>1.8056312606794336</c:v>
                </c:pt>
                <c:pt idx="113">
                  <c:v>2.7815970326188406</c:v>
                </c:pt>
                <c:pt idx="114">
                  <c:v>3.7153204958083279</c:v>
                </c:pt>
                <c:pt idx="115">
                  <c:v>2.3583728780034932</c:v>
                </c:pt>
                <c:pt idx="116">
                  <c:v>3.8254019326048905</c:v>
                </c:pt>
                <c:pt idx="117">
                  <c:v>2.7686772114199485</c:v>
                </c:pt>
                <c:pt idx="118">
                  <c:v>1.9275870915447939</c:v>
                </c:pt>
                <c:pt idx="119">
                  <c:v>2.8824298817829401</c:v>
                </c:pt>
                <c:pt idx="120">
                  <c:v>0.55495297655029674</c:v>
                </c:pt>
                <c:pt idx="121">
                  <c:v>1.2308356980466257</c:v>
                </c:pt>
                <c:pt idx="122">
                  <c:v>2.0130363561737212</c:v>
                </c:pt>
                <c:pt idx="123">
                  <c:v>1.006232186510374</c:v>
                </c:pt>
                <c:pt idx="124">
                  <c:v>1.2956595568440505</c:v>
                </c:pt>
                <c:pt idx="125">
                  <c:v>4.5866819639134633</c:v>
                </c:pt>
                <c:pt idx="126">
                  <c:v>2.9476176379614074</c:v>
                </c:pt>
                <c:pt idx="127">
                  <c:v>-1.266301024118647</c:v>
                </c:pt>
                <c:pt idx="128">
                  <c:v>3.0332959978513401</c:v>
                </c:pt>
                <c:pt idx="129">
                  <c:v>2.3132053859209023</c:v>
                </c:pt>
                <c:pt idx="130">
                  <c:v>-0.11351134414501729</c:v>
                </c:pt>
                <c:pt idx="131">
                  <c:v>0.97703120970590618</c:v>
                </c:pt>
                <c:pt idx="132">
                  <c:v>-0.27709984145194255</c:v>
                </c:pt>
                <c:pt idx="133">
                  <c:v>1.365746021921332</c:v>
                </c:pt>
                <c:pt idx="134">
                  <c:v>1.8185086667396888</c:v>
                </c:pt>
                <c:pt idx="135">
                  <c:v>1.6611194748445897</c:v>
                </c:pt>
                <c:pt idx="136">
                  <c:v>2.232998407248509</c:v>
                </c:pt>
                <c:pt idx="137">
                  <c:v>1.402508033912099</c:v>
                </c:pt>
                <c:pt idx="138">
                  <c:v>1.2323006439416702</c:v>
                </c:pt>
                <c:pt idx="139">
                  <c:v>-0.3359505758400374</c:v>
                </c:pt>
                <c:pt idx="140">
                  <c:v>-0.3800168923949343</c:v>
                </c:pt>
                <c:pt idx="141">
                  <c:v>0.82239998005019288</c:v>
                </c:pt>
                <c:pt idx="142">
                  <c:v>-0.24393837525020956</c:v>
                </c:pt>
                <c:pt idx="143">
                  <c:v>5.1153599149584821</c:v>
                </c:pt>
                <c:pt idx="144">
                  <c:v>-1.958871816497215</c:v>
                </c:pt>
                <c:pt idx="145">
                  <c:v>1.3413083618787738</c:v>
                </c:pt>
                <c:pt idx="146">
                  <c:v>4.5206218643755136</c:v>
                </c:pt>
                <c:pt idx="147">
                  <c:v>1.6262378385670573</c:v>
                </c:pt>
                <c:pt idx="148">
                  <c:v>2.7209969119277275</c:v>
                </c:pt>
                <c:pt idx="149">
                  <c:v>4.0216071530708319</c:v>
                </c:pt>
                <c:pt idx="150">
                  <c:v>2.6741222998774035</c:v>
                </c:pt>
                <c:pt idx="151">
                  <c:v>3.7129137533444947</c:v>
                </c:pt>
                <c:pt idx="152">
                  <c:v>0.42877955224980013</c:v>
                </c:pt>
                <c:pt idx="153">
                  <c:v>1.729483348217677</c:v>
                </c:pt>
                <c:pt idx="154">
                  <c:v>3.1115044726017871</c:v>
                </c:pt>
                <c:pt idx="155">
                  <c:v>2.2757367907089829</c:v>
                </c:pt>
                <c:pt idx="156">
                  <c:v>1.8168046391336574</c:v>
                </c:pt>
                <c:pt idx="157">
                  <c:v>2.1655781886757381</c:v>
                </c:pt>
                <c:pt idx="158">
                  <c:v>2.5193692452084306</c:v>
                </c:pt>
                <c:pt idx="159">
                  <c:v>2.6044125312689133</c:v>
                </c:pt>
                <c:pt idx="160">
                  <c:v>3.1471831000324428</c:v>
                </c:pt>
                <c:pt idx="161">
                  <c:v>2.1699388927597738</c:v>
                </c:pt>
                <c:pt idx="162">
                  <c:v>1.8621912059580765</c:v>
                </c:pt>
                <c:pt idx="163">
                  <c:v>4.817338440469257</c:v>
                </c:pt>
                <c:pt idx="164">
                  <c:v>1.4118322455244936</c:v>
                </c:pt>
                <c:pt idx="165">
                  <c:v>2.4104715448949321E-2</c:v>
                </c:pt>
                <c:pt idx="166">
                  <c:v>2.3669149159629086</c:v>
                </c:pt>
                <c:pt idx="167">
                  <c:v>-6.584694335810326E-2</c:v>
                </c:pt>
                <c:pt idx="168">
                  <c:v>2.8641308389368234</c:v>
                </c:pt>
                <c:pt idx="169">
                  <c:v>0.62752168421043564</c:v>
                </c:pt>
                <c:pt idx="170">
                  <c:v>-1.0621746585497363</c:v>
                </c:pt>
                <c:pt idx="171">
                  <c:v>1.0249933090182139</c:v>
                </c:pt>
                <c:pt idx="172">
                  <c:v>0.91729869633397954</c:v>
                </c:pt>
                <c:pt idx="173">
                  <c:v>-9.8306952023442307E-2</c:v>
                </c:pt>
                <c:pt idx="174">
                  <c:v>1.1883851696555041</c:v>
                </c:pt>
                <c:pt idx="175">
                  <c:v>-1.7846249985361808</c:v>
                </c:pt>
                <c:pt idx="176">
                  <c:v>-0.80277990865757687</c:v>
                </c:pt>
                <c:pt idx="177">
                  <c:v>0.78801257688637349</c:v>
                </c:pt>
                <c:pt idx="178">
                  <c:v>0.8359178485494283</c:v>
                </c:pt>
                <c:pt idx="179">
                  <c:v>1.6647828196214363</c:v>
                </c:pt>
                <c:pt idx="180">
                  <c:v>8.591722911906885E-2</c:v>
                </c:pt>
                <c:pt idx="181">
                  <c:v>3.6509149716390326</c:v>
                </c:pt>
                <c:pt idx="182">
                  <c:v>-16.051420945536236</c:v>
                </c:pt>
                <c:pt idx="183">
                  <c:v>-20.409194533174958</c:v>
                </c:pt>
                <c:pt idx="184">
                  <c:v>-17.52534390116891</c:v>
                </c:pt>
                <c:pt idx="185">
                  <c:v>-9.521448602939401</c:v>
                </c:pt>
                <c:pt idx="186">
                  <c:v>-9.1045238943568307</c:v>
                </c:pt>
                <c:pt idx="187">
                  <c:v>-8.8305608385886742</c:v>
                </c:pt>
                <c:pt idx="188">
                  <c:v>-4.6933984263931379</c:v>
                </c:pt>
                <c:pt idx="189">
                  <c:v>-3.4560879943892004</c:v>
                </c:pt>
                <c:pt idx="190">
                  <c:v>-3.8882609799596892</c:v>
                </c:pt>
                <c:pt idx="191">
                  <c:v>-7.4813551261865072</c:v>
                </c:pt>
                <c:pt idx="192">
                  <c:v>-3.6611299864201712</c:v>
                </c:pt>
                <c:pt idx="193">
                  <c:v>3.2730372467506683</c:v>
                </c:pt>
                <c:pt idx="194">
                  <c:v>3.9964276687034115</c:v>
                </c:pt>
                <c:pt idx="195">
                  <c:v>6.1356232317534918</c:v>
                </c:pt>
                <c:pt idx="196">
                  <c:v>7.9253951584131599</c:v>
                </c:pt>
                <c:pt idx="197">
                  <c:v>6.4646128397948459</c:v>
                </c:pt>
                <c:pt idx="198">
                  <c:v>4.8715567943979821</c:v>
                </c:pt>
                <c:pt idx="199">
                  <c:v>5.4335901298241325</c:v>
                </c:pt>
                <c:pt idx="200">
                  <c:v>5.3236688430711894</c:v>
                </c:pt>
                <c:pt idx="201">
                  <c:v>4.9533896295171829</c:v>
                </c:pt>
                <c:pt idx="202">
                  <c:v>3.8731614497351501</c:v>
                </c:pt>
                <c:pt idx="203">
                  <c:v>2.8036181325572542</c:v>
                </c:pt>
                <c:pt idx="204">
                  <c:v>3.078563443983704</c:v>
                </c:pt>
                <c:pt idx="205">
                  <c:v>1.6988213948620086</c:v>
                </c:pt>
                <c:pt idx="206">
                  <c:v>5.8328555973130847</c:v>
                </c:pt>
                <c:pt idx="207">
                  <c:v>4.4784435271428364</c:v>
                </c:pt>
                <c:pt idx="208">
                  <c:v>2.7631969095938445</c:v>
                </c:pt>
                <c:pt idx="209">
                  <c:v>1.7051757344039942</c:v>
                </c:pt>
                <c:pt idx="210">
                  <c:v>0.32581391214369404</c:v>
                </c:pt>
                <c:pt idx="211">
                  <c:v>2.5232113827413656</c:v>
                </c:pt>
                <c:pt idx="212">
                  <c:v>1.89968274659185</c:v>
                </c:pt>
                <c:pt idx="213">
                  <c:v>-1.093163244880671</c:v>
                </c:pt>
                <c:pt idx="214">
                  <c:v>-1.392795062022337</c:v>
                </c:pt>
                <c:pt idx="215">
                  <c:v>-0.22006323987650944</c:v>
                </c:pt>
                <c:pt idx="216">
                  <c:v>0.42963292233310568</c:v>
                </c:pt>
                <c:pt idx="217">
                  <c:v>-2.3281369295002818</c:v>
                </c:pt>
                <c:pt idx="218">
                  <c:v>-0.29516053845566859</c:v>
                </c:pt>
                <c:pt idx="219">
                  <c:v>-2.7171078904915333</c:v>
                </c:pt>
                <c:pt idx="220">
                  <c:v>0.56157808766483441</c:v>
                </c:pt>
                <c:pt idx="221">
                  <c:v>-1.0927779132929629</c:v>
                </c:pt>
                <c:pt idx="222">
                  <c:v>-1.0684430071776916</c:v>
                </c:pt>
                <c:pt idx="223">
                  <c:v>-2.3252099022208412</c:v>
                </c:pt>
                <c:pt idx="224">
                  <c:v>-4.0287940410440299</c:v>
                </c:pt>
                <c:pt idx="225">
                  <c:v>-4.7943475412808141</c:v>
                </c:pt>
                <c:pt idx="226">
                  <c:v>-3.7963292165231763</c:v>
                </c:pt>
                <c:pt idx="227">
                  <c:v>-2.9110063384454037</c:v>
                </c:pt>
                <c:pt idx="228">
                  <c:v>-3.7809776131751818</c:v>
                </c:pt>
                <c:pt idx="229">
                  <c:v>-1.3068647019881183</c:v>
                </c:pt>
                <c:pt idx="230">
                  <c:v>-6.0819323763440849</c:v>
                </c:pt>
                <c:pt idx="231">
                  <c:v>-2.7634517195329948</c:v>
                </c:pt>
                <c:pt idx="232">
                  <c:v>-7.0412376681811253</c:v>
                </c:pt>
                <c:pt idx="233">
                  <c:v>-3.8751078590962749</c:v>
                </c:pt>
                <c:pt idx="234">
                  <c:v>-2.502099012762784</c:v>
                </c:pt>
                <c:pt idx="235">
                  <c:v>-4.1368038210290834</c:v>
                </c:pt>
                <c:pt idx="236">
                  <c:v>-3.4975524661147759</c:v>
                </c:pt>
                <c:pt idx="237">
                  <c:v>0.23939539549304101</c:v>
                </c:pt>
                <c:pt idx="238">
                  <c:v>-0.31342050955016276</c:v>
                </c:pt>
                <c:pt idx="239">
                  <c:v>-5.3593363250354287</c:v>
                </c:pt>
                <c:pt idx="240">
                  <c:v>-4.3807024121984739</c:v>
                </c:pt>
                <c:pt idx="241">
                  <c:v>-4.4699235626453842</c:v>
                </c:pt>
                <c:pt idx="242">
                  <c:v>-5.9106941565761275</c:v>
                </c:pt>
                <c:pt idx="243">
                  <c:v>-6.8063313558167451</c:v>
                </c:pt>
                <c:pt idx="244">
                  <c:v>-2.7920151065551551</c:v>
                </c:pt>
                <c:pt idx="245">
                  <c:v>-3.1772146215372032</c:v>
                </c:pt>
                <c:pt idx="246">
                  <c:v>-3.7519541427826937</c:v>
                </c:pt>
                <c:pt idx="247">
                  <c:v>-2.7824069535666425</c:v>
                </c:pt>
                <c:pt idx="248">
                  <c:v>-6.7</c:v>
                </c:pt>
                <c:pt idx="249">
                  <c:v>-2.4</c:v>
                </c:pt>
                <c:pt idx="250">
                  <c:v>-4.7</c:v>
                </c:pt>
                <c:pt idx="251">
                  <c:v>-1.5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2-4A54-B0B4-A731A2A60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817087"/>
        <c:axId val="1864820927"/>
      </c:barChart>
      <c:dateAx>
        <c:axId val="186481708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64820927"/>
        <c:crosses val="autoZero"/>
        <c:auto val="1"/>
        <c:lblOffset val="100"/>
        <c:baseTimeUnit val="months"/>
      </c:dateAx>
      <c:valAx>
        <c:axId val="186482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64817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ptos Narrow" panose="020B0004020202020204" pitchFamily="34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7F-4683-A139-986D50293991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7F-4683-A139-986D50293991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7F-4683-A139-986D50293991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7F-4683-A139-986D50293991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7F-4683-A139-986D50293991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7F-4683-A139-986D50293991}"/>
              </c:ext>
            </c:extLst>
          </c:dPt>
          <c:dLbls>
            <c:dLbl>
              <c:idx val="0"/>
              <c:layout>
                <c:manualLayout>
                  <c:x val="-3.6120111269801365E-2"/>
                  <c:y val="9.0947484392214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7F-4683-A139-986D50293991}"/>
                </c:ext>
              </c:extLst>
            </c:dLbl>
            <c:dLbl>
              <c:idx val="3"/>
              <c:layout>
                <c:manualLayout>
                  <c:x val="-4.2029312897111752E-2"/>
                  <c:y val="-6.2864409560794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7F-4683-A139-986D50293991}"/>
                </c:ext>
              </c:extLst>
            </c:dLbl>
            <c:dLbl>
              <c:idx val="5"/>
              <c:layout>
                <c:manualLayout>
                  <c:x val="-6.862072022000841E-2"/>
                  <c:y val="9.0947484392214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27F-4683-A139-986D50293991}"/>
                </c:ext>
              </c:extLst>
            </c:dLbl>
            <c:dLbl>
              <c:idx val="14"/>
              <c:layout>
                <c:manualLayout>
                  <c:x val="-8.8542639658978572E-2"/>
                  <c:y val="-9.424602089372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7F-4683-A139-986D50293991}"/>
                </c:ext>
              </c:extLst>
            </c:dLbl>
            <c:dLbl>
              <c:idx val="15"/>
              <c:layout>
                <c:manualLayout>
                  <c:x val="-1.7708945183353867E-2"/>
                  <c:y val="9.923486126734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27F-4683-A139-986D50293991}"/>
                </c:ext>
              </c:extLst>
            </c:dLbl>
            <c:dLbl>
              <c:idx val="16"/>
              <c:layout>
                <c:manualLayout>
                  <c:x val="3.2484730781340218E-2"/>
                  <c:y val="2.9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7F-4683-A139-986D50293991}"/>
                </c:ext>
              </c:extLst>
            </c:dLbl>
            <c:dLbl>
              <c:idx val="18"/>
              <c:layout>
                <c:manualLayout>
                  <c:x val="-0.13946297182501868"/>
                  <c:y val="-5.7886904761904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7F-4683-A139-986D50293991}"/>
                </c:ext>
              </c:extLst>
            </c:dLbl>
            <c:dLbl>
              <c:idx val="19"/>
              <c:layout>
                <c:manualLayout>
                  <c:x val="-8.564156296898813E-2"/>
                  <c:y val="-9.920634920634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7F-4683-A139-986D50293991}"/>
                </c:ext>
              </c:extLst>
            </c:dLbl>
            <c:dLbl>
              <c:idx val="20"/>
              <c:layout>
                <c:manualLayout>
                  <c:x val="-4.722447390780847E-2"/>
                  <c:y val="-0.11904761904761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7F-4683-A139-986D50293991}"/>
                </c:ext>
              </c:extLst>
            </c:dLbl>
            <c:dLbl>
              <c:idx val="22"/>
              <c:layout>
                <c:manualLayout>
                  <c:x val="-1.0822126739980782E-16"/>
                  <c:y val="-8.928571428571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7F-4683-A139-986D50293991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'[Settle Rept-Exhibits-2025-Final.xlsx]Main'!$A$2:$A$24</c:f>
              <c:strCache>
                <c:ptCount val="2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2026*</c:v>
                </c:pt>
                <c:pt idx="22">
                  <c:v>2027*</c:v>
                </c:pt>
              </c:strCache>
            </c:strRef>
          </c:cat>
          <c:val>
            <c:numRef>
              <c:f>'[Settle Rept-Exhibits-2025-Final.xlsx]Main'!$B$2:$B$24</c:f>
              <c:numCache>
                <c:formatCode>0.0%</c:formatCode>
                <c:ptCount val="23"/>
                <c:pt idx="0">
                  <c:v>3.9E-2</c:v>
                </c:pt>
                <c:pt idx="1">
                  <c:v>4.4999999999999998E-2</c:v>
                </c:pt>
                <c:pt idx="2">
                  <c:v>4.3999999999999997E-2</c:v>
                </c:pt>
                <c:pt idx="3">
                  <c:v>4.5999999999999999E-2</c:v>
                </c:pt>
                <c:pt idx="4">
                  <c:v>2.8000000000000001E-2</c:v>
                </c:pt>
                <c:pt idx="5">
                  <c:v>1.7000000000000001E-2</c:v>
                </c:pt>
                <c:pt idx="6">
                  <c:v>1.7000000000000001E-2</c:v>
                </c:pt>
                <c:pt idx="7">
                  <c:v>0.02</c:v>
                </c:pt>
                <c:pt idx="8">
                  <c:v>2.1999999999999999E-2</c:v>
                </c:pt>
                <c:pt idx="9">
                  <c:v>2.3E-2</c:v>
                </c:pt>
                <c:pt idx="10">
                  <c:v>2.5000000000000001E-2</c:v>
                </c:pt>
                <c:pt idx="11">
                  <c:v>2.5999999999999999E-2</c:v>
                </c:pt>
                <c:pt idx="12">
                  <c:v>2.772852732791321E-2</c:v>
                </c:pt>
                <c:pt idx="13" formatCode="0.00%">
                  <c:v>2.9000000000000001E-2</c:v>
                </c:pt>
                <c:pt idx="14" formatCode="0.00%">
                  <c:v>3.0243755242822731E-2</c:v>
                </c:pt>
                <c:pt idx="15" formatCode="0.00%">
                  <c:v>2.8445578328846699E-2</c:v>
                </c:pt>
                <c:pt idx="16" formatCode="0.00%">
                  <c:v>3.0683911591190913E-2</c:v>
                </c:pt>
                <c:pt idx="17" formatCode="0.00%">
                  <c:v>4.0071069979763563E-2</c:v>
                </c:pt>
                <c:pt idx="18" formatCode="0.00%">
                  <c:v>4.6532220773326097E-2</c:v>
                </c:pt>
                <c:pt idx="19" formatCode="0.00%">
                  <c:v>4.6663625815989984E-2</c:v>
                </c:pt>
                <c:pt idx="20" formatCode="0.00%">
                  <c:v>4.663964567434261E-2</c:v>
                </c:pt>
                <c:pt idx="21" formatCode="0.00%">
                  <c:v>4.5999999999999999E-2</c:v>
                </c:pt>
                <c:pt idx="22" formatCode="0.00%">
                  <c:v>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27F-4683-A139-986D50293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5190792"/>
        <c:axId val="695191184"/>
      </c:lineChart>
      <c:catAx>
        <c:axId val="695190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95191184"/>
        <c:crosses val="autoZero"/>
        <c:auto val="1"/>
        <c:lblAlgn val="ctr"/>
        <c:lblOffset val="100"/>
        <c:noMultiLvlLbl val="0"/>
      </c:catAx>
      <c:valAx>
        <c:axId val="695191184"/>
        <c:scaling>
          <c:orientation val="minMax"/>
          <c:max val="6.0000000000000012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95190792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34373D"/>
      </a:solidFill>
      <a:round/>
    </a:ln>
    <a:effectLst/>
  </c:spPr>
  <c:txPr>
    <a:bodyPr/>
    <a:lstStyle/>
    <a:p>
      <a:pPr>
        <a:defRPr sz="1100" b="1"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7F-4683-A139-986D50293991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7F-4683-A139-986D50293991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7F-4683-A139-986D50293991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7F-4683-A139-986D50293991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7F-4683-A139-986D50293991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7F-4683-A139-986D50293991}"/>
              </c:ext>
            </c:extLst>
          </c:dPt>
          <c:dLbls>
            <c:dLbl>
              <c:idx val="0"/>
              <c:layout>
                <c:manualLayout>
                  <c:x val="-3.6120111269801365E-2"/>
                  <c:y val="9.0947484392214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7F-4683-A139-986D50293991}"/>
                </c:ext>
              </c:extLst>
            </c:dLbl>
            <c:dLbl>
              <c:idx val="3"/>
              <c:layout>
                <c:manualLayout>
                  <c:x val="-4.2029312897111752E-2"/>
                  <c:y val="-6.2864409560794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7F-4683-A139-986D50293991}"/>
                </c:ext>
              </c:extLst>
            </c:dLbl>
            <c:dLbl>
              <c:idx val="5"/>
              <c:layout>
                <c:manualLayout>
                  <c:x val="-6.862072022000841E-2"/>
                  <c:y val="9.0947484392214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27F-4683-A139-986D50293991}"/>
                </c:ext>
              </c:extLst>
            </c:dLbl>
            <c:dLbl>
              <c:idx val="14"/>
              <c:layout>
                <c:manualLayout>
                  <c:x val="-8.8542639658978572E-2"/>
                  <c:y val="-9.424602089372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7F-4683-A139-986D50293991}"/>
                </c:ext>
              </c:extLst>
            </c:dLbl>
            <c:dLbl>
              <c:idx val="15"/>
              <c:layout>
                <c:manualLayout>
                  <c:x val="-1.7708945183353867E-2"/>
                  <c:y val="9.923486126734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27F-4683-A139-986D50293991}"/>
                </c:ext>
              </c:extLst>
            </c:dLbl>
            <c:dLbl>
              <c:idx val="16"/>
              <c:layout>
                <c:manualLayout>
                  <c:x val="3.2484730781340218E-2"/>
                  <c:y val="2.9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7F-4683-A139-986D50293991}"/>
                </c:ext>
              </c:extLst>
            </c:dLbl>
            <c:dLbl>
              <c:idx val="18"/>
              <c:layout>
                <c:manualLayout>
                  <c:x val="-0.13946297182501868"/>
                  <c:y val="-5.7886904761904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7F-4683-A139-986D50293991}"/>
                </c:ext>
              </c:extLst>
            </c:dLbl>
            <c:dLbl>
              <c:idx val="19"/>
              <c:layout>
                <c:manualLayout>
                  <c:x val="-8.564156296898813E-2"/>
                  <c:y val="-9.920634920634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7F-4683-A139-986D50293991}"/>
                </c:ext>
              </c:extLst>
            </c:dLbl>
            <c:dLbl>
              <c:idx val="20"/>
              <c:layout>
                <c:manualLayout>
                  <c:x val="-4.722447390780847E-2"/>
                  <c:y val="-0.11904761904761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7F-4683-A139-986D50293991}"/>
                </c:ext>
              </c:extLst>
            </c:dLbl>
            <c:dLbl>
              <c:idx val="22"/>
              <c:layout>
                <c:manualLayout>
                  <c:x val="-1.0822126739980782E-16"/>
                  <c:y val="-8.928571428571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7F-4683-A139-986D50293991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'[Settle Rept-Exhibits-2025-Final.xlsx]Main'!$A$2:$A$24</c:f>
              <c:strCache>
                <c:ptCount val="2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2026*</c:v>
                </c:pt>
                <c:pt idx="22">
                  <c:v>2027*</c:v>
                </c:pt>
              </c:strCache>
            </c:strRef>
          </c:cat>
          <c:val>
            <c:numRef>
              <c:f>'[Settle Rept-Exhibits-2025-Final.xlsx]Main'!$B$2:$B$24</c:f>
              <c:numCache>
                <c:formatCode>0.0%</c:formatCode>
                <c:ptCount val="23"/>
                <c:pt idx="0">
                  <c:v>3.9E-2</c:v>
                </c:pt>
                <c:pt idx="1">
                  <c:v>4.4999999999999998E-2</c:v>
                </c:pt>
                <c:pt idx="2">
                  <c:v>4.3999999999999997E-2</c:v>
                </c:pt>
                <c:pt idx="3">
                  <c:v>4.5999999999999999E-2</c:v>
                </c:pt>
                <c:pt idx="4">
                  <c:v>2.8000000000000001E-2</c:v>
                </c:pt>
                <c:pt idx="5">
                  <c:v>1.7000000000000001E-2</c:v>
                </c:pt>
                <c:pt idx="6">
                  <c:v>1.7000000000000001E-2</c:v>
                </c:pt>
                <c:pt idx="7">
                  <c:v>0.02</c:v>
                </c:pt>
                <c:pt idx="8">
                  <c:v>2.1999999999999999E-2</c:v>
                </c:pt>
                <c:pt idx="9">
                  <c:v>2.3E-2</c:v>
                </c:pt>
                <c:pt idx="10">
                  <c:v>2.5000000000000001E-2</c:v>
                </c:pt>
                <c:pt idx="11">
                  <c:v>2.5999999999999999E-2</c:v>
                </c:pt>
                <c:pt idx="12">
                  <c:v>2.772852732791321E-2</c:v>
                </c:pt>
                <c:pt idx="13" formatCode="0.00%">
                  <c:v>2.9000000000000001E-2</c:v>
                </c:pt>
                <c:pt idx="14" formatCode="0.00%">
                  <c:v>3.0243755242822731E-2</c:v>
                </c:pt>
                <c:pt idx="15" formatCode="0.00%">
                  <c:v>2.8445578328846699E-2</c:v>
                </c:pt>
                <c:pt idx="16" formatCode="0.00%">
                  <c:v>3.0683911591190913E-2</c:v>
                </c:pt>
                <c:pt idx="17" formatCode="0.00%">
                  <c:v>4.0071069979763563E-2</c:v>
                </c:pt>
                <c:pt idx="18" formatCode="0.00%">
                  <c:v>4.6532220773326097E-2</c:v>
                </c:pt>
                <c:pt idx="19" formatCode="0.00%">
                  <c:v>4.6663625815989984E-2</c:v>
                </c:pt>
                <c:pt idx="20" formatCode="0.00%">
                  <c:v>4.663964567434261E-2</c:v>
                </c:pt>
                <c:pt idx="21" formatCode="0.00%">
                  <c:v>4.5999999999999999E-2</c:v>
                </c:pt>
                <c:pt idx="22" formatCode="0.00%">
                  <c:v>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27F-4683-A139-986D50293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5190792"/>
        <c:axId val="695191184"/>
      </c:lineChart>
      <c:catAx>
        <c:axId val="695190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95191184"/>
        <c:crosses val="autoZero"/>
        <c:auto val="1"/>
        <c:lblAlgn val="ctr"/>
        <c:lblOffset val="100"/>
        <c:noMultiLvlLbl val="0"/>
      </c:catAx>
      <c:valAx>
        <c:axId val="695191184"/>
        <c:scaling>
          <c:orientation val="minMax"/>
          <c:max val="6.0000000000000012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95190792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34373D"/>
      </a:solidFill>
      <a:round/>
    </a:ln>
    <a:effectLst/>
  </c:spPr>
  <c:txPr>
    <a:bodyPr/>
    <a:lstStyle/>
    <a:p>
      <a:pPr>
        <a:defRPr sz="1100" b="1"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1-4A58-A881-96704E436E61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1-4A58-A881-96704E436E61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1-4A58-A881-96704E436E61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31-4A58-A881-96704E436E61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31-4A58-A881-96704E436E61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931-4A58-A881-96704E436E61}"/>
              </c:ext>
            </c:extLst>
          </c:dPt>
          <c:dLbls>
            <c:dLbl>
              <c:idx val="0"/>
              <c:layout>
                <c:manualLayout>
                  <c:x val="-2.7541491003181488E-2"/>
                  <c:y val="8.1024136395246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31-4A58-A881-96704E436E61}"/>
                </c:ext>
              </c:extLst>
            </c:dLbl>
            <c:dLbl>
              <c:idx val="3"/>
              <c:layout>
                <c:manualLayout>
                  <c:x val="-5.3653990871819379E-2"/>
                  <c:y val="-7.7749431556246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31-4A58-A881-96704E436E61}"/>
                </c:ext>
              </c:extLst>
            </c:dLbl>
            <c:dLbl>
              <c:idx val="6"/>
              <c:layout>
                <c:manualLayout>
                  <c:x val="-5.3653990871819379E-2"/>
                  <c:y val="7.6062462396761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31-4A58-A881-96704E436E61}"/>
                </c:ext>
              </c:extLst>
            </c:dLbl>
            <c:dLbl>
              <c:idx val="14"/>
              <c:layout>
                <c:manualLayout>
                  <c:x val="-6.2358157494698682E-2"/>
                  <c:y val="-8.271110555473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31-4A58-A881-96704E436E61}"/>
                </c:ext>
              </c:extLst>
            </c:dLbl>
            <c:dLbl>
              <c:idx val="15"/>
              <c:layout>
                <c:manualLayout>
                  <c:x val="-1.0638302977824234E-16"/>
                  <c:y val="6.450176198029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31-4A58-A881-96704E436E61}"/>
                </c:ext>
              </c:extLst>
            </c:dLbl>
            <c:dLbl>
              <c:idx val="16"/>
              <c:layout>
                <c:manualLayout>
                  <c:x val="4.3402777777777776E-2"/>
                  <c:y val="4.96031746031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31-4A58-A881-96704E436E61}"/>
                </c:ext>
              </c:extLst>
            </c:dLbl>
            <c:dLbl>
              <c:idx val="18"/>
              <c:layout>
                <c:manualLayout>
                  <c:x val="-0.12579905483126094"/>
                  <c:y val="-6.0863017122859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31-4A58-A881-96704E436E61}"/>
                </c:ext>
              </c:extLst>
            </c:dLbl>
            <c:dLbl>
              <c:idx val="20"/>
              <c:layout>
                <c:manualLayout>
                  <c:x val="-9.0885002079658245E-2"/>
                  <c:y val="-5.662604674415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31-4A58-A881-96704E436E61}"/>
                </c:ext>
              </c:extLst>
            </c:dLbl>
            <c:dLbl>
              <c:idx val="22"/>
              <c:layout>
                <c:manualLayout>
                  <c:x val="-5.7651421799818376E-3"/>
                  <c:y val="-6.95090852440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31-4A58-A881-96704E436E6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'[Settle Rept-Exhibits-2025-Final.xlsx]Main'!$A$2:$A$24</c:f>
              <c:strCache>
                <c:ptCount val="2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2026*</c:v>
                </c:pt>
                <c:pt idx="22">
                  <c:v>2027*</c:v>
                </c:pt>
              </c:strCache>
            </c:strRef>
          </c:cat>
          <c:val>
            <c:numRef>
              <c:f>'[Settle Rept-Exhibits-2025-Final.xlsx]Main'!$D$2:$D$24</c:f>
              <c:numCache>
                <c:formatCode>"$"#,##0.00</c:formatCode>
                <c:ptCount val="23"/>
                <c:pt idx="0">
                  <c:v>1.53</c:v>
                </c:pt>
                <c:pt idx="1">
                  <c:v>1.74</c:v>
                </c:pt>
                <c:pt idx="2">
                  <c:v>1.75</c:v>
                </c:pt>
                <c:pt idx="3">
                  <c:v>1.95</c:v>
                </c:pt>
                <c:pt idx="4">
                  <c:v>1.23</c:v>
                </c:pt>
                <c:pt idx="5">
                  <c:v>0.8</c:v>
                </c:pt>
                <c:pt idx="6">
                  <c:v>0.73</c:v>
                </c:pt>
                <c:pt idx="7">
                  <c:v>0.88</c:v>
                </c:pt>
                <c:pt idx="8">
                  <c:v>1</c:v>
                </c:pt>
                <c:pt idx="9">
                  <c:v>1.07</c:v>
                </c:pt>
                <c:pt idx="10">
                  <c:v>1.1000000000000001</c:v>
                </c:pt>
                <c:pt idx="11">
                  <c:v>1.25</c:v>
                </c:pt>
                <c:pt idx="12">
                  <c:v>1.5449133338520578</c:v>
                </c:pt>
                <c:pt idx="13">
                  <c:v>1.61</c:v>
                </c:pt>
                <c:pt idx="14">
                  <c:v>1.7251668071143396</c:v>
                </c:pt>
                <c:pt idx="15">
                  <c:v>1.6307171561732241</c:v>
                </c:pt>
                <c:pt idx="16">
                  <c:v>1.7690704604622125</c:v>
                </c:pt>
                <c:pt idx="17">
                  <c:v>2.4180088968211124</c:v>
                </c:pt>
                <c:pt idx="18">
                  <c:v>2.9249835544500953</c:v>
                </c:pt>
                <c:pt idx="19">
                  <c:v>2.9494612617249749</c:v>
                </c:pt>
                <c:pt idx="20">
                  <c:v>3.1162401114630214</c:v>
                </c:pt>
                <c:pt idx="21">
                  <c:v>3.2</c:v>
                </c:pt>
                <c:pt idx="2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931-4A58-A881-96704E436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5185696"/>
        <c:axId val="695197848"/>
      </c:lineChart>
      <c:catAx>
        <c:axId val="6951856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95197848"/>
        <c:crosses val="autoZero"/>
        <c:auto val="1"/>
        <c:lblAlgn val="ctr"/>
        <c:lblOffset val="100"/>
        <c:noMultiLvlLbl val="0"/>
      </c:catAx>
      <c:valAx>
        <c:axId val="69519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95185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34373D"/>
      </a:solidFill>
      <a:round/>
    </a:ln>
    <a:effectLst/>
  </c:spPr>
  <c:txPr>
    <a:bodyPr/>
    <a:lstStyle/>
    <a:p>
      <a:pPr>
        <a:defRPr sz="1100" b="1"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40761447569983"/>
          <c:y val="0"/>
          <c:w val="0.61765067470655388"/>
          <c:h val="0.9290625000000000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'[Settle Rept-Exhibits-2025-Final.xlsx]Main'!$AE$26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B387B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BC1C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91-4BDA-9A21-19FCFDDEF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'[Settle Rept-Exhibits-2025-Final.xlsx]Main'!$AB$28:$AB$35</c:f>
              <c:strCache>
                <c:ptCount val="8"/>
                <c:pt idx="0">
                  <c:v>Northwest</c:v>
                </c:pt>
                <c:pt idx="1">
                  <c:v>South</c:v>
                </c:pt>
                <c:pt idx="2">
                  <c:v>West North Central</c:v>
                </c:pt>
                <c:pt idx="3">
                  <c:v>Southwest Pacific</c:v>
                </c:pt>
                <c:pt idx="4">
                  <c:v>Mtn Northern Plains</c:v>
                </c:pt>
                <c:pt idx="5">
                  <c:v>United States</c:v>
                </c:pt>
                <c:pt idx="6">
                  <c:v>East North Central</c:v>
                </c:pt>
                <c:pt idx="7">
                  <c:v>Northeast</c:v>
                </c:pt>
              </c:strCache>
            </c:strRef>
          </c:cat>
          <c:val>
            <c:numRef>
              <c:f>'[Settle Rept-Exhibits-2025-Final.xlsx]Main'!$AF$28:$AF$35</c:f>
              <c:numCache>
                <c:formatCode>0.0%</c:formatCode>
                <c:ptCount val="8"/>
                <c:pt idx="0">
                  <c:v>5.414993003809411E-2</c:v>
                </c:pt>
                <c:pt idx="1">
                  <c:v>5.1407264730551447E-2</c:v>
                </c:pt>
                <c:pt idx="2">
                  <c:v>5.1037418453469069E-2</c:v>
                </c:pt>
                <c:pt idx="3">
                  <c:v>5.0261536151793351E-2</c:v>
                </c:pt>
                <c:pt idx="4">
                  <c:v>5.0086349168771596E-2</c:v>
                </c:pt>
                <c:pt idx="5">
                  <c:v>4.663964567434261E-2</c:v>
                </c:pt>
                <c:pt idx="6">
                  <c:v>4.5317253983839706E-2</c:v>
                </c:pt>
                <c:pt idx="7">
                  <c:v>4.2710761227913202E-2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1-4BDA-9A21-19FCFDDEF3C5}"/>
            </c:ext>
          </c:extLst>
        </c:ser>
        <c:ser>
          <c:idx val="0"/>
          <c:order val="1"/>
          <c:tx>
            <c:strRef>
              <c:f>'[Settle Rept-Exhibits-2025-Final.xlsx]Main'!$AC$26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F8BD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5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91-4BDA-9A21-19FCFDDEF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'[Settle Rept-Exhibits-2025-Final.xlsx]Main'!$AB$28:$AB$35</c:f>
              <c:strCache>
                <c:ptCount val="8"/>
                <c:pt idx="0">
                  <c:v>Northwest</c:v>
                </c:pt>
                <c:pt idx="1">
                  <c:v>South</c:v>
                </c:pt>
                <c:pt idx="2">
                  <c:v>West North Central</c:v>
                </c:pt>
                <c:pt idx="3">
                  <c:v>Southwest Pacific</c:v>
                </c:pt>
                <c:pt idx="4">
                  <c:v>Mtn Northern Plains</c:v>
                </c:pt>
                <c:pt idx="5">
                  <c:v>United States</c:v>
                </c:pt>
                <c:pt idx="6">
                  <c:v>East North Central</c:v>
                </c:pt>
                <c:pt idx="7">
                  <c:v>Northeast</c:v>
                </c:pt>
              </c:strCache>
            </c:strRef>
          </c:cat>
          <c:val>
            <c:numRef>
              <c:f>'[Settle Rept-Exhibits-2025-Final.xlsx]Main'!$AD$28:$AD$35</c:f>
              <c:numCache>
                <c:formatCode>0.0%</c:formatCode>
                <c:ptCount val="8"/>
                <c:pt idx="0">
                  <c:v>5.2251894278079025E-2</c:v>
                </c:pt>
                <c:pt idx="1">
                  <c:v>5.1838962758538193E-2</c:v>
                </c:pt>
                <c:pt idx="2">
                  <c:v>5.0103831368378288E-2</c:v>
                </c:pt>
                <c:pt idx="3">
                  <c:v>4.7802448201095464E-2</c:v>
                </c:pt>
                <c:pt idx="4">
                  <c:v>5.0087277832674013E-2</c:v>
                </c:pt>
                <c:pt idx="5">
                  <c:v>4.6663625815989984E-2</c:v>
                </c:pt>
                <c:pt idx="6">
                  <c:v>4.8440276275006799E-2</c:v>
                </c:pt>
                <c:pt idx="7">
                  <c:v>4.0395831940908615E-2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91-4BDA-9A21-19FCFDDEF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57704608"/>
        <c:axId val="457697552"/>
      </c:barChart>
      <c:catAx>
        <c:axId val="457704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697552"/>
        <c:crosses val="autoZero"/>
        <c:auto val="1"/>
        <c:lblAlgn val="ctr"/>
        <c:lblOffset val="100"/>
        <c:noMultiLvlLbl val="0"/>
      </c:catAx>
      <c:valAx>
        <c:axId val="4576975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0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56135170603674"/>
          <c:y val="0.83184033245844269"/>
          <c:w val="0.14121773840769905"/>
          <c:h val="0.1226654090113735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40761447569983"/>
          <c:y val="0"/>
          <c:w val="0.61765067470655388"/>
          <c:h val="0.9290625000000000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'[Settle Rept-Exhibits-2025-Final.xlsx]Main'!$AM$26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B387B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C1C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C-4329-B5D7-936ADB7870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'[Settle Rept-Exhibits-2025-Final.xlsx]Main'!$AJ$28:$AJ$35</c:f>
              <c:strCache>
                <c:ptCount val="8"/>
                <c:pt idx="0">
                  <c:v>Southwest Pacific</c:v>
                </c:pt>
                <c:pt idx="1">
                  <c:v>Northwest</c:v>
                </c:pt>
                <c:pt idx="2">
                  <c:v>Northeast</c:v>
                </c:pt>
                <c:pt idx="3">
                  <c:v>United States</c:v>
                </c:pt>
                <c:pt idx="4">
                  <c:v>West North Central</c:v>
                </c:pt>
                <c:pt idx="5">
                  <c:v>East North Central</c:v>
                </c:pt>
                <c:pt idx="6">
                  <c:v>Mtn Northern Plains</c:v>
                </c:pt>
                <c:pt idx="7">
                  <c:v>South</c:v>
                </c:pt>
              </c:strCache>
            </c:strRef>
          </c:cat>
          <c:val>
            <c:numRef>
              <c:f>'[Settle Rept-Exhibits-2025-Final.xlsx]Main'!$AN$28:$AN$35</c:f>
              <c:numCache>
                <c:formatCode>"$"#,##0.00</c:formatCode>
                <c:ptCount val="8"/>
                <c:pt idx="0">
                  <c:v>4.5303225806451533</c:v>
                </c:pt>
                <c:pt idx="1">
                  <c:v>3.2901158536585364</c:v>
                </c:pt>
                <c:pt idx="2">
                  <c:v>3.1544166666666666</c:v>
                </c:pt>
                <c:pt idx="3">
                  <c:v>3.1162401114630214</c:v>
                </c:pt>
                <c:pt idx="4">
                  <c:v>3.1139390312499975</c:v>
                </c:pt>
                <c:pt idx="5">
                  <c:v>3.1074429226666664</c:v>
                </c:pt>
                <c:pt idx="6">
                  <c:v>2.6765516129032245</c:v>
                </c:pt>
                <c:pt idx="7">
                  <c:v>2.3436107142857159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BC-4329-B5D7-936ADB78706C}"/>
            </c:ext>
          </c:extLst>
        </c:ser>
        <c:ser>
          <c:idx val="0"/>
          <c:order val="1"/>
          <c:tx>
            <c:strRef>
              <c:f>'[Settle Rept-Exhibits-2025-Final.xlsx]Main'!$AK$26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F8BD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5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CBC-4329-B5D7-936ADB7870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'[Settle Rept-Exhibits-2025-Final.xlsx]Main'!$AJ$28:$AJ$35</c:f>
              <c:strCache>
                <c:ptCount val="8"/>
                <c:pt idx="0">
                  <c:v>Southwest Pacific</c:v>
                </c:pt>
                <c:pt idx="1">
                  <c:v>Northwest</c:v>
                </c:pt>
                <c:pt idx="2">
                  <c:v>Northeast</c:v>
                </c:pt>
                <c:pt idx="3">
                  <c:v>United States</c:v>
                </c:pt>
                <c:pt idx="4">
                  <c:v>West North Central</c:v>
                </c:pt>
                <c:pt idx="5">
                  <c:v>East North Central</c:v>
                </c:pt>
                <c:pt idx="6">
                  <c:v>Mtn Northern Plains</c:v>
                </c:pt>
                <c:pt idx="7">
                  <c:v>South</c:v>
                </c:pt>
              </c:strCache>
            </c:strRef>
          </c:cat>
          <c:val>
            <c:numRef>
              <c:f>'[Settle Rept-Exhibits-2025-Final.xlsx]Main'!$AL$28:$AL$35</c:f>
              <c:numCache>
                <c:formatCode>"$"#,##0.00</c:formatCode>
                <c:ptCount val="8"/>
                <c:pt idx="0">
                  <c:v>2.9872898863636355</c:v>
                </c:pt>
                <c:pt idx="1">
                  <c:v>3.7474604545454535</c:v>
                </c:pt>
                <c:pt idx="2">
                  <c:v>2.9252083333333325</c:v>
                </c:pt>
                <c:pt idx="3">
                  <c:v>2.9494612617249749</c:v>
                </c:pt>
                <c:pt idx="4">
                  <c:v>2.7267291666666664</c:v>
                </c:pt>
                <c:pt idx="5">
                  <c:v>3.1684565599999996</c:v>
                </c:pt>
                <c:pt idx="6">
                  <c:v>2.5997031249999978</c:v>
                </c:pt>
                <c:pt idx="7">
                  <c:v>2.4378989000000018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BC-4329-B5D7-936ADB787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57699120"/>
        <c:axId val="522099832"/>
      </c:barChart>
      <c:catAx>
        <c:axId val="457699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099832"/>
        <c:crosses val="autoZero"/>
        <c:auto val="1"/>
        <c:lblAlgn val="ctr"/>
        <c:lblOffset val="100"/>
        <c:noMultiLvlLbl val="0"/>
      </c:catAx>
      <c:valAx>
        <c:axId val="522099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69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3248578302712"/>
          <c:y val="0.84510006561679785"/>
          <c:w val="0.15671576209223848"/>
          <c:h val="0.11224874234470691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ULC!$C$18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B555A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932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F-468E-A058-906343F19572}"/>
              </c:ext>
            </c:extLst>
          </c:dPt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ULC!$B$20:$B$27</c:f>
              <c:strCache>
                <c:ptCount val="8"/>
                <c:pt idx="0">
                  <c:v>Southwest Pacific</c:v>
                </c:pt>
                <c:pt idx="1">
                  <c:v>Northeast</c:v>
                </c:pt>
                <c:pt idx="2">
                  <c:v>Northwest</c:v>
                </c:pt>
                <c:pt idx="3">
                  <c:v>United States</c:v>
                </c:pt>
                <c:pt idx="4">
                  <c:v>East North Central</c:v>
                </c:pt>
                <c:pt idx="5">
                  <c:v>West North Central</c:v>
                </c:pt>
                <c:pt idx="6">
                  <c:v>Mountain Northern Plains</c:v>
                </c:pt>
                <c:pt idx="7">
                  <c:v>South</c:v>
                </c:pt>
              </c:strCache>
            </c:strRef>
          </c:cat>
          <c:val>
            <c:numRef>
              <c:f>ULC!$D$20:$D$27</c:f>
              <c:numCache>
                <c:formatCode>#,##0.00</c:formatCode>
                <c:ptCount val="8"/>
                <c:pt idx="0">
                  <c:v>78.171226077844324</c:v>
                </c:pt>
                <c:pt idx="1">
                  <c:v>77.460900393835487</c:v>
                </c:pt>
                <c:pt idx="2">
                  <c:v>71.270752214765153</c:v>
                </c:pt>
                <c:pt idx="3">
                  <c:v>68.155892951797526</c:v>
                </c:pt>
                <c:pt idx="4">
                  <c:v>67.496305768811382</c:v>
                </c:pt>
                <c:pt idx="5">
                  <c:v>61.752960280991729</c:v>
                </c:pt>
                <c:pt idx="6">
                  <c:v>54.983257317073189</c:v>
                </c:pt>
                <c:pt idx="7">
                  <c:v>50.000172122950765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F-468E-A058-906343F19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37715216"/>
        <c:axId val="437715608"/>
      </c:barChart>
      <c:catAx>
        <c:axId val="437715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37715608"/>
        <c:crosses val="autoZero"/>
        <c:auto val="1"/>
        <c:lblAlgn val="ctr"/>
        <c:lblOffset val="100"/>
        <c:noMultiLvlLbl val="0"/>
      </c:catAx>
      <c:valAx>
        <c:axId val="4377156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3771521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ULC!$W$54</c:f>
              <c:strCache>
                <c:ptCount val="1"/>
                <c:pt idx="0">
                  <c:v>Wage</c:v>
                </c:pt>
              </c:strCache>
            </c:strRef>
          </c:tx>
          <c:spPr>
            <a:solidFill>
              <a:srgbClr val="0B555A"/>
            </a:solidFill>
            <a:ln>
              <a:noFill/>
            </a:ln>
            <a:effectLst/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D7-49FB-A681-5C87CB673AB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D7-49FB-A681-5C87CB673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ULC!$V$55:$V$72</c:f>
              <c:strCache>
                <c:ptCount val="18"/>
                <c:pt idx="0">
                  <c:v>Insulators</c:v>
                </c:pt>
                <c:pt idx="1">
                  <c:v>Operating Engineers</c:v>
                </c:pt>
                <c:pt idx="2">
                  <c:v>Roofers</c:v>
                </c:pt>
                <c:pt idx="3">
                  <c:v>Electricians</c:v>
                </c:pt>
                <c:pt idx="4">
                  <c:v>Plumbers</c:v>
                </c:pt>
                <c:pt idx="5">
                  <c:v>Pipefitters/Plumbers</c:v>
                </c:pt>
                <c:pt idx="6">
                  <c:v>Carpenters</c:v>
                </c:pt>
                <c:pt idx="7">
                  <c:v>Painters</c:v>
                </c:pt>
                <c:pt idx="8">
                  <c:v>Cement Masons</c:v>
                </c:pt>
                <c:pt idx="9">
                  <c:v>Plasterers</c:v>
                </c:pt>
                <c:pt idx="10">
                  <c:v>United States</c:v>
                </c:pt>
                <c:pt idx="11">
                  <c:v>Glaziers</c:v>
                </c:pt>
                <c:pt idx="12">
                  <c:v>Laborers</c:v>
                </c:pt>
                <c:pt idx="13">
                  <c:v>Sheet Metal Workers</c:v>
                </c:pt>
                <c:pt idx="14">
                  <c:v>Bricklayers</c:v>
                </c:pt>
                <c:pt idx="15">
                  <c:v>Teamsters</c:v>
                </c:pt>
                <c:pt idx="16">
                  <c:v>Millwrights</c:v>
                </c:pt>
                <c:pt idx="17">
                  <c:v>Iron Workers</c:v>
                </c:pt>
              </c:strCache>
            </c:strRef>
          </c:cat>
          <c:val>
            <c:numRef>
              <c:f>ULC!$W$55:$W$72</c:f>
              <c:numCache>
                <c:formatCode>0%</c:formatCode>
                <c:ptCount val="18"/>
                <c:pt idx="0">
                  <c:v>0.65812859725850992</c:v>
                </c:pt>
                <c:pt idx="1">
                  <c:v>0.6363883778702939</c:v>
                </c:pt>
                <c:pt idx="2">
                  <c:v>0.63216386589252926</c:v>
                </c:pt>
                <c:pt idx="3">
                  <c:v>0.63108952558249876</c:v>
                </c:pt>
                <c:pt idx="4">
                  <c:v>0.63079432936400037</c:v>
                </c:pt>
                <c:pt idx="5">
                  <c:v>0.62472804124233605</c:v>
                </c:pt>
                <c:pt idx="6">
                  <c:v>0.62403717679129678</c:v>
                </c:pt>
                <c:pt idx="7">
                  <c:v>0.62393673511077719</c:v>
                </c:pt>
                <c:pt idx="8">
                  <c:v>0.62194267712352669</c:v>
                </c:pt>
                <c:pt idx="9">
                  <c:v>0.61524981748209828</c:v>
                </c:pt>
                <c:pt idx="10">
                  <c:v>0.6094834290308645</c:v>
                </c:pt>
                <c:pt idx="11">
                  <c:v>0.60745127493766993</c:v>
                </c:pt>
                <c:pt idx="12">
                  <c:v>0.5976814787167164</c:v>
                </c:pt>
                <c:pt idx="13">
                  <c:v>0.59538652691219618</c:v>
                </c:pt>
                <c:pt idx="14">
                  <c:v>0.58874281892349034</c:v>
                </c:pt>
                <c:pt idx="15">
                  <c:v>0.58828807014541074</c:v>
                </c:pt>
                <c:pt idx="16">
                  <c:v>0.58098640445006322</c:v>
                </c:pt>
                <c:pt idx="17">
                  <c:v>0.55213623699946501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C-46FA-A0DB-3F8F5B6463B8}"/>
            </c:ext>
          </c:extLst>
        </c:ser>
        <c:ser>
          <c:idx val="1"/>
          <c:order val="1"/>
          <c:tx>
            <c:strRef>
              <c:f>ULC!$X$54</c:f>
              <c:strCache>
                <c:ptCount val="1"/>
                <c:pt idx="0">
                  <c:v>H&amp;W</c:v>
                </c:pt>
              </c:strCache>
            </c:strRef>
          </c:tx>
          <c:spPr>
            <a:solidFill>
              <a:srgbClr val="E93229"/>
            </a:solidFill>
            <a:ln>
              <a:noFill/>
            </a:ln>
            <a:effectLst/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D7-49FB-A681-5C87CB673AB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D7-49FB-A681-5C87CB673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ULC!$V$55:$V$72</c:f>
              <c:strCache>
                <c:ptCount val="18"/>
                <c:pt idx="0">
                  <c:v>Insulators</c:v>
                </c:pt>
                <c:pt idx="1">
                  <c:v>Operating Engineers</c:v>
                </c:pt>
                <c:pt idx="2">
                  <c:v>Roofers</c:v>
                </c:pt>
                <c:pt idx="3">
                  <c:v>Electricians</c:v>
                </c:pt>
                <c:pt idx="4">
                  <c:v>Plumbers</c:v>
                </c:pt>
                <c:pt idx="5">
                  <c:v>Pipefitters/Plumbers</c:v>
                </c:pt>
                <c:pt idx="6">
                  <c:v>Carpenters</c:v>
                </c:pt>
                <c:pt idx="7">
                  <c:v>Painters</c:v>
                </c:pt>
                <c:pt idx="8">
                  <c:v>Cement Masons</c:v>
                </c:pt>
                <c:pt idx="9">
                  <c:v>Plasterers</c:v>
                </c:pt>
                <c:pt idx="10">
                  <c:v>United States</c:v>
                </c:pt>
                <c:pt idx="11">
                  <c:v>Glaziers</c:v>
                </c:pt>
                <c:pt idx="12">
                  <c:v>Laborers</c:v>
                </c:pt>
                <c:pt idx="13">
                  <c:v>Sheet Metal Workers</c:v>
                </c:pt>
                <c:pt idx="14">
                  <c:v>Bricklayers</c:v>
                </c:pt>
                <c:pt idx="15">
                  <c:v>Teamsters</c:v>
                </c:pt>
                <c:pt idx="16">
                  <c:v>Millwrights</c:v>
                </c:pt>
                <c:pt idx="17">
                  <c:v>Iron Workers</c:v>
                </c:pt>
              </c:strCache>
            </c:strRef>
          </c:cat>
          <c:val>
            <c:numRef>
              <c:f>ULC!$X$55:$X$72</c:f>
              <c:numCache>
                <c:formatCode>0%</c:formatCode>
                <c:ptCount val="18"/>
                <c:pt idx="0">
                  <c:v>0.14064557017281124</c:v>
                </c:pt>
                <c:pt idx="1">
                  <c:v>0.15367100136371478</c:v>
                </c:pt>
                <c:pt idx="2">
                  <c:v>0.18942724848463877</c:v>
                </c:pt>
                <c:pt idx="3">
                  <c:v>0.15602197840062934</c:v>
                </c:pt>
                <c:pt idx="4">
                  <c:v>0.1550036204030325</c:v>
                </c:pt>
                <c:pt idx="5">
                  <c:v>0.15002117483684335</c:v>
                </c:pt>
                <c:pt idx="6">
                  <c:v>0.16</c:v>
                </c:pt>
                <c:pt idx="7">
                  <c:v>0.15809851274361789</c:v>
                </c:pt>
                <c:pt idx="8">
                  <c:v>0.14599086323947891</c:v>
                </c:pt>
                <c:pt idx="9">
                  <c:v>0.15029196209384157</c:v>
                </c:pt>
                <c:pt idx="10">
                  <c:v>0.15515746267572447</c:v>
                </c:pt>
                <c:pt idx="11">
                  <c:v>0.1486503360304201</c:v>
                </c:pt>
                <c:pt idx="12">
                  <c:v>0.15966824035389651</c:v>
                </c:pt>
                <c:pt idx="13">
                  <c:v>0.14777660356824424</c:v>
                </c:pt>
                <c:pt idx="14">
                  <c:v>0.15077104290544879</c:v>
                </c:pt>
                <c:pt idx="15">
                  <c:v>0.20636686693952477</c:v>
                </c:pt>
                <c:pt idx="16">
                  <c:v>0.14838540441733619</c:v>
                </c:pt>
                <c:pt idx="17">
                  <c:v>0.14582053789202201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C-46FA-A0DB-3F8F5B6463B8}"/>
            </c:ext>
          </c:extLst>
        </c:ser>
        <c:ser>
          <c:idx val="2"/>
          <c:order val="2"/>
          <c:tx>
            <c:strRef>
              <c:f>ULC!$Y$54</c:f>
              <c:strCache>
                <c:ptCount val="1"/>
                <c:pt idx="0">
                  <c:v>Retirement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D7-49FB-A681-5C87CB673AB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D7-49FB-A681-5C87CB673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ULC!$V$55:$V$72</c:f>
              <c:strCache>
                <c:ptCount val="18"/>
                <c:pt idx="0">
                  <c:v>Insulators</c:v>
                </c:pt>
                <c:pt idx="1">
                  <c:v>Operating Engineers</c:v>
                </c:pt>
                <c:pt idx="2">
                  <c:v>Roofers</c:v>
                </c:pt>
                <c:pt idx="3">
                  <c:v>Electricians</c:v>
                </c:pt>
                <c:pt idx="4">
                  <c:v>Plumbers</c:v>
                </c:pt>
                <c:pt idx="5">
                  <c:v>Pipefitters/Plumbers</c:v>
                </c:pt>
                <c:pt idx="6">
                  <c:v>Carpenters</c:v>
                </c:pt>
                <c:pt idx="7">
                  <c:v>Painters</c:v>
                </c:pt>
                <c:pt idx="8">
                  <c:v>Cement Masons</c:v>
                </c:pt>
                <c:pt idx="9">
                  <c:v>Plasterers</c:v>
                </c:pt>
                <c:pt idx="10">
                  <c:v>United States</c:v>
                </c:pt>
                <c:pt idx="11">
                  <c:v>Glaziers</c:v>
                </c:pt>
                <c:pt idx="12">
                  <c:v>Laborers</c:v>
                </c:pt>
                <c:pt idx="13">
                  <c:v>Sheet Metal Workers</c:v>
                </c:pt>
                <c:pt idx="14">
                  <c:v>Bricklayers</c:v>
                </c:pt>
                <c:pt idx="15">
                  <c:v>Teamsters</c:v>
                </c:pt>
                <c:pt idx="16">
                  <c:v>Millwrights</c:v>
                </c:pt>
                <c:pt idx="17">
                  <c:v>Iron Workers</c:v>
                </c:pt>
              </c:strCache>
            </c:strRef>
          </c:cat>
          <c:val>
            <c:numRef>
              <c:f>ULC!$Y$55:$Y$72</c:f>
              <c:numCache>
                <c:formatCode>0%</c:formatCode>
                <c:ptCount val="18"/>
                <c:pt idx="0">
                  <c:v>0.17037630317244767</c:v>
                </c:pt>
                <c:pt idx="1">
                  <c:v>0.16990675223934371</c:v>
                </c:pt>
                <c:pt idx="2">
                  <c:v>0.16</c:v>
                </c:pt>
                <c:pt idx="3">
                  <c:v>0.17052575895929684</c:v>
                </c:pt>
                <c:pt idx="4">
                  <c:v>0.16954889708460419</c:v>
                </c:pt>
                <c:pt idx="5">
                  <c:v>0.1691891924905676</c:v>
                </c:pt>
                <c:pt idx="6">
                  <c:v>0.19301250163355083</c:v>
                </c:pt>
                <c:pt idx="7">
                  <c:v>0.19</c:v>
                </c:pt>
                <c:pt idx="8">
                  <c:v>0.19683702871211717</c:v>
                </c:pt>
                <c:pt idx="9">
                  <c:v>0.19</c:v>
                </c:pt>
                <c:pt idx="10">
                  <c:v>0.19</c:v>
                </c:pt>
                <c:pt idx="11">
                  <c:v>0.21291868091882565</c:v>
                </c:pt>
                <c:pt idx="12">
                  <c:v>0.20257821067504952</c:v>
                </c:pt>
                <c:pt idx="13">
                  <c:v>0.2046682075918714</c:v>
                </c:pt>
                <c:pt idx="14">
                  <c:v>0.22502844966210644</c:v>
                </c:pt>
                <c:pt idx="15">
                  <c:v>0.18</c:v>
                </c:pt>
                <c:pt idx="16">
                  <c:v>0.23804235005923163</c:v>
                </c:pt>
                <c:pt idx="17">
                  <c:v>0.25305171483245703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EC-46FA-A0DB-3F8F5B6463B8}"/>
            </c:ext>
          </c:extLst>
        </c:ser>
        <c:ser>
          <c:idx val="3"/>
          <c:order val="3"/>
          <c:tx>
            <c:strRef>
              <c:f>ULC!$Z$54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8518518518518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D7-49FB-A681-5C87CB673ABC}"/>
                </c:ext>
              </c:extLst>
            </c:dLbl>
            <c:dLbl>
              <c:idx val="11"/>
              <c:layout>
                <c:manualLayout>
                  <c:x val="1.6203703703703703E-2"/>
                  <c:y val="4.6298118985126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D7-49FB-A681-5C87CB673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ULC!$V$55:$V$72</c:f>
              <c:strCache>
                <c:ptCount val="18"/>
                <c:pt idx="0">
                  <c:v>Insulators</c:v>
                </c:pt>
                <c:pt idx="1">
                  <c:v>Operating Engineers</c:v>
                </c:pt>
                <c:pt idx="2">
                  <c:v>Roofers</c:v>
                </c:pt>
                <c:pt idx="3">
                  <c:v>Electricians</c:v>
                </c:pt>
                <c:pt idx="4">
                  <c:v>Plumbers</c:v>
                </c:pt>
                <c:pt idx="5">
                  <c:v>Pipefitters/Plumbers</c:v>
                </c:pt>
                <c:pt idx="6">
                  <c:v>Carpenters</c:v>
                </c:pt>
                <c:pt idx="7">
                  <c:v>Painters</c:v>
                </c:pt>
                <c:pt idx="8">
                  <c:v>Cement Masons</c:v>
                </c:pt>
                <c:pt idx="9">
                  <c:v>Plasterers</c:v>
                </c:pt>
                <c:pt idx="10">
                  <c:v>United States</c:v>
                </c:pt>
                <c:pt idx="11">
                  <c:v>Glaziers</c:v>
                </c:pt>
                <c:pt idx="12">
                  <c:v>Laborers</c:v>
                </c:pt>
                <c:pt idx="13">
                  <c:v>Sheet Metal Workers</c:v>
                </c:pt>
                <c:pt idx="14">
                  <c:v>Bricklayers</c:v>
                </c:pt>
                <c:pt idx="15">
                  <c:v>Teamsters</c:v>
                </c:pt>
                <c:pt idx="16">
                  <c:v>Millwrights</c:v>
                </c:pt>
                <c:pt idx="17">
                  <c:v>Iron Workers</c:v>
                </c:pt>
              </c:strCache>
            </c:strRef>
          </c:cat>
          <c:val>
            <c:numRef>
              <c:f>ULC!$Z$55:$Z$72</c:f>
              <c:numCache>
                <c:formatCode>0%</c:formatCode>
                <c:ptCount val="18"/>
                <c:pt idx="0">
                  <c:v>3.045255107063093E-2</c:v>
                </c:pt>
                <c:pt idx="1">
                  <c:v>3.9808390374816538E-2</c:v>
                </c:pt>
                <c:pt idx="2">
                  <c:v>2.3849561039582037E-2</c:v>
                </c:pt>
                <c:pt idx="3">
                  <c:v>4.2035582845915215E-2</c:v>
                </c:pt>
                <c:pt idx="4">
                  <c:v>4.3805797322791988E-2</c:v>
                </c:pt>
                <c:pt idx="5">
                  <c:v>5.5242523315322957E-2</c:v>
                </c:pt>
                <c:pt idx="6">
                  <c:v>2.8600315308386987E-2</c:v>
                </c:pt>
                <c:pt idx="7">
                  <c:v>3.190213777139838E-2</c:v>
                </c:pt>
                <c:pt idx="8">
                  <c:v>3.4273065847029341E-2</c:v>
                </c:pt>
                <c:pt idx="9">
                  <c:v>3.6453492418267543E-2</c:v>
                </c:pt>
                <c:pt idx="10">
                  <c:v>3.8274006495913761E-2</c:v>
                </c:pt>
                <c:pt idx="11">
                  <c:v>3.0491717650813582E-2</c:v>
                </c:pt>
                <c:pt idx="12">
                  <c:v>3.9106896760894488E-2</c:v>
                </c:pt>
                <c:pt idx="13">
                  <c:v>4.9849518145397856E-2</c:v>
                </c:pt>
                <c:pt idx="14">
                  <c:v>3.4050096773629586E-2</c:v>
                </c:pt>
                <c:pt idx="15">
                  <c:v>1.8128789411666603E-2</c:v>
                </c:pt>
                <c:pt idx="16">
                  <c:v>3.2158801737368632E-2</c:v>
                </c:pt>
                <c:pt idx="17">
                  <c:v>4.8377450508204016E-2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EC-46FA-A0DB-3F8F5B646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4844048"/>
        <c:axId val="444846400"/>
      </c:barChart>
      <c:catAx>
        <c:axId val="444844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44846400"/>
        <c:crosses val="autoZero"/>
        <c:auto val="1"/>
        <c:lblAlgn val="ctr"/>
        <c:lblOffset val="100"/>
        <c:noMultiLvlLbl val="0"/>
      </c:catAx>
      <c:valAx>
        <c:axId val="4448464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4484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69544374040602E-2"/>
          <c:y val="5.264328646618905E-2"/>
          <c:w val="0.90444493533330961"/>
          <c:h val="0.86885874492961102"/>
        </c:manualLayout>
      </c:layout>
      <c:lineChart>
        <c:grouping val="standard"/>
        <c:varyColors val="0"/>
        <c:ser>
          <c:idx val="1"/>
          <c:order val="0"/>
          <c:tx>
            <c:strRef>
              <c:f>Data!$C$61</c:f>
              <c:strCache>
                <c:ptCount val="1"/>
                <c:pt idx="0">
                  <c:v>Bricklayers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Data!$C$62:$C$86</c:f>
              <c:numCache>
                <c:formatCode>0.00%</c:formatCode>
                <c:ptCount val="25"/>
                <c:pt idx="0">
                  <c:v>3.7999999999999999E-2</c:v>
                </c:pt>
                <c:pt idx="1">
                  <c:v>4.1000000000000002E-2</c:v>
                </c:pt>
                <c:pt idx="2">
                  <c:v>4.2999999999999997E-2</c:v>
                </c:pt>
                <c:pt idx="3">
                  <c:v>4.1000000000000002E-2</c:v>
                </c:pt>
                <c:pt idx="4">
                  <c:v>4.1000000000000002E-2</c:v>
                </c:pt>
                <c:pt idx="5">
                  <c:v>4.2000000000000003E-2</c:v>
                </c:pt>
                <c:pt idx="6">
                  <c:v>4.5999999999999999E-2</c:v>
                </c:pt>
                <c:pt idx="7">
                  <c:v>3.9E-2</c:v>
                </c:pt>
                <c:pt idx="8">
                  <c:v>3.7999999999999999E-2</c:v>
                </c:pt>
                <c:pt idx="9">
                  <c:v>3.6999999999999998E-2</c:v>
                </c:pt>
                <c:pt idx="10">
                  <c:v>0.02</c:v>
                </c:pt>
                <c:pt idx="11">
                  <c:v>2.5999999999999999E-2</c:v>
                </c:pt>
                <c:pt idx="12">
                  <c:v>2.3E-2</c:v>
                </c:pt>
                <c:pt idx="13">
                  <c:v>2.3E-2</c:v>
                </c:pt>
                <c:pt idx="14">
                  <c:v>2.3E-2</c:v>
                </c:pt>
                <c:pt idx="15">
                  <c:v>2.4E-2</c:v>
                </c:pt>
                <c:pt idx="16">
                  <c:v>2.5000000000000001E-2</c:v>
                </c:pt>
                <c:pt idx="17">
                  <c:v>2.9082541591689354E-2</c:v>
                </c:pt>
                <c:pt idx="18">
                  <c:v>2.8952841260618173E-2</c:v>
                </c:pt>
                <c:pt idx="19">
                  <c:v>2.8939514496754928E-2</c:v>
                </c:pt>
                <c:pt idx="20">
                  <c:v>2.8794698920881601E-2</c:v>
                </c:pt>
                <c:pt idx="21">
                  <c:v>2.7321534561465376E-2</c:v>
                </c:pt>
                <c:pt idx="22">
                  <c:v>2.9736711545042815E-2</c:v>
                </c:pt>
                <c:pt idx="23">
                  <c:v>3.5186275280617317E-2</c:v>
                </c:pt>
                <c:pt idx="24">
                  <c:v>3.368888967471783E-2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356-42A4-AEFB-3E518883F5CC}"/>
            </c:ext>
          </c:extLst>
        </c:ser>
        <c:ser>
          <c:idx val="2"/>
          <c:order val="1"/>
          <c:tx>
            <c:strRef>
              <c:f>Data!$D$61</c:f>
              <c:strCache>
                <c:ptCount val="1"/>
                <c:pt idx="0">
                  <c:v>Carpenters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Data!$D$62:$D$86</c:f>
              <c:numCache>
                <c:formatCode>0.00%</c:formatCode>
                <c:ptCount val="25"/>
                <c:pt idx="0">
                  <c:v>3.6999999999999998E-2</c:v>
                </c:pt>
                <c:pt idx="1">
                  <c:v>3.9E-2</c:v>
                </c:pt>
                <c:pt idx="2">
                  <c:v>4.1000000000000002E-2</c:v>
                </c:pt>
                <c:pt idx="3">
                  <c:v>0.04</c:v>
                </c:pt>
                <c:pt idx="4">
                  <c:v>3.9E-2</c:v>
                </c:pt>
                <c:pt idx="5">
                  <c:v>3.9E-2</c:v>
                </c:pt>
                <c:pt idx="6">
                  <c:v>4.1000000000000002E-2</c:v>
                </c:pt>
                <c:pt idx="7">
                  <c:v>4.3999999999999997E-2</c:v>
                </c:pt>
                <c:pt idx="8">
                  <c:v>4.4999999999999998E-2</c:v>
                </c:pt>
                <c:pt idx="9">
                  <c:v>3.7999999999999999E-2</c:v>
                </c:pt>
                <c:pt idx="10">
                  <c:v>2.4E-2</c:v>
                </c:pt>
                <c:pt idx="11">
                  <c:v>2.3E-2</c:v>
                </c:pt>
                <c:pt idx="12">
                  <c:v>2.4E-2</c:v>
                </c:pt>
                <c:pt idx="13">
                  <c:v>2.3E-2</c:v>
                </c:pt>
                <c:pt idx="14">
                  <c:v>2.9000000000000001E-2</c:v>
                </c:pt>
                <c:pt idx="15">
                  <c:v>0.03</c:v>
                </c:pt>
                <c:pt idx="16">
                  <c:v>2.7E-2</c:v>
                </c:pt>
                <c:pt idx="17">
                  <c:v>2.9633974338446539E-2</c:v>
                </c:pt>
                <c:pt idx="18">
                  <c:v>3.0207058619101577E-2</c:v>
                </c:pt>
                <c:pt idx="19">
                  <c:v>3.068466385841882E-2</c:v>
                </c:pt>
                <c:pt idx="20">
                  <c:v>2.8035016318081103E-2</c:v>
                </c:pt>
                <c:pt idx="21">
                  <c:v>2.7516840828091711E-2</c:v>
                </c:pt>
                <c:pt idx="22">
                  <c:v>3.3890677571152987E-2</c:v>
                </c:pt>
                <c:pt idx="23">
                  <c:v>3.836236568693125E-2</c:v>
                </c:pt>
                <c:pt idx="24">
                  <c:v>4.1427291202594474E-2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356-42A4-AEFB-3E518883F5CC}"/>
            </c:ext>
          </c:extLst>
        </c:ser>
        <c:ser>
          <c:idx val="3"/>
          <c:order val="2"/>
          <c:tx>
            <c:strRef>
              <c:f>Data!$E$61</c:f>
              <c:strCache>
                <c:ptCount val="1"/>
                <c:pt idx="0">
                  <c:v>Cement Masons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Data!$E$62:$E$86</c:f>
              <c:numCache>
                <c:formatCode>0.00%</c:formatCode>
                <c:ptCount val="25"/>
                <c:pt idx="0">
                  <c:v>3.5999999999999997E-2</c:v>
                </c:pt>
                <c:pt idx="1">
                  <c:v>3.9E-2</c:v>
                </c:pt>
                <c:pt idx="2">
                  <c:v>3.9E-2</c:v>
                </c:pt>
                <c:pt idx="3">
                  <c:v>0.04</c:v>
                </c:pt>
                <c:pt idx="4">
                  <c:v>3.7999999999999999E-2</c:v>
                </c:pt>
                <c:pt idx="5">
                  <c:v>3.7999999999999999E-2</c:v>
                </c:pt>
                <c:pt idx="6">
                  <c:v>0.04</c:v>
                </c:pt>
                <c:pt idx="7">
                  <c:v>4.3999999999999997E-2</c:v>
                </c:pt>
                <c:pt idx="8">
                  <c:v>4.1000000000000002E-2</c:v>
                </c:pt>
                <c:pt idx="9">
                  <c:v>4.2999999999999997E-2</c:v>
                </c:pt>
                <c:pt idx="10">
                  <c:v>2.5000000000000001E-2</c:v>
                </c:pt>
                <c:pt idx="11">
                  <c:v>2.4E-2</c:v>
                </c:pt>
                <c:pt idx="12">
                  <c:v>2.1999999999999999E-2</c:v>
                </c:pt>
                <c:pt idx="13">
                  <c:v>2.3E-2</c:v>
                </c:pt>
                <c:pt idx="14">
                  <c:v>2.7E-2</c:v>
                </c:pt>
                <c:pt idx="15">
                  <c:v>2.7E-2</c:v>
                </c:pt>
                <c:pt idx="16">
                  <c:v>2.1999999999999999E-2</c:v>
                </c:pt>
                <c:pt idx="17">
                  <c:v>2.964749712615548E-2</c:v>
                </c:pt>
                <c:pt idx="18">
                  <c:v>2.7657592769696596E-2</c:v>
                </c:pt>
                <c:pt idx="19">
                  <c:v>3.1192881333613042E-2</c:v>
                </c:pt>
                <c:pt idx="20">
                  <c:v>2.9421576374994311E-2</c:v>
                </c:pt>
                <c:pt idx="21">
                  <c:v>2.9050513593317218E-2</c:v>
                </c:pt>
                <c:pt idx="22">
                  <c:v>3.496654396461199E-2</c:v>
                </c:pt>
                <c:pt idx="23">
                  <c:v>3.9169976218718365E-2</c:v>
                </c:pt>
                <c:pt idx="24">
                  <c:v>3.6436404307326239E-2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8356-42A4-AEFB-3E518883F5CC}"/>
            </c:ext>
          </c:extLst>
        </c:ser>
        <c:ser>
          <c:idx val="4"/>
          <c:order val="3"/>
          <c:tx>
            <c:strRef>
              <c:f>Data!$F$61</c:f>
              <c:strCache>
                <c:ptCount val="1"/>
                <c:pt idx="0">
                  <c:v>Electricians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Data!$F$62:$F$86</c:f>
              <c:numCache>
                <c:formatCode>0.00%</c:formatCode>
                <c:ptCount val="25"/>
                <c:pt idx="0">
                  <c:v>4.2000000000000003E-2</c:v>
                </c:pt>
                <c:pt idx="1">
                  <c:v>4.8000000000000001E-2</c:v>
                </c:pt>
                <c:pt idx="2">
                  <c:v>4.3999999999999997E-2</c:v>
                </c:pt>
                <c:pt idx="3">
                  <c:v>4.7E-2</c:v>
                </c:pt>
                <c:pt idx="4">
                  <c:v>0.04</c:v>
                </c:pt>
                <c:pt idx="5">
                  <c:v>4.2000000000000003E-2</c:v>
                </c:pt>
                <c:pt idx="6">
                  <c:v>3.6999999999999998E-2</c:v>
                </c:pt>
                <c:pt idx="7">
                  <c:v>3.6999999999999998E-2</c:v>
                </c:pt>
                <c:pt idx="8">
                  <c:v>3.9E-2</c:v>
                </c:pt>
                <c:pt idx="9">
                  <c:v>3.5999999999999997E-2</c:v>
                </c:pt>
                <c:pt idx="10">
                  <c:v>2.1000000000000001E-2</c:v>
                </c:pt>
                <c:pt idx="11">
                  <c:v>2.4E-2</c:v>
                </c:pt>
                <c:pt idx="12">
                  <c:v>2.1999999999999999E-2</c:v>
                </c:pt>
                <c:pt idx="13">
                  <c:v>2.3E-2</c:v>
                </c:pt>
                <c:pt idx="14">
                  <c:v>2.1000000000000001E-2</c:v>
                </c:pt>
                <c:pt idx="15">
                  <c:v>2.1999999999999999E-2</c:v>
                </c:pt>
                <c:pt idx="16">
                  <c:v>0.03</c:v>
                </c:pt>
                <c:pt idx="17">
                  <c:v>2.5125840235974448E-2</c:v>
                </c:pt>
                <c:pt idx="18">
                  <c:v>2.7900689364683498E-2</c:v>
                </c:pt>
                <c:pt idx="19">
                  <c:v>2.9027125408652283E-2</c:v>
                </c:pt>
                <c:pt idx="20">
                  <c:v>2.8438560521338141E-2</c:v>
                </c:pt>
                <c:pt idx="21">
                  <c:v>2.9996953594094534E-2</c:v>
                </c:pt>
                <c:pt idx="22">
                  <c:v>3.2697465240402193E-2</c:v>
                </c:pt>
                <c:pt idx="23">
                  <c:v>3.4639083718152129E-2</c:v>
                </c:pt>
                <c:pt idx="24">
                  <c:v>3.9787554657840715E-2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8356-42A4-AEFB-3E518883F5CC}"/>
            </c:ext>
          </c:extLst>
        </c:ser>
        <c:ser>
          <c:idx val="20"/>
          <c:order val="4"/>
          <c:tx>
            <c:strRef>
              <c:f>Data!$H$61</c:f>
              <c:strCache>
                <c:ptCount val="1"/>
                <c:pt idx="0">
                  <c:v>Glaziers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Data!$H$62:$H$86</c:f>
              <c:numCache>
                <c:formatCode>General</c:formatCode>
                <c:ptCount val="25"/>
                <c:pt idx="17" formatCode="0.00%">
                  <c:v>2.5222562590172706E-2</c:v>
                </c:pt>
                <c:pt idx="18" formatCode="0.00%">
                  <c:v>3.0339857200182091E-2</c:v>
                </c:pt>
                <c:pt idx="19" formatCode="0.00%">
                  <c:v>3.123313868781168E-2</c:v>
                </c:pt>
                <c:pt idx="20" formatCode="0.00%">
                  <c:v>3.193227837885549E-2</c:v>
                </c:pt>
                <c:pt idx="21" formatCode="0.00%">
                  <c:v>3.0883111197532679E-2</c:v>
                </c:pt>
                <c:pt idx="22" formatCode="0.00%">
                  <c:v>3.0968274475401597E-2</c:v>
                </c:pt>
                <c:pt idx="23" formatCode="0.00%">
                  <c:v>3.094864133110722E-2</c:v>
                </c:pt>
                <c:pt idx="24" formatCode="0.00%">
                  <c:v>3.426588516476544E-2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8356-42A4-AEFB-3E518883F5CC}"/>
            </c:ext>
          </c:extLst>
        </c:ser>
        <c:ser>
          <c:idx val="6"/>
          <c:order val="5"/>
          <c:tx>
            <c:strRef>
              <c:f>Data!$I$61</c:f>
              <c:strCache>
                <c:ptCount val="1"/>
                <c:pt idx="0">
                  <c:v>Insulators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Data!$I$62:$I$86</c:f>
              <c:numCache>
                <c:formatCode>0.00%</c:formatCode>
                <c:ptCount val="25"/>
                <c:pt idx="0">
                  <c:v>3.5000000000000003E-2</c:v>
                </c:pt>
                <c:pt idx="1">
                  <c:v>3.5000000000000003E-2</c:v>
                </c:pt>
                <c:pt idx="2">
                  <c:v>3.7999999999999999E-2</c:v>
                </c:pt>
                <c:pt idx="3">
                  <c:v>4.2000000000000003E-2</c:v>
                </c:pt>
                <c:pt idx="4">
                  <c:v>0.04</c:v>
                </c:pt>
                <c:pt idx="5">
                  <c:v>4.2999999999999997E-2</c:v>
                </c:pt>
                <c:pt idx="6">
                  <c:v>3.5999999999999997E-2</c:v>
                </c:pt>
                <c:pt idx="7">
                  <c:v>3.9E-2</c:v>
                </c:pt>
                <c:pt idx="8">
                  <c:v>4.7E-2</c:v>
                </c:pt>
                <c:pt idx="9">
                  <c:v>3.4000000000000002E-2</c:v>
                </c:pt>
                <c:pt idx="10">
                  <c:v>3.5999999999999997E-2</c:v>
                </c:pt>
                <c:pt idx="11">
                  <c:v>2.1999999999999999E-2</c:v>
                </c:pt>
                <c:pt idx="12">
                  <c:v>2.4E-2</c:v>
                </c:pt>
                <c:pt idx="13">
                  <c:v>2.1999999999999999E-2</c:v>
                </c:pt>
                <c:pt idx="14">
                  <c:v>2.3E-2</c:v>
                </c:pt>
                <c:pt idx="15">
                  <c:v>2.5000000000000001E-2</c:v>
                </c:pt>
                <c:pt idx="16">
                  <c:v>2.7E-2</c:v>
                </c:pt>
                <c:pt idx="17">
                  <c:v>2.3213801306943799E-2</c:v>
                </c:pt>
                <c:pt idx="18">
                  <c:v>2.7116933375746916E-2</c:v>
                </c:pt>
                <c:pt idx="19">
                  <c:v>2.638875344066732E-2</c:v>
                </c:pt>
                <c:pt idx="20">
                  <c:v>2.6555250784320413E-2</c:v>
                </c:pt>
                <c:pt idx="21">
                  <c:v>2.6762089483205631E-2</c:v>
                </c:pt>
                <c:pt idx="22">
                  <c:v>3.136680975559001E-2</c:v>
                </c:pt>
                <c:pt idx="23">
                  <c:v>3.5810130066757657E-2</c:v>
                </c:pt>
                <c:pt idx="24">
                  <c:v>4.2227058019438768E-2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8356-42A4-AEFB-3E518883F5CC}"/>
            </c:ext>
          </c:extLst>
        </c:ser>
        <c:ser>
          <c:idx val="7"/>
          <c:order val="6"/>
          <c:tx>
            <c:strRef>
              <c:f>Data!$J$61</c:f>
              <c:strCache>
                <c:ptCount val="1"/>
                <c:pt idx="0">
                  <c:v>Iron Workers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Data!$J$62:$J$86</c:f>
              <c:numCache>
                <c:formatCode>0.00%</c:formatCode>
                <c:ptCount val="25"/>
                <c:pt idx="0">
                  <c:v>3.7999999999999999E-2</c:v>
                </c:pt>
                <c:pt idx="1">
                  <c:v>3.7999999999999999E-2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4.1000000000000002E-2</c:v>
                </c:pt>
                <c:pt idx="5">
                  <c:v>3.5000000000000003E-2</c:v>
                </c:pt>
                <c:pt idx="6">
                  <c:v>3.7999999999999999E-2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3.5999999999999997E-2</c:v>
                </c:pt>
                <c:pt idx="10">
                  <c:v>0.02</c:v>
                </c:pt>
                <c:pt idx="11">
                  <c:v>2.3E-2</c:v>
                </c:pt>
                <c:pt idx="12">
                  <c:v>2.1000000000000001E-2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1.7999999999999999E-2</c:v>
                </c:pt>
                <c:pt idx="17">
                  <c:v>2.6782069826442198E-2</c:v>
                </c:pt>
                <c:pt idx="18">
                  <c:v>2.8041947590170757E-2</c:v>
                </c:pt>
                <c:pt idx="19">
                  <c:v>3.2041658025105696E-2</c:v>
                </c:pt>
                <c:pt idx="20">
                  <c:v>2.5698270238948526E-2</c:v>
                </c:pt>
                <c:pt idx="21">
                  <c:v>2.5934292195218527E-2</c:v>
                </c:pt>
                <c:pt idx="22">
                  <c:v>2.8968226849204994E-2</c:v>
                </c:pt>
                <c:pt idx="23">
                  <c:v>3.1251329914030131E-2</c:v>
                </c:pt>
                <c:pt idx="24">
                  <c:v>3.2718798334916657E-2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8356-42A4-AEFB-3E518883F5CC}"/>
            </c:ext>
          </c:extLst>
        </c:ser>
        <c:ser>
          <c:idx val="8"/>
          <c:order val="7"/>
          <c:tx>
            <c:strRef>
              <c:f>Data!$K$61</c:f>
              <c:strCache>
                <c:ptCount val="1"/>
                <c:pt idx="0">
                  <c:v>Laborers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Data!$K$62:$K$86</c:f>
              <c:numCache>
                <c:formatCode>0.00%</c:formatCode>
                <c:ptCount val="25"/>
                <c:pt idx="0">
                  <c:v>3.5000000000000003E-2</c:v>
                </c:pt>
                <c:pt idx="1">
                  <c:v>3.6999999999999998E-2</c:v>
                </c:pt>
                <c:pt idx="2">
                  <c:v>4.2000000000000003E-2</c:v>
                </c:pt>
                <c:pt idx="3">
                  <c:v>4.1000000000000002E-2</c:v>
                </c:pt>
                <c:pt idx="4">
                  <c:v>3.9E-2</c:v>
                </c:pt>
                <c:pt idx="5">
                  <c:v>3.9E-2</c:v>
                </c:pt>
                <c:pt idx="6">
                  <c:v>4.3999999999999997E-2</c:v>
                </c:pt>
                <c:pt idx="7">
                  <c:v>4.4999999999999998E-2</c:v>
                </c:pt>
                <c:pt idx="8">
                  <c:v>4.4999999999999998E-2</c:v>
                </c:pt>
                <c:pt idx="9">
                  <c:v>4.1000000000000002E-2</c:v>
                </c:pt>
                <c:pt idx="10">
                  <c:v>2.8000000000000001E-2</c:v>
                </c:pt>
                <c:pt idx="11">
                  <c:v>2.7E-2</c:v>
                </c:pt>
                <c:pt idx="12">
                  <c:v>2.5999999999999999E-2</c:v>
                </c:pt>
                <c:pt idx="13">
                  <c:v>2.5000000000000001E-2</c:v>
                </c:pt>
                <c:pt idx="14">
                  <c:v>2.7E-2</c:v>
                </c:pt>
                <c:pt idx="15">
                  <c:v>2.5999999999999999E-2</c:v>
                </c:pt>
                <c:pt idx="16">
                  <c:v>0.03</c:v>
                </c:pt>
                <c:pt idx="17">
                  <c:v>2.7717598566248856E-2</c:v>
                </c:pt>
                <c:pt idx="18">
                  <c:v>2.8199763142973219E-2</c:v>
                </c:pt>
                <c:pt idx="19">
                  <c:v>2.8654093175128684E-2</c:v>
                </c:pt>
                <c:pt idx="20">
                  <c:v>2.8826086278737503E-2</c:v>
                </c:pt>
                <c:pt idx="21">
                  <c:v>3.0118754250510141E-2</c:v>
                </c:pt>
                <c:pt idx="22">
                  <c:v>3.3551672636303154E-2</c:v>
                </c:pt>
                <c:pt idx="23">
                  <c:v>3.8473598909752223E-2</c:v>
                </c:pt>
                <c:pt idx="24">
                  <c:v>4.2980774776491294E-2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8356-42A4-AEFB-3E518883F5CC}"/>
            </c:ext>
          </c:extLst>
        </c:ser>
        <c:ser>
          <c:idx val="9"/>
          <c:order val="8"/>
          <c:tx>
            <c:strRef>
              <c:f>Data!$L$61</c:f>
              <c:strCache>
                <c:ptCount val="1"/>
                <c:pt idx="0">
                  <c:v>Mill Wrights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Data!$L$62:$L$86</c:f>
              <c:numCache>
                <c:formatCode>0.00%</c:formatCode>
                <c:ptCount val="25"/>
                <c:pt idx="0">
                  <c:v>3.6999999999999998E-2</c:v>
                </c:pt>
                <c:pt idx="1">
                  <c:v>3.7999999999999999E-2</c:v>
                </c:pt>
                <c:pt idx="2">
                  <c:v>3.9E-2</c:v>
                </c:pt>
                <c:pt idx="3">
                  <c:v>3.7999999999999999E-2</c:v>
                </c:pt>
                <c:pt idx="4">
                  <c:v>3.6999999999999998E-2</c:v>
                </c:pt>
                <c:pt idx="5">
                  <c:v>3.5000000000000003E-2</c:v>
                </c:pt>
                <c:pt idx="6">
                  <c:v>3.9E-2</c:v>
                </c:pt>
                <c:pt idx="7">
                  <c:v>4.2999999999999997E-2</c:v>
                </c:pt>
                <c:pt idx="8">
                  <c:v>4.9000000000000002E-2</c:v>
                </c:pt>
                <c:pt idx="9">
                  <c:v>3.7999999999999999E-2</c:v>
                </c:pt>
                <c:pt idx="10">
                  <c:v>2.9000000000000001E-2</c:v>
                </c:pt>
                <c:pt idx="11">
                  <c:v>3.4000000000000002E-2</c:v>
                </c:pt>
                <c:pt idx="12">
                  <c:v>2.5000000000000001E-2</c:v>
                </c:pt>
                <c:pt idx="13">
                  <c:v>2.1000000000000001E-2</c:v>
                </c:pt>
                <c:pt idx="14">
                  <c:v>2.7E-2</c:v>
                </c:pt>
                <c:pt idx="15">
                  <c:v>2.9000000000000001E-2</c:v>
                </c:pt>
                <c:pt idx="16">
                  <c:v>1.7999999999999999E-2</c:v>
                </c:pt>
                <c:pt idx="17">
                  <c:v>2.8916247453945179E-2</c:v>
                </c:pt>
                <c:pt idx="18">
                  <c:v>2.8973059241111158E-2</c:v>
                </c:pt>
                <c:pt idx="19">
                  <c:v>2.7979259757512642E-2</c:v>
                </c:pt>
                <c:pt idx="20">
                  <c:v>2.565343385278689E-2</c:v>
                </c:pt>
                <c:pt idx="21">
                  <c:v>2.8121269004074863E-2</c:v>
                </c:pt>
                <c:pt idx="22">
                  <c:v>3.4009576296956098E-2</c:v>
                </c:pt>
                <c:pt idx="23">
                  <c:v>3.9085846498243072E-2</c:v>
                </c:pt>
                <c:pt idx="24">
                  <c:v>3.8508430029275308E-2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8356-42A4-AEFB-3E518883F5CC}"/>
            </c:ext>
          </c:extLst>
        </c:ser>
        <c:ser>
          <c:idx val="10"/>
          <c:order val="9"/>
          <c:tx>
            <c:strRef>
              <c:f>Data!$M$61</c:f>
              <c:strCache>
                <c:ptCount val="1"/>
                <c:pt idx="0">
                  <c:v>Operating Engineers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Data!$M$62:$M$86</c:f>
              <c:numCache>
                <c:formatCode>0.00%</c:formatCode>
                <c:ptCount val="25"/>
                <c:pt idx="0">
                  <c:v>3.5999999999999997E-2</c:v>
                </c:pt>
                <c:pt idx="1">
                  <c:v>3.6999999999999998E-2</c:v>
                </c:pt>
                <c:pt idx="2">
                  <c:v>3.6999999999999998E-2</c:v>
                </c:pt>
                <c:pt idx="3">
                  <c:v>3.7999999999999999E-2</c:v>
                </c:pt>
                <c:pt idx="4">
                  <c:v>3.6999999999999998E-2</c:v>
                </c:pt>
                <c:pt idx="5">
                  <c:v>3.7999999999999999E-2</c:v>
                </c:pt>
                <c:pt idx="6">
                  <c:v>3.7999999999999999E-2</c:v>
                </c:pt>
                <c:pt idx="7">
                  <c:v>4.3999999999999997E-2</c:v>
                </c:pt>
                <c:pt idx="8">
                  <c:v>4.1000000000000002E-2</c:v>
                </c:pt>
                <c:pt idx="9">
                  <c:v>3.5999999999999997E-2</c:v>
                </c:pt>
                <c:pt idx="10">
                  <c:v>3.1E-2</c:v>
                </c:pt>
                <c:pt idx="11">
                  <c:v>2.5999999999999999E-2</c:v>
                </c:pt>
                <c:pt idx="12">
                  <c:v>2.5999999999999999E-2</c:v>
                </c:pt>
                <c:pt idx="13">
                  <c:v>2.7E-2</c:v>
                </c:pt>
                <c:pt idx="14">
                  <c:v>2.8000000000000001E-2</c:v>
                </c:pt>
                <c:pt idx="15">
                  <c:v>0.03</c:v>
                </c:pt>
                <c:pt idx="16">
                  <c:v>2.4E-2</c:v>
                </c:pt>
                <c:pt idx="17">
                  <c:v>2.4932339497109598E-2</c:v>
                </c:pt>
                <c:pt idx="18">
                  <c:v>3.0224563209630941E-2</c:v>
                </c:pt>
                <c:pt idx="19">
                  <c:v>3.0280807574231541E-2</c:v>
                </c:pt>
                <c:pt idx="20">
                  <c:v>3.1260634003818691E-2</c:v>
                </c:pt>
                <c:pt idx="21">
                  <c:v>3.0066893323732018E-2</c:v>
                </c:pt>
                <c:pt idx="22">
                  <c:v>3.1962762367960335E-2</c:v>
                </c:pt>
                <c:pt idx="23">
                  <c:v>3.6271317054010932E-2</c:v>
                </c:pt>
                <c:pt idx="24">
                  <c:v>3.7578108543454412E-2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8356-42A4-AEFB-3E518883F5CC}"/>
            </c:ext>
          </c:extLst>
        </c:ser>
        <c:ser>
          <c:idx val="11"/>
          <c:order val="10"/>
          <c:tx>
            <c:strRef>
              <c:f>Data!$N$61</c:f>
              <c:strCache>
                <c:ptCount val="1"/>
                <c:pt idx="0">
                  <c:v>Painters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Data!$N$62:$N$86</c:f>
              <c:numCache>
                <c:formatCode>0.00%</c:formatCode>
                <c:ptCount val="25"/>
                <c:pt idx="0">
                  <c:v>3.9E-2</c:v>
                </c:pt>
                <c:pt idx="1">
                  <c:v>3.6999999999999998E-2</c:v>
                </c:pt>
                <c:pt idx="2">
                  <c:v>4.1000000000000002E-2</c:v>
                </c:pt>
                <c:pt idx="3">
                  <c:v>0.04</c:v>
                </c:pt>
                <c:pt idx="4">
                  <c:v>3.2000000000000001E-2</c:v>
                </c:pt>
                <c:pt idx="5">
                  <c:v>3.5000000000000003E-2</c:v>
                </c:pt>
                <c:pt idx="6">
                  <c:v>4.4999999999999998E-2</c:v>
                </c:pt>
                <c:pt idx="7">
                  <c:v>4.2999999999999997E-2</c:v>
                </c:pt>
                <c:pt idx="8">
                  <c:v>0.04</c:v>
                </c:pt>
                <c:pt idx="9">
                  <c:v>3.3000000000000002E-2</c:v>
                </c:pt>
                <c:pt idx="10">
                  <c:v>0.03</c:v>
                </c:pt>
                <c:pt idx="11">
                  <c:v>1.6E-2</c:v>
                </c:pt>
                <c:pt idx="12">
                  <c:v>1.9E-2</c:v>
                </c:pt>
                <c:pt idx="13">
                  <c:v>0.03</c:v>
                </c:pt>
                <c:pt idx="14">
                  <c:v>2.5999999999999999E-2</c:v>
                </c:pt>
                <c:pt idx="15">
                  <c:v>2.1999999999999999E-2</c:v>
                </c:pt>
                <c:pt idx="16">
                  <c:v>4.1000000000000002E-2</c:v>
                </c:pt>
                <c:pt idx="17">
                  <c:v>2.3354315778330512E-2</c:v>
                </c:pt>
                <c:pt idx="18">
                  <c:v>2.856389906668708E-2</c:v>
                </c:pt>
                <c:pt idx="19">
                  <c:v>2.8904278428543803E-2</c:v>
                </c:pt>
                <c:pt idx="20">
                  <c:v>3.1267017483658621E-2</c:v>
                </c:pt>
                <c:pt idx="21">
                  <c:v>2.9254850369881596E-2</c:v>
                </c:pt>
                <c:pt idx="22">
                  <c:v>3.1586393608006059E-2</c:v>
                </c:pt>
                <c:pt idx="23">
                  <c:v>3.1410010295861358E-2</c:v>
                </c:pt>
                <c:pt idx="24">
                  <c:v>3.3268293099609957E-2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8356-42A4-AEFB-3E518883F5CC}"/>
            </c:ext>
          </c:extLst>
        </c:ser>
        <c:ser>
          <c:idx val="12"/>
          <c:order val="11"/>
          <c:tx>
            <c:strRef>
              <c:f>Data!$O$61</c:f>
              <c:strCache>
                <c:ptCount val="1"/>
                <c:pt idx="0">
                  <c:v>Pipefitters/Plumbers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Data!$O$62:$O$86</c:f>
              <c:numCache>
                <c:formatCode>0.00%</c:formatCode>
                <c:ptCount val="25"/>
                <c:pt idx="0">
                  <c:v>3.6999999999999998E-2</c:v>
                </c:pt>
                <c:pt idx="1">
                  <c:v>3.5999999999999997E-2</c:v>
                </c:pt>
                <c:pt idx="2">
                  <c:v>4.1000000000000002E-2</c:v>
                </c:pt>
                <c:pt idx="3">
                  <c:v>4.2000000000000003E-2</c:v>
                </c:pt>
                <c:pt idx="4">
                  <c:v>4.8000000000000001E-2</c:v>
                </c:pt>
                <c:pt idx="5">
                  <c:v>4.5999999999999999E-2</c:v>
                </c:pt>
                <c:pt idx="6">
                  <c:v>4.7E-2</c:v>
                </c:pt>
                <c:pt idx="7">
                  <c:v>4.9000000000000002E-2</c:v>
                </c:pt>
                <c:pt idx="8">
                  <c:v>0.05</c:v>
                </c:pt>
                <c:pt idx="9">
                  <c:v>4.3999999999999997E-2</c:v>
                </c:pt>
                <c:pt idx="10">
                  <c:v>3.5999999999999997E-2</c:v>
                </c:pt>
                <c:pt idx="11">
                  <c:v>2.5999999999999999E-2</c:v>
                </c:pt>
                <c:pt idx="12">
                  <c:v>2.9000000000000001E-2</c:v>
                </c:pt>
                <c:pt idx="13">
                  <c:v>3.2000000000000001E-2</c:v>
                </c:pt>
                <c:pt idx="14">
                  <c:v>2.1000000000000001E-2</c:v>
                </c:pt>
                <c:pt idx="15">
                  <c:v>2.5999999999999999E-2</c:v>
                </c:pt>
                <c:pt idx="16">
                  <c:v>2.5999999999999999E-2</c:v>
                </c:pt>
                <c:pt idx="17">
                  <c:v>2.8391253711216414E-2</c:v>
                </c:pt>
                <c:pt idx="18">
                  <c:v>2.75714741581756E-2</c:v>
                </c:pt>
                <c:pt idx="19">
                  <c:v>2.7864012585337463E-2</c:v>
                </c:pt>
                <c:pt idx="20">
                  <c:v>2.7208773374639676E-2</c:v>
                </c:pt>
                <c:pt idx="21">
                  <c:v>3.0034913218786877E-2</c:v>
                </c:pt>
                <c:pt idx="22">
                  <c:v>3.1270589303031927E-2</c:v>
                </c:pt>
                <c:pt idx="23">
                  <c:v>3.6722759338663764E-2</c:v>
                </c:pt>
                <c:pt idx="24">
                  <c:v>4.0225653305449138E-2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8356-42A4-AEFB-3E518883F5CC}"/>
            </c:ext>
          </c:extLst>
        </c:ser>
        <c:ser>
          <c:idx val="13"/>
          <c:order val="12"/>
          <c:tx>
            <c:strRef>
              <c:f>Data!$P$61</c:f>
              <c:strCache>
                <c:ptCount val="1"/>
                <c:pt idx="0">
                  <c:v>Plumbers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Data!$P$62:$P$86</c:f>
              <c:numCache>
                <c:formatCode>0.00%</c:formatCode>
                <c:ptCount val="25"/>
                <c:pt idx="0">
                  <c:v>3.9E-2</c:v>
                </c:pt>
                <c:pt idx="1">
                  <c:v>4.2000000000000003E-2</c:v>
                </c:pt>
                <c:pt idx="2">
                  <c:v>4.2999999999999997E-2</c:v>
                </c:pt>
                <c:pt idx="3">
                  <c:v>5.0999999999999997E-2</c:v>
                </c:pt>
                <c:pt idx="4">
                  <c:v>4.9000000000000002E-2</c:v>
                </c:pt>
                <c:pt idx="5">
                  <c:v>4.7E-2</c:v>
                </c:pt>
                <c:pt idx="6">
                  <c:v>5.2999999999999999E-2</c:v>
                </c:pt>
                <c:pt idx="7">
                  <c:v>4.5999999999999999E-2</c:v>
                </c:pt>
                <c:pt idx="8">
                  <c:v>0.04</c:v>
                </c:pt>
                <c:pt idx="9">
                  <c:v>3.6999999999999998E-2</c:v>
                </c:pt>
                <c:pt idx="10">
                  <c:v>2.7E-2</c:v>
                </c:pt>
                <c:pt idx="11">
                  <c:v>2.5000000000000001E-2</c:v>
                </c:pt>
                <c:pt idx="12">
                  <c:v>2.8000000000000001E-2</c:v>
                </c:pt>
                <c:pt idx="13">
                  <c:v>2.8000000000000001E-2</c:v>
                </c:pt>
                <c:pt idx="14">
                  <c:v>0.02</c:v>
                </c:pt>
                <c:pt idx="15">
                  <c:v>1.0999999999999999E-2</c:v>
                </c:pt>
                <c:pt idx="16">
                  <c:v>1.9E-2</c:v>
                </c:pt>
                <c:pt idx="17">
                  <c:v>2.7199585444586224E-2</c:v>
                </c:pt>
                <c:pt idx="18">
                  <c:v>3.0099220489697171E-2</c:v>
                </c:pt>
                <c:pt idx="19">
                  <c:v>2.8577051796827249E-2</c:v>
                </c:pt>
                <c:pt idx="20">
                  <c:v>2.7953517543981295E-2</c:v>
                </c:pt>
                <c:pt idx="21">
                  <c:v>2.9202398695057471E-2</c:v>
                </c:pt>
                <c:pt idx="22">
                  <c:v>2.9547536712877645E-2</c:v>
                </c:pt>
                <c:pt idx="23">
                  <c:v>3.2528622993894668E-2</c:v>
                </c:pt>
                <c:pt idx="24">
                  <c:v>3.216055601984491E-2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8356-42A4-AEFB-3E518883F5CC}"/>
            </c:ext>
          </c:extLst>
        </c:ser>
        <c:ser>
          <c:idx val="14"/>
          <c:order val="13"/>
          <c:tx>
            <c:strRef>
              <c:f>Data!$Q$61</c:f>
              <c:strCache>
                <c:ptCount val="1"/>
                <c:pt idx="0">
                  <c:v>Plasterers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Data!$Q$62:$Q$86</c:f>
              <c:numCache>
                <c:formatCode>0.00%</c:formatCode>
                <c:ptCount val="25"/>
                <c:pt idx="0">
                  <c:v>3.5000000000000003E-2</c:v>
                </c:pt>
                <c:pt idx="1">
                  <c:v>3.9E-2</c:v>
                </c:pt>
                <c:pt idx="2">
                  <c:v>4.3999999999999997E-2</c:v>
                </c:pt>
                <c:pt idx="3">
                  <c:v>4.3999999999999997E-2</c:v>
                </c:pt>
                <c:pt idx="4">
                  <c:v>0.05</c:v>
                </c:pt>
                <c:pt idx="5">
                  <c:v>4.1000000000000002E-2</c:v>
                </c:pt>
                <c:pt idx="6">
                  <c:v>4.7E-2</c:v>
                </c:pt>
                <c:pt idx="7">
                  <c:v>5.3999999999999999E-2</c:v>
                </c:pt>
                <c:pt idx="8">
                  <c:v>5.0999999999999997E-2</c:v>
                </c:pt>
                <c:pt idx="9">
                  <c:v>4.8000000000000001E-2</c:v>
                </c:pt>
                <c:pt idx="10">
                  <c:v>4.2000000000000003E-2</c:v>
                </c:pt>
                <c:pt idx="11">
                  <c:v>2.5999999999999999E-2</c:v>
                </c:pt>
                <c:pt idx="12">
                  <c:v>0.02</c:v>
                </c:pt>
                <c:pt idx="13">
                  <c:v>1.7999999999999999E-2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2.5999999999999999E-2</c:v>
                </c:pt>
                <c:pt idx="17">
                  <c:v>3.2138463991128574E-2</c:v>
                </c:pt>
                <c:pt idx="18">
                  <c:v>2.7933586111665836E-2</c:v>
                </c:pt>
                <c:pt idx="19">
                  <c:v>2.9758589938466012E-2</c:v>
                </c:pt>
                <c:pt idx="20">
                  <c:v>2.9813005629357126E-2</c:v>
                </c:pt>
                <c:pt idx="21">
                  <c:v>2.6965914616751623E-2</c:v>
                </c:pt>
                <c:pt idx="22">
                  <c:v>2.9748322859356253E-2</c:v>
                </c:pt>
                <c:pt idx="23">
                  <c:v>3.5226926111449473E-2</c:v>
                </c:pt>
                <c:pt idx="24">
                  <c:v>3.6674818011084832E-2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8356-42A4-AEFB-3E518883F5CC}"/>
            </c:ext>
          </c:extLst>
        </c:ser>
        <c:ser>
          <c:idx val="15"/>
          <c:order val="14"/>
          <c:tx>
            <c:strRef>
              <c:f>Data!$R$61</c:f>
              <c:strCache>
                <c:ptCount val="1"/>
                <c:pt idx="0">
                  <c:v>Roofers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Data!$R$62:$R$86</c:f>
              <c:numCache>
                <c:formatCode>General</c:formatCode>
                <c:ptCount val="25"/>
                <c:pt idx="17" formatCode="0.00%">
                  <c:v>2.1871395777074011E-2</c:v>
                </c:pt>
                <c:pt idx="18" formatCode="0.00%">
                  <c:v>2.5578129017972052E-2</c:v>
                </c:pt>
                <c:pt idx="19" formatCode="0.00%">
                  <c:v>2.7230427490760337E-2</c:v>
                </c:pt>
                <c:pt idx="20" formatCode="0.00%">
                  <c:v>2.8077750753640718E-2</c:v>
                </c:pt>
                <c:pt idx="21" formatCode="0.00%">
                  <c:v>2.9700981341088169E-2</c:v>
                </c:pt>
                <c:pt idx="22" formatCode="0.00%">
                  <c:v>3.1007167179584301E-2</c:v>
                </c:pt>
                <c:pt idx="23" formatCode="0.00%">
                  <c:v>3.5900348800718448E-2</c:v>
                </c:pt>
                <c:pt idx="24" formatCode="0.00%">
                  <c:v>3.4080486525598495E-2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E-8356-42A4-AEFB-3E518883F5CC}"/>
            </c:ext>
          </c:extLst>
        </c:ser>
        <c:ser>
          <c:idx val="16"/>
          <c:order val="15"/>
          <c:tx>
            <c:strRef>
              <c:f>Data!$S$61</c:f>
              <c:strCache>
                <c:ptCount val="1"/>
                <c:pt idx="0">
                  <c:v>Sheet Metal Workers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Data!$S$62:$S$86</c:f>
              <c:numCache>
                <c:formatCode>0.00%</c:formatCode>
                <c:ptCount val="25"/>
                <c:pt idx="0">
                  <c:v>3.9E-2</c:v>
                </c:pt>
                <c:pt idx="1">
                  <c:v>4.7E-2</c:v>
                </c:pt>
                <c:pt idx="2">
                  <c:v>4.5999999999999999E-2</c:v>
                </c:pt>
                <c:pt idx="3">
                  <c:v>4.4999999999999998E-2</c:v>
                </c:pt>
                <c:pt idx="4">
                  <c:v>0.04</c:v>
                </c:pt>
                <c:pt idx="5">
                  <c:v>4.2000000000000003E-2</c:v>
                </c:pt>
                <c:pt idx="6">
                  <c:v>0.04</c:v>
                </c:pt>
                <c:pt idx="7">
                  <c:v>4.1000000000000002E-2</c:v>
                </c:pt>
                <c:pt idx="8">
                  <c:v>4.4999999999999998E-2</c:v>
                </c:pt>
                <c:pt idx="9">
                  <c:v>3.9E-2</c:v>
                </c:pt>
                <c:pt idx="10">
                  <c:v>3.1E-2</c:v>
                </c:pt>
                <c:pt idx="11">
                  <c:v>2.1999999999999999E-2</c:v>
                </c:pt>
                <c:pt idx="12">
                  <c:v>2.1999999999999999E-2</c:v>
                </c:pt>
                <c:pt idx="13">
                  <c:v>2.1999999999999999E-2</c:v>
                </c:pt>
                <c:pt idx="14">
                  <c:v>0.02</c:v>
                </c:pt>
                <c:pt idx="15">
                  <c:v>2.4E-2</c:v>
                </c:pt>
                <c:pt idx="16">
                  <c:v>2.5999999999999999E-2</c:v>
                </c:pt>
                <c:pt idx="17">
                  <c:v>2.491181449248004E-2</c:v>
                </c:pt>
                <c:pt idx="18">
                  <c:v>2.5818404624860569E-2</c:v>
                </c:pt>
                <c:pt idx="19">
                  <c:v>2.6669033840069349E-2</c:v>
                </c:pt>
                <c:pt idx="20">
                  <c:v>2.5971013686016169E-2</c:v>
                </c:pt>
                <c:pt idx="21">
                  <c:v>2.9482726461674918E-2</c:v>
                </c:pt>
                <c:pt idx="22">
                  <c:v>3.1677945378222536E-2</c:v>
                </c:pt>
                <c:pt idx="23">
                  <c:v>3.7625771262890483E-2</c:v>
                </c:pt>
                <c:pt idx="24">
                  <c:v>4.0633739043063583E-2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8356-42A4-AEFB-3E518883F5CC}"/>
            </c:ext>
          </c:extLst>
        </c:ser>
        <c:ser>
          <c:idx val="17"/>
          <c:order val="16"/>
          <c:tx>
            <c:strRef>
              <c:f>Data!$T$61</c:f>
              <c:strCache>
                <c:ptCount val="1"/>
                <c:pt idx="0">
                  <c:v>Teamsters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Data!$T$62:$T$86</c:f>
              <c:numCache>
                <c:formatCode>0.00%</c:formatCode>
                <c:ptCount val="25"/>
                <c:pt idx="0">
                  <c:v>3.5999999999999997E-2</c:v>
                </c:pt>
                <c:pt idx="1">
                  <c:v>3.9E-2</c:v>
                </c:pt>
                <c:pt idx="2">
                  <c:v>3.7999999999999999E-2</c:v>
                </c:pt>
                <c:pt idx="3">
                  <c:v>0.04</c:v>
                </c:pt>
                <c:pt idx="4">
                  <c:v>3.5000000000000003E-2</c:v>
                </c:pt>
                <c:pt idx="5">
                  <c:v>3.1E-2</c:v>
                </c:pt>
                <c:pt idx="6">
                  <c:v>3.7999999999999999E-2</c:v>
                </c:pt>
                <c:pt idx="7">
                  <c:v>0.04</c:v>
                </c:pt>
                <c:pt idx="8">
                  <c:v>4.2999999999999997E-2</c:v>
                </c:pt>
                <c:pt idx="9">
                  <c:v>4.1000000000000002E-2</c:v>
                </c:pt>
                <c:pt idx="10">
                  <c:v>3.5999999999999997E-2</c:v>
                </c:pt>
                <c:pt idx="11">
                  <c:v>3.2000000000000001E-2</c:v>
                </c:pt>
                <c:pt idx="12">
                  <c:v>2.1999999999999999E-2</c:v>
                </c:pt>
                <c:pt idx="13">
                  <c:v>2.5000000000000001E-2</c:v>
                </c:pt>
                <c:pt idx="14">
                  <c:v>2.1999999999999999E-2</c:v>
                </c:pt>
                <c:pt idx="15">
                  <c:v>2.5999999999999999E-2</c:v>
                </c:pt>
                <c:pt idx="16">
                  <c:v>2.1999999999999999E-2</c:v>
                </c:pt>
                <c:pt idx="17">
                  <c:v>2.3175740452500398E-2</c:v>
                </c:pt>
                <c:pt idx="18">
                  <c:v>2.5615271072622566E-2</c:v>
                </c:pt>
                <c:pt idx="19">
                  <c:v>3.1829786150882868E-2</c:v>
                </c:pt>
                <c:pt idx="20">
                  <c:v>3.1389759963161942E-2</c:v>
                </c:pt>
                <c:pt idx="21">
                  <c:v>3.1114747314168981E-2</c:v>
                </c:pt>
                <c:pt idx="22">
                  <c:v>3.5987278550112627E-2</c:v>
                </c:pt>
                <c:pt idx="23">
                  <c:v>4.1101822645104313E-2</c:v>
                </c:pt>
                <c:pt idx="24">
                  <c:v>3.9233137776334852E-2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8356-42A4-AEFB-3E518883F5CC}"/>
            </c:ext>
          </c:extLst>
        </c:ser>
        <c:ser>
          <c:idx val="19"/>
          <c:order val="17"/>
          <c:tx>
            <c:strRef>
              <c:f>Data!$V$61</c:f>
              <c:strCache>
                <c:ptCount val="1"/>
                <c:pt idx="0">
                  <c:v>Craft weighted Avg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Data!$V$62:$V$86</c:f>
              <c:numCache>
                <c:formatCode>0.00%</c:formatCode>
                <c:ptCount val="25"/>
                <c:pt idx="0">
                  <c:v>3.7266666666666663E-2</c:v>
                </c:pt>
                <c:pt idx="1">
                  <c:v>3.9466666666666664E-2</c:v>
                </c:pt>
                <c:pt idx="2">
                  <c:v>4.1399999999999999E-2</c:v>
                </c:pt>
                <c:pt idx="3">
                  <c:v>4.2266666666666668E-2</c:v>
                </c:pt>
                <c:pt idx="4">
                  <c:v>4.0400000000000005E-2</c:v>
                </c:pt>
                <c:pt idx="5">
                  <c:v>3.9533333333333337E-2</c:v>
                </c:pt>
                <c:pt idx="6">
                  <c:v>4.1933333333333343E-2</c:v>
                </c:pt>
                <c:pt idx="7">
                  <c:v>4.3400000000000001E-2</c:v>
                </c:pt>
                <c:pt idx="8">
                  <c:v>4.3799999999999999E-2</c:v>
                </c:pt>
                <c:pt idx="9">
                  <c:v>3.8733333333333335E-2</c:v>
                </c:pt>
                <c:pt idx="10">
                  <c:v>2.9066666666666668E-2</c:v>
                </c:pt>
                <c:pt idx="11">
                  <c:v>2.5066666666666675E-2</c:v>
                </c:pt>
                <c:pt idx="12">
                  <c:v>2.3533333333333337E-2</c:v>
                </c:pt>
                <c:pt idx="13">
                  <c:v>2.4466666666666671E-2</c:v>
                </c:pt>
                <c:pt idx="14">
                  <c:v>2.4600000000000007E-2</c:v>
                </c:pt>
                <c:pt idx="15">
                  <c:v>2.533333333333334E-2</c:v>
                </c:pt>
                <c:pt idx="16">
                  <c:v>2.5400000000000002E-2</c:v>
                </c:pt>
                <c:pt idx="17">
                  <c:v>2.6548061304732026E-2</c:v>
                </c:pt>
                <c:pt idx="18">
                  <c:v>2.8164370018564464E-2</c:v>
                </c:pt>
                <c:pt idx="19">
                  <c:v>2.9250298587575514E-2</c:v>
                </c:pt>
                <c:pt idx="20">
                  <c:v>2.8605684947483421E-2</c:v>
                </c:pt>
                <c:pt idx="21">
                  <c:v>2.8913457885214846E-2</c:v>
                </c:pt>
                <c:pt idx="22">
                  <c:v>3.1937879664342209E-2</c:v>
                </c:pt>
                <c:pt idx="23">
                  <c:v>3.5865578007464871E-2</c:v>
                </c:pt>
                <c:pt idx="24">
                  <c:v>3.7405639911282755E-2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8356-42A4-AEFB-3E518883F5CC}"/>
            </c:ext>
          </c:extLst>
        </c:ser>
        <c:ser>
          <c:idx val="0"/>
          <c:order val="18"/>
          <c:tx>
            <c:strRef>
              <c:f>Data!$B$147</c:f>
              <c:strCache>
                <c:ptCount val="1"/>
                <c:pt idx="0">
                  <c:v>CPI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Data!$B$148:$B$172</c:f>
              <c:numCache>
                <c:formatCode>0.00%</c:formatCode>
                <c:ptCount val="25"/>
                <c:pt idx="0">
                  <c:v>3.3768572714992902E-2</c:v>
                </c:pt>
                <c:pt idx="1">
                  <c:v>2.8261711188540508E-2</c:v>
                </c:pt>
                <c:pt idx="2">
                  <c:v>1.5860316265060424E-2</c:v>
                </c:pt>
                <c:pt idx="3">
                  <c:v>2.2700949733611357E-2</c:v>
                </c:pt>
                <c:pt idx="4">
                  <c:v>2.6772366930917387E-2</c:v>
                </c:pt>
                <c:pt idx="5">
                  <c:v>3.3927468454954694E-2</c:v>
                </c:pt>
                <c:pt idx="6">
                  <c:v>3.2259441007040653E-2</c:v>
                </c:pt>
                <c:pt idx="7">
                  <c:v>2.8526724815013896E-2</c:v>
                </c:pt>
                <c:pt idx="8">
                  <c:v>3.8391002966509748E-2</c:v>
                </c:pt>
                <c:pt idx="9">
                  <c:v>-3.555462662997424E-3</c:v>
                </c:pt>
                <c:pt idx="10">
                  <c:v>1.6400434423898987E-2</c:v>
                </c:pt>
                <c:pt idx="11">
                  <c:v>3.1568415686220437E-2</c:v>
                </c:pt>
                <c:pt idx="12">
                  <c:v>2.0693372652606234E-2</c:v>
                </c:pt>
                <c:pt idx="13">
                  <c:v>1.4648326556271045E-2</c:v>
                </c:pt>
                <c:pt idx="14">
                  <c:v>1.6222229774082195E-2</c:v>
                </c:pt>
                <c:pt idx="15">
                  <c:v>1.1862713555245909E-3</c:v>
                </c:pt>
                <c:pt idx="16">
                  <c:v>1.2615832057053274E-2</c:v>
                </c:pt>
                <c:pt idx="17">
                  <c:v>2.1301100036596347E-2</c:v>
                </c:pt>
                <c:pt idx="18">
                  <c:v>2.4425832969282187E-2</c:v>
                </c:pt>
                <c:pt idx="19">
                  <c:v>1.8122100752601154E-2</c:v>
                </c:pt>
                <c:pt idx="20">
                  <c:v>1.233584396306386E-2</c:v>
                </c:pt>
                <c:pt idx="21">
                  <c:v>4.6978588636373962E-2</c:v>
                </c:pt>
                <c:pt idx="22">
                  <c:v>8.0027998205211628E-2</c:v>
                </c:pt>
                <c:pt idx="23">
                  <c:v>4.1163383837448907E-2</c:v>
                </c:pt>
                <c:pt idx="24">
                  <c:v>2.8923555085901342E-2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2-8356-42A4-AEFB-3E518883F5CC}"/>
            </c:ext>
          </c:extLst>
        </c:ser>
        <c:ser>
          <c:idx val="5"/>
          <c:order val="19"/>
          <c:tx>
            <c:strRef>
              <c:f>Data!$D$147</c:f>
              <c:strCache>
                <c:ptCount val="1"/>
                <c:pt idx="0">
                  <c:v>PAS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Data!$D$148:$D$172</c:f>
              <c:numCache>
                <c:formatCode>0.00%</c:formatCode>
                <c:ptCount val="25"/>
                <c:pt idx="0">
                  <c:v>5.1499999999999997E-2</c:v>
                </c:pt>
                <c:pt idx="1">
                  <c:v>4.5400000000000003E-2</c:v>
                </c:pt>
                <c:pt idx="2">
                  <c:v>3.7900000000000003E-2</c:v>
                </c:pt>
                <c:pt idx="3">
                  <c:v>3.6900000000000002E-2</c:v>
                </c:pt>
                <c:pt idx="4">
                  <c:v>3.7699999999999997E-2</c:v>
                </c:pt>
                <c:pt idx="5">
                  <c:v>4.2200000000000001E-2</c:v>
                </c:pt>
                <c:pt idx="6">
                  <c:v>4.9399999999999999E-2</c:v>
                </c:pt>
                <c:pt idx="7">
                  <c:v>5.0099999999999999E-2</c:v>
                </c:pt>
                <c:pt idx="8">
                  <c:v>3.7199999999999997E-2</c:v>
                </c:pt>
                <c:pt idx="9">
                  <c:v>1.6400000000000001E-2</c:v>
                </c:pt>
                <c:pt idx="10">
                  <c:v>1.6799999999999999E-2</c:v>
                </c:pt>
                <c:pt idx="11">
                  <c:v>2.46E-2</c:v>
                </c:pt>
                <c:pt idx="12">
                  <c:v>2.6599999999999999E-2</c:v>
                </c:pt>
                <c:pt idx="13">
                  <c:v>3.2000000000000001E-2</c:v>
                </c:pt>
                <c:pt idx="14">
                  <c:v>3.3700000000000001E-2</c:v>
                </c:pt>
                <c:pt idx="15">
                  <c:v>3.4200000000000001E-2</c:v>
                </c:pt>
                <c:pt idx="16">
                  <c:v>3.2300000000000002E-2</c:v>
                </c:pt>
                <c:pt idx="17">
                  <c:v>3.3599999999999998E-2</c:v>
                </c:pt>
                <c:pt idx="18">
                  <c:v>3.2800000000000003E-2</c:v>
                </c:pt>
                <c:pt idx="19">
                  <c:v>3.4099999999999998E-2</c:v>
                </c:pt>
                <c:pt idx="20">
                  <c:v>2.8799999999999999E-2</c:v>
                </c:pt>
                <c:pt idx="21">
                  <c:v>3.95E-2</c:v>
                </c:pt>
                <c:pt idx="22">
                  <c:v>5.0200000000000002E-2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8356-42A4-AEFB-3E518883F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179360"/>
        <c:axId val="497020048"/>
        <c:extLst/>
      </c:lineChart>
      <c:catAx>
        <c:axId val="407179360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020048"/>
        <c:crosses val="autoZero"/>
        <c:auto val="1"/>
        <c:lblAlgn val="ctr"/>
        <c:lblOffset val="100"/>
        <c:noMultiLvlLbl val="0"/>
      </c:catAx>
      <c:valAx>
        <c:axId val="4970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7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596A85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49338900382517"/>
          <c:y val="3.9567901234567902E-2"/>
          <c:w val="0.67604267038519961"/>
          <c:h val="0.83047681539807527"/>
        </c:manualLayout>
      </c:layout>
      <c:lineChart>
        <c:grouping val="standard"/>
        <c:varyColors val="0"/>
        <c:ser>
          <c:idx val="2"/>
          <c:order val="0"/>
          <c:tx>
            <c:strRef>
              <c:f>'TC-ECEC-U-NU'!$A$40</c:f>
              <c:strCache>
                <c:ptCount val="1"/>
                <c:pt idx="0">
                  <c:v>Union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8207844914870094E-2"/>
                  <c:y val="-6.4814814814814811E-2"/>
                </c:manualLayout>
              </c:layout>
              <c:numFmt formatCode="&quot;$&quot;#,##0.00" sourceLinked="0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E7-4057-80F2-C562E4FB06F3}"/>
                </c:ext>
              </c:extLst>
            </c:dLbl>
            <c:dLbl>
              <c:idx val="20"/>
              <c:layout>
                <c:manualLayout>
                  <c:x val="5.208333333333333E-3"/>
                  <c:y val="-3.7037037037037035E-2"/>
                </c:manualLayout>
              </c:layout>
              <c:numFmt formatCode="&quot;$&quot;#,##0.00" sourceLinked="0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E7-4057-80F2-C562E4FB06F3}"/>
                </c:ext>
              </c:extLst>
            </c:dLbl>
            <c:numFmt formatCode="&quot;$&quot;#,##0.00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'TC-ECEC-U-NU'!$A$16:$A$36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'TC-ECEC-U-NU'!$O$16:$O$36</c:f>
              <c:numCache>
                <c:formatCode>#0.00</c:formatCode>
                <c:ptCount val="21"/>
                <c:pt idx="0">
                  <c:v>33.659999999999997</c:v>
                </c:pt>
                <c:pt idx="1">
                  <c:v>35.6</c:v>
                </c:pt>
                <c:pt idx="2">
                  <c:v>36.090000000000003</c:v>
                </c:pt>
                <c:pt idx="3">
                  <c:v>36.22</c:v>
                </c:pt>
                <c:pt idx="4">
                  <c:v>36.619999999999997</c:v>
                </c:pt>
                <c:pt idx="5">
                  <c:v>37.35</c:v>
                </c:pt>
                <c:pt idx="6">
                  <c:v>38.229999999999997</c:v>
                </c:pt>
                <c:pt idx="7">
                  <c:v>39.92</c:v>
                </c:pt>
                <c:pt idx="8">
                  <c:v>41.54</c:v>
                </c:pt>
                <c:pt idx="9">
                  <c:v>46.5</c:v>
                </c:pt>
                <c:pt idx="10">
                  <c:v>45.28</c:v>
                </c:pt>
                <c:pt idx="11">
                  <c:v>47.82</c:v>
                </c:pt>
                <c:pt idx="12">
                  <c:v>47.88</c:v>
                </c:pt>
                <c:pt idx="13">
                  <c:v>47.29</c:v>
                </c:pt>
                <c:pt idx="14">
                  <c:v>48.15</c:v>
                </c:pt>
                <c:pt idx="15">
                  <c:v>50.9</c:v>
                </c:pt>
                <c:pt idx="16">
                  <c:v>51.74</c:v>
                </c:pt>
                <c:pt idx="17">
                  <c:v>54.34</c:v>
                </c:pt>
                <c:pt idx="18">
                  <c:v>56.8</c:v>
                </c:pt>
                <c:pt idx="19">
                  <c:v>59.86</c:v>
                </c:pt>
                <c:pt idx="20">
                  <c:v>62.36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E7-4057-80F2-C562E4FB06F3}"/>
            </c:ext>
          </c:extLst>
        </c:ser>
        <c:ser>
          <c:idx val="0"/>
          <c:order val="1"/>
          <c:tx>
            <c:strRef>
              <c:f>'TC-ECEC-U-NU'!$A$41</c:f>
              <c:strCache>
                <c:ptCount val="1"/>
                <c:pt idx="0">
                  <c:v>All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833333333333332E-2"/>
                  <c:y val="-5.246913580246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E7-4057-80F2-C562E4FB06F3}"/>
                </c:ext>
              </c:extLst>
            </c:dLbl>
            <c:dLbl>
              <c:idx val="20"/>
              <c:layout>
                <c:manualLayout>
                  <c:x val="-1.736111111111111E-3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E7-4057-80F2-C562E4FB06F3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'TC-ECEC-U-NU'!$A$16:$A$36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'TC-ECEC-U-NU'!$C$16:$C$36</c:f>
              <c:numCache>
                <c:formatCode>#0.00</c:formatCode>
                <c:ptCount val="21"/>
                <c:pt idx="0">
                  <c:v>24.71</c:v>
                </c:pt>
                <c:pt idx="1">
                  <c:v>25.67</c:v>
                </c:pt>
                <c:pt idx="2">
                  <c:v>26.42</c:v>
                </c:pt>
                <c:pt idx="3">
                  <c:v>27.35</c:v>
                </c:pt>
                <c:pt idx="4">
                  <c:v>27.42</c:v>
                </c:pt>
                <c:pt idx="5">
                  <c:v>27.75</c:v>
                </c:pt>
                <c:pt idx="6">
                  <c:v>28.57</c:v>
                </c:pt>
                <c:pt idx="7">
                  <c:v>28.87</c:v>
                </c:pt>
                <c:pt idx="8">
                  <c:v>29.63</c:v>
                </c:pt>
                <c:pt idx="9">
                  <c:v>31.32</c:v>
                </c:pt>
                <c:pt idx="10">
                  <c:v>31.7</c:v>
                </c:pt>
                <c:pt idx="11">
                  <c:v>32.76</c:v>
                </c:pt>
                <c:pt idx="12">
                  <c:v>33.72</c:v>
                </c:pt>
                <c:pt idx="13">
                  <c:v>34.049999999999997</c:v>
                </c:pt>
                <c:pt idx="14">
                  <c:v>34.72</c:v>
                </c:pt>
                <c:pt idx="15">
                  <c:v>36.229999999999997</c:v>
                </c:pt>
                <c:pt idx="16">
                  <c:v>38.07</c:v>
                </c:pt>
                <c:pt idx="17">
                  <c:v>40.229999999999997</c:v>
                </c:pt>
                <c:pt idx="18">
                  <c:v>43.11</c:v>
                </c:pt>
                <c:pt idx="19">
                  <c:v>44.67</c:v>
                </c:pt>
                <c:pt idx="20">
                  <c:v>45.65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E7-4057-80F2-C562E4FB06F3}"/>
            </c:ext>
          </c:extLst>
        </c:ser>
        <c:ser>
          <c:idx val="1"/>
          <c:order val="2"/>
          <c:tx>
            <c:strRef>
              <c:f>'TC-ECEC-U-NU'!$A$42</c:f>
              <c:strCache>
                <c:ptCount val="1"/>
                <c:pt idx="0">
                  <c:v>Nonunion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444444444444441E-3"/>
                  <c:y val="4.938271604938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E7-4057-80F2-C562E4FB06F3}"/>
                </c:ext>
              </c:extLst>
            </c:dLbl>
            <c:dLbl>
              <c:idx val="20"/>
              <c:layout>
                <c:manualLayout>
                  <c:x val="1.736111111111111E-3"/>
                  <c:y val="3.703703703703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E7-4057-80F2-C562E4FB06F3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'TC-ECEC-U-NU'!$A$16:$A$36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'TC-ECEC-U-NU'!$I$16:$I$36</c:f>
              <c:numCache>
                <c:formatCode>#0.00</c:formatCode>
                <c:ptCount val="21"/>
                <c:pt idx="0">
                  <c:v>23.64</c:v>
                </c:pt>
                <c:pt idx="1">
                  <c:v>24.52</c:v>
                </c:pt>
                <c:pt idx="2">
                  <c:v>25.29</c:v>
                </c:pt>
                <c:pt idx="3">
                  <c:v>26.31</c:v>
                </c:pt>
                <c:pt idx="4">
                  <c:v>26.37</c:v>
                </c:pt>
                <c:pt idx="5">
                  <c:v>26.72</c:v>
                </c:pt>
                <c:pt idx="6">
                  <c:v>27.58</c:v>
                </c:pt>
                <c:pt idx="7">
                  <c:v>27.78</c:v>
                </c:pt>
                <c:pt idx="8">
                  <c:v>28.48</c:v>
                </c:pt>
                <c:pt idx="9">
                  <c:v>29.83</c:v>
                </c:pt>
                <c:pt idx="10">
                  <c:v>30.38</c:v>
                </c:pt>
                <c:pt idx="11">
                  <c:v>31.31</c:v>
                </c:pt>
                <c:pt idx="12">
                  <c:v>32.36</c:v>
                </c:pt>
                <c:pt idx="13">
                  <c:v>32.81</c:v>
                </c:pt>
                <c:pt idx="14">
                  <c:v>33.53</c:v>
                </c:pt>
                <c:pt idx="15">
                  <c:v>34.99</c:v>
                </c:pt>
                <c:pt idx="16">
                  <c:v>36.83</c:v>
                </c:pt>
                <c:pt idx="17">
                  <c:v>38.96</c:v>
                </c:pt>
                <c:pt idx="18">
                  <c:v>41.86</c:v>
                </c:pt>
                <c:pt idx="19">
                  <c:v>43.39</c:v>
                </c:pt>
                <c:pt idx="20">
                  <c:v>44.23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6E7-4057-80F2-C562E4FB0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9653888"/>
        <c:axId val="1219664928"/>
      </c:lineChart>
      <c:catAx>
        <c:axId val="121965388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9664928"/>
        <c:crosses val="autoZero"/>
        <c:auto val="1"/>
        <c:lblAlgn val="ctr"/>
        <c:lblOffset val="100"/>
        <c:noMultiLvlLbl val="0"/>
      </c:catAx>
      <c:valAx>
        <c:axId val="121966492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965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00770760173355"/>
          <c:y val="0.52708199669485756"/>
          <c:w val="0.22099229239826659"/>
          <c:h val="0.26522990181782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69544374040602E-2"/>
          <c:y val="5.264328646618905E-2"/>
          <c:w val="0.90444493533330961"/>
          <c:h val="0.86885874492961102"/>
        </c:manualLayout>
      </c:layout>
      <c:lineChart>
        <c:grouping val="standard"/>
        <c:varyColors val="0"/>
        <c:ser>
          <c:idx val="20"/>
          <c:order val="0"/>
          <c:tx>
            <c:strRef>
              <c:f>Data!$H$61</c:f>
              <c:strCache>
                <c:ptCount val="1"/>
                <c:pt idx="0">
                  <c:v>Glaziers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Data!$H$62:$H$86</c:f>
              <c:numCache>
                <c:formatCode>General</c:formatCode>
                <c:ptCount val="25"/>
                <c:pt idx="17" formatCode="0.00%">
                  <c:v>2.5222562590172706E-2</c:v>
                </c:pt>
                <c:pt idx="18" formatCode="0.00%">
                  <c:v>3.0339857200182091E-2</c:v>
                </c:pt>
                <c:pt idx="19" formatCode="0.00%">
                  <c:v>3.123313868781168E-2</c:v>
                </c:pt>
                <c:pt idx="20" formatCode="0.00%">
                  <c:v>3.193227837885549E-2</c:v>
                </c:pt>
                <c:pt idx="21" formatCode="0.00%">
                  <c:v>3.0883111197532679E-2</c:v>
                </c:pt>
                <c:pt idx="22" formatCode="0.00%">
                  <c:v>3.0968274475401597E-2</c:v>
                </c:pt>
                <c:pt idx="23" formatCode="0.00%">
                  <c:v>3.094864133110722E-2</c:v>
                </c:pt>
                <c:pt idx="24" formatCode="0.00%">
                  <c:v>3.426588516476544E-2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8356-42A4-AEFB-3E518883F5CC}"/>
            </c:ext>
          </c:extLst>
        </c:ser>
        <c:ser>
          <c:idx val="11"/>
          <c:order val="1"/>
          <c:tx>
            <c:strRef>
              <c:f>Data!$N$61</c:f>
              <c:strCache>
                <c:ptCount val="1"/>
                <c:pt idx="0">
                  <c:v>Painters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Data!$N$62:$N$86</c:f>
              <c:numCache>
                <c:formatCode>0.00%</c:formatCode>
                <c:ptCount val="25"/>
                <c:pt idx="0">
                  <c:v>3.9E-2</c:v>
                </c:pt>
                <c:pt idx="1">
                  <c:v>3.6999999999999998E-2</c:v>
                </c:pt>
                <c:pt idx="2">
                  <c:v>4.1000000000000002E-2</c:v>
                </c:pt>
                <c:pt idx="3">
                  <c:v>0.04</c:v>
                </c:pt>
                <c:pt idx="4">
                  <c:v>3.2000000000000001E-2</c:v>
                </c:pt>
                <c:pt idx="5">
                  <c:v>3.5000000000000003E-2</c:v>
                </c:pt>
                <c:pt idx="6">
                  <c:v>4.4999999999999998E-2</c:v>
                </c:pt>
                <c:pt idx="7">
                  <c:v>4.2999999999999997E-2</c:v>
                </c:pt>
                <c:pt idx="8">
                  <c:v>0.04</c:v>
                </c:pt>
                <c:pt idx="9">
                  <c:v>3.3000000000000002E-2</c:v>
                </c:pt>
                <c:pt idx="10">
                  <c:v>0.03</c:v>
                </c:pt>
                <c:pt idx="11">
                  <c:v>1.6E-2</c:v>
                </c:pt>
                <c:pt idx="12">
                  <c:v>1.9E-2</c:v>
                </c:pt>
                <c:pt idx="13">
                  <c:v>0.03</c:v>
                </c:pt>
                <c:pt idx="14">
                  <c:v>2.5999999999999999E-2</c:v>
                </c:pt>
                <c:pt idx="15">
                  <c:v>2.1999999999999999E-2</c:v>
                </c:pt>
                <c:pt idx="16">
                  <c:v>4.1000000000000002E-2</c:v>
                </c:pt>
                <c:pt idx="17">
                  <c:v>2.3354315778330512E-2</c:v>
                </c:pt>
                <c:pt idx="18">
                  <c:v>2.856389906668708E-2</c:v>
                </c:pt>
                <c:pt idx="19">
                  <c:v>2.8904278428543803E-2</c:v>
                </c:pt>
                <c:pt idx="20">
                  <c:v>3.1267017483658621E-2</c:v>
                </c:pt>
                <c:pt idx="21">
                  <c:v>2.9254850369881596E-2</c:v>
                </c:pt>
                <c:pt idx="22">
                  <c:v>3.1586393608006059E-2</c:v>
                </c:pt>
                <c:pt idx="23">
                  <c:v>3.1410010295861358E-2</c:v>
                </c:pt>
                <c:pt idx="24">
                  <c:v>3.3268293099609957E-2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8356-42A4-AEFB-3E518883F5CC}"/>
            </c:ext>
          </c:extLst>
        </c:ser>
        <c:ser>
          <c:idx val="19"/>
          <c:order val="2"/>
          <c:tx>
            <c:strRef>
              <c:f>Data!$V$61</c:f>
              <c:strCache>
                <c:ptCount val="1"/>
                <c:pt idx="0">
                  <c:v>Craft weighted Avg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Data!$V$62:$V$86</c:f>
              <c:numCache>
                <c:formatCode>0.00%</c:formatCode>
                <c:ptCount val="25"/>
                <c:pt idx="0">
                  <c:v>3.7266666666666663E-2</c:v>
                </c:pt>
                <c:pt idx="1">
                  <c:v>3.9466666666666664E-2</c:v>
                </c:pt>
                <c:pt idx="2">
                  <c:v>4.1399999999999999E-2</c:v>
                </c:pt>
                <c:pt idx="3">
                  <c:v>4.2266666666666668E-2</c:v>
                </c:pt>
                <c:pt idx="4">
                  <c:v>4.0400000000000005E-2</c:v>
                </c:pt>
                <c:pt idx="5">
                  <c:v>3.9533333333333337E-2</c:v>
                </c:pt>
                <c:pt idx="6">
                  <c:v>4.1933333333333343E-2</c:v>
                </c:pt>
                <c:pt idx="7">
                  <c:v>4.3400000000000001E-2</c:v>
                </c:pt>
                <c:pt idx="8">
                  <c:v>4.3799999999999999E-2</c:v>
                </c:pt>
                <c:pt idx="9">
                  <c:v>3.8733333333333335E-2</c:v>
                </c:pt>
                <c:pt idx="10">
                  <c:v>2.9066666666666668E-2</c:v>
                </c:pt>
                <c:pt idx="11">
                  <c:v>2.5066666666666675E-2</c:v>
                </c:pt>
                <c:pt idx="12">
                  <c:v>2.3533333333333337E-2</c:v>
                </c:pt>
                <c:pt idx="13">
                  <c:v>2.4466666666666671E-2</c:v>
                </c:pt>
                <c:pt idx="14">
                  <c:v>2.4600000000000007E-2</c:v>
                </c:pt>
                <c:pt idx="15">
                  <c:v>2.533333333333334E-2</c:v>
                </c:pt>
                <c:pt idx="16">
                  <c:v>2.5400000000000002E-2</c:v>
                </c:pt>
                <c:pt idx="17">
                  <c:v>2.6548061304732026E-2</c:v>
                </c:pt>
                <c:pt idx="18">
                  <c:v>2.8164370018564464E-2</c:v>
                </c:pt>
                <c:pt idx="19">
                  <c:v>2.9250298587575514E-2</c:v>
                </c:pt>
                <c:pt idx="20">
                  <c:v>2.8605684947483421E-2</c:v>
                </c:pt>
                <c:pt idx="21">
                  <c:v>2.8913457885214846E-2</c:v>
                </c:pt>
                <c:pt idx="22">
                  <c:v>3.1937879664342209E-2</c:v>
                </c:pt>
                <c:pt idx="23">
                  <c:v>3.5865578007464871E-2</c:v>
                </c:pt>
                <c:pt idx="24">
                  <c:v>3.7405639911282755E-2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8356-42A4-AEFB-3E518883F5CC}"/>
            </c:ext>
          </c:extLst>
        </c:ser>
        <c:ser>
          <c:idx val="0"/>
          <c:order val="3"/>
          <c:tx>
            <c:strRef>
              <c:f>Data!$B$147</c:f>
              <c:strCache>
                <c:ptCount val="1"/>
                <c:pt idx="0">
                  <c:v>CPI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Data!$A$62:$A$86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  <c:extLst/>
            </c:numRef>
          </c:cat>
          <c:val>
            <c:numRef>
              <c:f>Data!$B$148:$B$172</c:f>
              <c:numCache>
                <c:formatCode>0.00%</c:formatCode>
                <c:ptCount val="25"/>
                <c:pt idx="0">
                  <c:v>3.3768572714992902E-2</c:v>
                </c:pt>
                <c:pt idx="1">
                  <c:v>2.8261711188540508E-2</c:v>
                </c:pt>
                <c:pt idx="2">
                  <c:v>1.5860316265060424E-2</c:v>
                </c:pt>
                <c:pt idx="3">
                  <c:v>2.2700949733611357E-2</c:v>
                </c:pt>
                <c:pt idx="4">
                  <c:v>2.6772366930917387E-2</c:v>
                </c:pt>
                <c:pt idx="5">
                  <c:v>3.3927468454954694E-2</c:v>
                </c:pt>
                <c:pt idx="6">
                  <c:v>3.2259441007040653E-2</c:v>
                </c:pt>
                <c:pt idx="7">
                  <c:v>2.8526724815013896E-2</c:v>
                </c:pt>
                <c:pt idx="8">
                  <c:v>3.8391002966509748E-2</c:v>
                </c:pt>
                <c:pt idx="9">
                  <c:v>-3.555462662997424E-3</c:v>
                </c:pt>
                <c:pt idx="10">
                  <c:v>1.6400434423898987E-2</c:v>
                </c:pt>
                <c:pt idx="11">
                  <c:v>3.1568415686220437E-2</c:v>
                </c:pt>
                <c:pt idx="12">
                  <c:v>2.0693372652606234E-2</c:v>
                </c:pt>
                <c:pt idx="13">
                  <c:v>1.4648326556271045E-2</c:v>
                </c:pt>
                <c:pt idx="14">
                  <c:v>1.6222229774082195E-2</c:v>
                </c:pt>
                <c:pt idx="15">
                  <c:v>1.1862713555245909E-3</c:v>
                </c:pt>
                <c:pt idx="16">
                  <c:v>1.2615832057053274E-2</c:v>
                </c:pt>
                <c:pt idx="17">
                  <c:v>2.1301100036596347E-2</c:v>
                </c:pt>
                <c:pt idx="18">
                  <c:v>2.4425832969282187E-2</c:v>
                </c:pt>
                <c:pt idx="19">
                  <c:v>1.8122100752601154E-2</c:v>
                </c:pt>
                <c:pt idx="20">
                  <c:v>1.233584396306386E-2</c:v>
                </c:pt>
                <c:pt idx="21">
                  <c:v>4.6978588636373962E-2</c:v>
                </c:pt>
                <c:pt idx="22">
                  <c:v>8.0027998205211628E-2</c:v>
                </c:pt>
                <c:pt idx="23">
                  <c:v>4.1163383837448907E-2</c:v>
                </c:pt>
                <c:pt idx="24">
                  <c:v>2.8923555085901342E-2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2-8356-42A4-AEFB-3E518883F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179360"/>
        <c:axId val="497020048"/>
        <c:extLst/>
      </c:lineChart>
      <c:catAx>
        <c:axId val="407179360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020048"/>
        <c:crosses val="autoZero"/>
        <c:auto val="1"/>
        <c:lblAlgn val="ctr"/>
        <c:lblOffset val="100"/>
        <c:noMultiLvlLbl val="0"/>
      </c:catAx>
      <c:valAx>
        <c:axId val="4970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1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596A85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'TC-ECEC-U-NU'!$A$43</c:f>
              <c:strCache>
                <c:ptCount val="1"/>
                <c:pt idx="0">
                  <c:v>CLRC Union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884369711794102E-2"/>
                  <c:y val="-8.6419753086419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E7-4057-80F2-C562E4FB06F3}"/>
                </c:ext>
              </c:extLst>
            </c:dLbl>
            <c:dLbl>
              <c:idx val="20"/>
              <c:layout>
                <c:manualLayout>
                  <c:x val="8.6805555555555559E-3"/>
                  <c:y val="-4.6296296296296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E7-4057-80F2-C562E4FB0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'TC-ECEC-U-NU'!$A$16:$A$36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'TC-ECEC-U-NU'!$T$16:$T$36</c:f>
              <c:numCache>
                <c:formatCode>#,##0.00</c:formatCode>
                <c:ptCount val="21"/>
                <c:pt idx="0">
                  <c:v>40.216041666666662</c:v>
                </c:pt>
                <c:pt idx="1">
                  <c:v>42.064791666666672</c:v>
                </c:pt>
                <c:pt idx="2">
                  <c:v>44.014791666666667</c:v>
                </c:pt>
                <c:pt idx="3">
                  <c:v>45.863125000000004</c:v>
                </c:pt>
                <c:pt idx="4">
                  <c:v>47.459583333333342</c:v>
                </c:pt>
                <c:pt idx="5">
                  <c:v>49.080416666666672</c:v>
                </c:pt>
                <c:pt idx="6">
                  <c:v>50.677499999999988</c:v>
                </c:pt>
                <c:pt idx="7">
                  <c:v>51.835000000000001</c:v>
                </c:pt>
                <c:pt idx="8">
                  <c:v>52.544791666666661</c:v>
                </c:pt>
                <c:pt idx="9">
                  <c:v>53.24</c:v>
                </c:pt>
                <c:pt idx="10">
                  <c:v>54.026250000000005</c:v>
                </c:pt>
                <c:pt idx="11">
                  <c:v>55.097974791666672</c:v>
                </c:pt>
                <c:pt idx="12">
                  <c:v>54.846169236111109</c:v>
                </c:pt>
                <c:pt idx="13">
                  <c:v>55.031482604943626</c:v>
                </c:pt>
                <c:pt idx="14">
                  <c:v>55.469991753015059</c:v>
                </c:pt>
                <c:pt idx="15">
                  <c:v>57.47137184171936</c:v>
                </c:pt>
                <c:pt idx="16">
                  <c:v>59.736821848862434</c:v>
                </c:pt>
                <c:pt idx="17">
                  <c:v>61.646155398821605</c:v>
                </c:pt>
                <c:pt idx="18">
                  <c:v>63.770108024569005</c:v>
                </c:pt>
                <c:pt idx="19">
                  <c:v>65.771636315260082</c:v>
                </c:pt>
                <c:pt idx="20">
                  <c:v>68.84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E7-4057-80F2-C562E4FB06F3}"/>
            </c:ext>
          </c:extLst>
        </c:ser>
        <c:ser>
          <c:idx val="2"/>
          <c:order val="1"/>
          <c:tx>
            <c:strRef>
              <c:f>'TC-ECEC-U-NU'!$A$40</c:f>
              <c:strCache>
                <c:ptCount val="1"/>
                <c:pt idx="0">
                  <c:v>Union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8207844914870094E-2"/>
                  <c:y val="-6.4814814814814811E-2"/>
                </c:manualLayout>
              </c:layout>
              <c:numFmt formatCode="&quot;$&quot;#,##0.00" sourceLinked="0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E7-4057-80F2-C562E4FB06F3}"/>
                </c:ext>
              </c:extLst>
            </c:dLbl>
            <c:dLbl>
              <c:idx val="20"/>
              <c:layout>
                <c:manualLayout>
                  <c:x val="5.208333333333333E-3"/>
                  <c:y val="-3.7037037037037035E-2"/>
                </c:manualLayout>
              </c:layout>
              <c:numFmt formatCode="&quot;$&quot;#,##0.00" sourceLinked="0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E7-4057-80F2-C562E4FB06F3}"/>
                </c:ext>
              </c:extLst>
            </c:dLbl>
            <c:numFmt formatCode="&quot;$&quot;#,##0.00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'TC-ECEC-U-NU'!$A$16:$A$36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'TC-ECEC-U-NU'!$O$16:$O$36</c:f>
              <c:numCache>
                <c:formatCode>#0.00</c:formatCode>
                <c:ptCount val="21"/>
                <c:pt idx="0">
                  <c:v>33.659999999999997</c:v>
                </c:pt>
                <c:pt idx="1">
                  <c:v>35.6</c:v>
                </c:pt>
                <c:pt idx="2">
                  <c:v>36.090000000000003</c:v>
                </c:pt>
                <c:pt idx="3">
                  <c:v>36.22</c:v>
                </c:pt>
                <c:pt idx="4">
                  <c:v>36.619999999999997</c:v>
                </c:pt>
                <c:pt idx="5">
                  <c:v>37.35</c:v>
                </c:pt>
                <c:pt idx="6">
                  <c:v>38.229999999999997</c:v>
                </c:pt>
                <c:pt idx="7">
                  <c:v>39.92</c:v>
                </c:pt>
                <c:pt idx="8">
                  <c:v>41.54</c:v>
                </c:pt>
                <c:pt idx="9">
                  <c:v>46.5</c:v>
                </c:pt>
                <c:pt idx="10">
                  <c:v>45.28</c:v>
                </c:pt>
                <c:pt idx="11">
                  <c:v>47.82</c:v>
                </c:pt>
                <c:pt idx="12">
                  <c:v>47.88</c:v>
                </c:pt>
                <c:pt idx="13">
                  <c:v>47.29</c:v>
                </c:pt>
                <c:pt idx="14">
                  <c:v>48.15</c:v>
                </c:pt>
                <c:pt idx="15">
                  <c:v>50.9</c:v>
                </c:pt>
                <c:pt idx="16">
                  <c:v>51.74</c:v>
                </c:pt>
                <c:pt idx="17">
                  <c:v>54.34</c:v>
                </c:pt>
                <c:pt idx="18">
                  <c:v>56.8</c:v>
                </c:pt>
                <c:pt idx="19">
                  <c:v>59.86</c:v>
                </c:pt>
                <c:pt idx="20">
                  <c:v>62.36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E7-4057-80F2-C562E4FB06F3}"/>
            </c:ext>
          </c:extLst>
        </c:ser>
        <c:ser>
          <c:idx val="0"/>
          <c:order val="2"/>
          <c:tx>
            <c:strRef>
              <c:f>'TC-ECEC-U-NU'!$A$41</c:f>
              <c:strCache>
                <c:ptCount val="1"/>
                <c:pt idx="0">
                  <c:v>All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833333333333332E-2"/>
                  <c:y val="-5.246913580246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E7-4057-80F2-C562E4FB06F3}"/>
                </c:ext>
              </c:extLst>
            </c:dLbl>
            <c:dLbl>
              <c:idx val="20"/>
              <c:layout>
                <c:manualLayout>
                  <c:x val="-1.736111111111111E-3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E7-4057-80F2-C562E4FB06F3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'TC-ECEC-U-NU'!$A$16:$A$36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'TC-ECEC-U-NU'!$C$16:$C$36</c:f>
              <c:numCache>
                <c:formatCode>#0.00</c:formatCode>
                <c:ptCount val="21"/>
                <c:pt idx="0">
                  <c:v>24.71</c:v>
                </c:pt>
                <c:pt idx="1">
                  <c:v>25.67</c:v>
                </c:pt>
                <c:pt idx="2">
                  <c:v>26.42</c:v>
                </c:pt>
                <c:pt idx="3">
                  <c:v>27.35</c:v>
                </c:pt>
                <c:pt idx="4">
                  <c:v>27.42</c:v>
                </c:pt>
                <c:pt idx="5">
                  <c:v>27.75</c:v>
                </c:pt>
                <c:pt idx="6">
                  <c:v>28.57</c:v>
                </c:pt>
                <c:pt idx="7">
                  <c:v>28.87</c:v>
                </c:pt>
                <c:pt idx="8">
                  <c:v>29.63</c:v>
                </c:pt>
                <c:pt idx="9">
                  <c:v>31.32</c:v>
                </c:pt>
                <c:pt idx="10">
                  <c:v>31.7</c:v>
                </c:pt>
                <c:pt idx="11">
                  <c:v>32.76</c:v>
                </c:pt>
                <c:pt idx="12">
                  <c:v>33.72</c:v>
                </c:pt>
                <c:pt idx="13">
                  <c:v>34.049999999999997</c:v>
                </c:pt>
                <c:pt idx="14">
                  <c:v>34.72</c:v>
                </c:pt>
                <c:pt idx="15">
                  <c:v>36.229999999999997</c:v>
                </c:pt>
                <c:pt idx="16">
                  <c:v>38.07</c:v>
                </c:pt>
                <c:pt idx="17">
                  <c:v>40.229999999999997</c:v>
                </c:pt>
                <c:pt idx="18">
                  <c:v>43.11</c:v>
                </c:pt>
                <c:pt idx="19">
                  <c:v>44.67</c:v>
                </c:pt>
                <c:pt idx="20">
                  <c:v>45.65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E7-4057-80F2-C562E4FB06F3}"/>
            </c:ext>
          </c:extLst>
        </c:ser>
        <c:ser>
          <c:idx val="1"/>
          <c:order val="3"/>
          <c:tx>
            <c:strRef>
              <c:f>'TC-ECEC-U-NU'!$A$42</c:f>
              <c:strCache>
                <c:ptCount val="1"/>
                <c:pt idx="0">
                  <c:v>Nonunion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444444444444441E-3"/>
                  <c:y val="4.938271604938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E7-4057-80F2-C562E4FB06F3}"/>
                </c:ext>
              </c:extLst>
            </c:dLbl>
            <c:dLbl>
              <c:idx val="20"/>
              <c:layout>
                <c:manualLayout>
                  <c:x val="1.736111111111111E-3"/>
                  <c:y val="3.703703703703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E7-4057-80F2-C562E4FB06F3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'TC-ECEC-U-NU'!$A$16:$A$36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'TC-ECEC-U-NU'!$I$16:$I$36</c:f>
              <c:numCache>
                <c:formatCode>#0.00</c:formatCode>
                <c:ptCount val="21"/>
                <c:pt idx="0">
                  <c:v>23.64</c:v>
                </c:pt>
                <c:pt idx="1">
                  <c:v>24.52</c:v>
                </c:pt>
                <c:pt idx="2">
                  <c:v>25.29</c:v>
                </c:pt>
                <c:pt idx="3">
                  <c:v>26.31</c:v>
                </c:pt>
                <c:pt idx="4">
                  <c:v>26.37</c:v>
                </c:pt>
                <c:pt idx="5">
                  <c:v>26.72</c:v>
                </c:pt>
                <c:pt idx="6">
                  <c:v>27.58</c:v>
                </c:pt>
                <c:pt idx="7">
                  <c:v>27.78</c:v>
                </c:pt>
                <c:pt idx="8">
                  <c:v>28.48</c:v>
                </c:pt>
                <c:pt idx="9">
                  <c:v>29.83</c:v>
                </c:pt>
                <c:pt idx="10">
                  <c:v>30.38</c:v>
                </c:pt>
                <c:pt idx="11">
                  <c:v>31.31</c:v>
                </c:pt>
                <c:pt idx="12">
                  <c:v>32.36</c:v>
                </c:pt>
                <c:pt idx="13">
                  <c:v>32.81</c:v>
                </c:pt>
                <c:pt idx="14">
                  <c:v>33.53</c:v>
                </c:pt>
                <c:pt idx="15">
                  <c:v>34.99</c:v>
                </c:pt>
                <c:pt idx="16">
                  <c:v>36.83</c:v>
                </c:pt>
                <c:pt idx="17">
                  <c:v>38.96</c:v>
                </c:pt>
                <c:pt idx="18">
                  <c:v>41.86</c:v>
                </c:pt>
                <c:pt idx="19">
                  <c:v>43.39</c:v>
                </c:pt>
                <c:pt idx="20">
                  <c:v>44.23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6E7-4057-80F2-C562E4FB0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9653888"/>
        <c:axId val="1219664928"/>
      </c:lineChart>
      <c:catAx>
        <c:axId val="121965388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9664928"/>
        <c:crosses val="autoZero"/>
        <c:auto val="1"/>
        <c:lblAlgn val="ctr"/>
        <c:lblOffset val="100"/>
        <c:noMultiLvlLbl val="0"/>
      </c:catAx>
      <c:valAx>
        <c:axId val="121966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965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00770760173355"/>
          <c:y val="0.52708199669485756"/>
          <c:w val="0.22099229239826659"/>
          <c:h val="0.26522990181782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1144760751059"/>
          <c:y val="4.4513888888888888E-2"/>
          <c:w val="0.75564068914462612"/>
          <c:h val="0.86120352143482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('TC-ECEC-U-NU'!$A$41,'TC-ECEC-U-NU'!$A$42,'TC-ECEC-U-NU'!$A$40,'TC-ECEC-U-NU'!$A$43)</c:f>
              <c:strCache>
                <c:ptCount val="4"/>
                <c:pt idx="0">
                  <c:v>All </c:v>
                </c:pt>
                <c:pt idx="1">
                  <c:v>Nonunion</c:v>
                </c:pt>
                <c:pt idx="2">
                  <c:v>Union</c:v>
                </c:pt>
                <c:pt idx="3">
                  <c:v>CLRC Union</c:v>
                </c:pt>
              </c:strCache>
            </c:strRef>
          </c:cat>
          <c:val>
            <c:numRef>
              <c:f>('TC-ECEC-U-NU'!$C$37,'TC-ECEC-U-NU'!$I$37,'TC-ECEC-U-NU'!$O$37,'TC-ECEC-U-NU'!$T$37)</c:f>
              <c:numCache>
                <c:formatCode>0.00</c:formatCode>
                <c:ptCount val="4"/>
                <c:pt idx="0">
                  <c:v>20.939999999999998</c:v>
                </c:pt>
                <c:pt idx="1">
                  <c:v>20.589999999999996</c:v>
                </c:pt>
                <c:pt idx="2">
                  <c:v>28.700000000000003</c:v>
                </c:pt>
                <c:pt idx="3">
                  <c:v>28.623958333333341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8-465D-A019-CA94C01D1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9688448"/>
        <c:axId val="1219672128"/>
      </c:barChart>
      <c:catAx>
        <c:axId val="12196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9672128"/>
        <c:crosses val="autoZero"/>
        <c:auto val="1"/>
        <c:lblAlgn val="ctr"/>
        <c:lblOffset val="100"/>
        <c:noMultiLvlLbl val="0"/>
      </c:catAx>
      <c:valAx>
        <c:axId val="121967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968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'ECEC-Occupations'!$A$38:$A$43</c:f>
              <c:strCache>
                <c:ptCount val="6"/>
                <c:pt idx="0">
                  <c:v>Const, farm, fishing &amp; forest</c:v>
                </c:pt>
                <c:pt idx="1">
                  <c:v>Install, maint &amp; repair</c:v>
                </c:pt>
                <c:pt idx="2">
                  <c:v>Production</c:v>
                </c:pt>
                <c:pt idx="3">
                  <c:v>Transport &amp; matl moving</c:v>
                </c:pt>
                <c:pt idx="4">
                  <c:v>Teachers</c:v>
                </c:pt>
                <c:pt idx="5">
                  <c:v>Registered nurses</c:v>
                </c:pt>
              </c:strCache>
            </c:strRef>
          </c:cat>
          <c:val>
            <c:numRef>
              <c:f>('ECEC-Occupations'!$C$35,'ECEC-Occupations'!$I$35,'ECEC-Occupations'!$O$35,'ECEC-Occupations'!$U$35,'ECEC-Occupations'!$AA$35,'ECEC-Occupations'!$AG$35)</c:f>
              <c:numCache>
                <c:formatCode>#0.00</c:formatCode>
                <c:ptCount val="6"/>
                <c:pt idx="0">
                  <c:v>44.55</c:v>
                </c:pt>
                <c:pt idx="1">
                  <c:v>47.18</c:v>
                </c:pt>
                <c:pt idx="2">
                  <c:v>35.61</c:v>
                </c:pt>
                <c:pt idx="3">
                  <c:v>35.299999999999997</c:v>
                </c:pt>
                <c:pt idx="4">
                  <c:v>75.69</c:v>
                </c:pt>
                <c:pt idx="5">
                  <c:v>75.510000000000005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6-4108-AB00-9141B277E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89728975"/>
        <c:axId val="1789734255"/>
      </c:barChart>
      <c:catAx>
        <c:axId val="17897289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734255"/>
        <c:crosses val="autoZero"/>
        <c:auto val="1"/>
        <c:lblAlgn val="ctr"/>
        <c:lblOffset val="100"/>
        <c:noMultiLvlLbl val="0"/>
      </c:catAx>
      <c:valAx>
        <c:axId val="1789734255"/>
        <c:scaling>
          <c:orientation val="minMax"/>
          <c:max val="8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high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72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A748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9-4CF6-8AA3-7EA628AF10EC}"/>
              </c:ext>
            </c:extLst>
          </c:dPt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'TC-ECEC-Occupations'!$D$38:$D$44</c:f>
              <c:strCache>
                <c:ptCount val="7"/>
                <c:pt idx="0">
                  <c:v>Const, farm, fishing &amp; forest</c:v>
                </c:pt>
                <c:pt idx="1">
                  <c:v>Union construction</c:v>
                </c:pt>
                <c:pt idx="2">
                  <c:v>Install, maint &amp; repair</c:v>
                </c:pt>
                <c:pt idx="3">
                  <c:v>Production</c:v>
                </c:pt>
                <c:pt idx="4">
                  <c:v>Transport &amp; matl moving</c:v>
                </c:pt>
                <c:pt idx="5">
                  <c:v>Teachers</c:v>
                </c:pt>
                <c:pt idx="6">
                  <c:v>Registered nurses</c:v>
                </c:pt>
              </c:strCache>
            </c:strRef>
          </c:cat>
          <c:val>
            <c:numRef>
              <c:f>('TC-ECEC-Occupations'!$C$35,'TC-ECEC-Occupations'!$H$37,'TC-ECEC-Occupations'!$I$35,'TC-ECEC-Occupations'!$O$35,'TC-ECEC-Occupations'!$U$35,'TC-ECEC-Occupations'!$AA$35,'TC-ECEC-Occupations'!$AG$35)</c:f>
              <c:numCache>
                <c:formatCode>General</c:formatCode>
                <c:ptCount val="7"/>
                <c:pt idx="0" formatCode="#0.00">
                  <c:v>44.55</c:v>
                </c:pt>
                <c:pt idx="1">
                  <c:v>71.059999999999988</c:v>
                </c:pt>
                <c:pt idx="2" formatCode="#0.00">
                  <c:v>47.18</c:v>
                </c:pt>
                <c:pt idx="3" formatCode="#0.00">
                  <c:v>35.61</c:v>
                </c:pt>
                <c:pt idx="4" formatCode="#0.00">
                  <c:v>35.299999999999997</c:v>
                </c:pt>
                <c:pt idx="5" formatCode="#0.00">
                  <c:v>75.69</c:v>
                </c:pt>
                <c:pt idx="6" formatCode="#0.00">
                  <c:v>75.510000000000005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9-4CF6-8AA3-7EA628AF1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89728975"/>
        <c:axId val="1789734255"/>
      </c:barChart>
      <c:catAx>
        <c:axId val="17897289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734255"/>
        <c:crosses val="autoZero"/>
        <c:auto val="1"/>
        <c:lblAlgn val="ctr"/>
        <c:lblOffset val="100"/>
        <c:noMultiLvlLbl val="0"/>
      </c:catAx>
      <c:valAx>
        <c:axId val="1789734255"/>
        <c:scaling>
          <c:orientation val="minMax"/>
          <c:max val="8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high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72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70526132583204"/>
          <c:y val="4.9830167985346951E-2"/>
          <c:w val="0.80667770911669312"/>
          <c:h val="0.848071109166909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'U-NU'!$Z$2</c:f>
              <c:strCache>
                <c:ptCount val="1"/>
                <c:pt idx="0">
                  <c:v>Wages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276-4688-B852-2C04E71C79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76-4688-B852-2C04E71C79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276-4688-B852-2C04E71C7995}"/>
              </c:ext>
            </c:extLst>
          </c:dPt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'U-NU'!$S$2:$S$4</c:f>
              <c:strCache>
                <c:ptCount val="3"/>
                <c:pt idx="0">
                  <c:v>Union </c:v>
                </c:pt>
                <c:pt idx="1">
                  <c:v>Nonunion Low</c:v>
                </c:pt>
                <c:pt idx="2">
                  <c:v>Nonunion High</c:v>
                </c:pt>
              </c:strCache>
            </c:strRef>
          </c:cat>
          <c:val>
            <c:numRef>
              <c:f>('U-NU'!$F$6,'U-NU'!$H$6,'U-NU'!$I$6)</c:f>
              <c:numCache>
                <c:formatCode>"$"#,##0.00</c:formatCode>
                <c:ptCount val="3"/>
                <c:pt idx="0">
                  <c:v>42.8</c:v>
                </c:pt>
                <c:pt idx="1">
                  <c:v>28.516295342465753</c:v>
                </c:pt>
                <c:pt idx="2">
                  <c:v>34.853249863013701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76-4688-B852-2C04E71C7995}"/>
            </c:ext>
          </c:extLst>
        </c:ser>
        <c:ser>
          <c:idx val="1"/>
          <c:order val="1"/>
          <c:tx>
            <c:strRef>
              <c:f>'U-NU'!$Z$3</c:f>
              <c:strCache>
                <c:ptCount val="1"/>
                <c:pt idx="0">
                  <c:v>Fringe Benefits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276-4688-B852-2C04E71C79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276-4688-B852-2C04E71C79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276-4688-B852-2C04E71C7995}"/>
              </c:ext>
            </c:extLst>
          </c:dPt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'U-NU'!$S$2:$S$4</c:f>
              <c:strCache>
                <c:ptCount val="3"/>
                <c:pt idx="0">
                  <c:v>Union </c:v>
                </c:pt>
                <c:pt idx="1">
                  <c:v>Nonunion Low</c:v>
                </c:pt>
                <c:pt idx="2">
                  <c:v>Nonunion High</c:v>
                </c:pt>
              </c:strCache>
            </c:strRef>
          </c:cat>
          <c:val>
            <c:numRef>
              <c:f>('U-NU'!$F$13,'U-NU'!$H$13,'U-NU'!$I$13)</c:f>
              <c:numCache>
                <c:formatCode>"$"#,##0.00</c:formatCode>
                <c:ptCount val="3"/>
                <c:pt idx="0">
                  <c:v>24.44</c:v>
                </c:pt>
                <c:pt idx="1">
                  <c:v>4.5554781809589038</c:v>
                </c:pt>
                <c:pt idx="2">
                  <c:v>5.5678066656164384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76-4688-B852-2C04E71C7995}"/>
            </c:ext>
          </c:extLst>
        </c:ser>
        <c:ser>
          <c:idx val="2"/>
          <c:order val="2"/>
          <c:tx>
            <c:strRef>
              <c:f>'U-NU'!$Z$4</c:f>
              <c:strCache>
                <c:ptCount val="1"/>
                <c:pt idx="0">
                  <c:v>Other Costs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76-4688-B852-2C04E71C7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'U-NU'!$S$2:$S$4</c:f>
              <c:strCache>
                <c:ptCount val="3"/>
                <c:pt idx="0">
                  <c:v>Union </c:v>
                </c:pt>
                <c:pt idx="1">
                  <c:v>Nonunion Low</c:v>
                </c:pt>
                <c:pt idx="2">
                  <c:v>Nonunion High</c:v>
                </c:pt>
              </c:strCache>
            </c:strRef>
          </c:cat>
          <c:val>
            <c:numRef>
              <c:f>('U-NU'!$F$20,'U-NU'!$H$20:$I$20)</c:f>
              <c:numCache>
                <c:formatCode>"$"#,##0.00</c:formatCode>
                <c:ptCount val="3"/>
                <c:pt idx="0">
                  <c:v>3.82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76-4688-B852-2C04E71C7995}"/>
            </c:ext>
          </c:extLst>
        </c:ser>
        <c:ser>
          <c:idx val="3"/>
          <c:order val="3"/>
          <c:tx>
            <c:strRef>
              <c:f>'U-NU'!$C$20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'U-NU'!$S$2:$S$4</c:f>
              <c:strCache>
                <c:ptCount val="3"/>
                <c:pt idx="0">
                  <c:v>Union </c:v>
                </c:pt>
                <c:pt idx="1">
                  <c:v>Nonunion Low</c:v>
                </c:pt>
                <c:pt idx="2">
                  <c:v>Nonunion High</c:v>
                </c:pt>
              </c:strCache>
            </c:strRef>
          </c:cat>
          <c:val>
            <c:numRef>
              <c:f>('U-NU'!$F$22,'U-NU'!$H$22,'U-NU'!$I$22)</c:f>
              <c:numCache>
                <c:formatCode>"$"#,##0.00</c:formatCode>
                <c:ptCount val="3"/>
                <c:pt idx="0">
                  <c:v>71.059999999999988</c:v>
                </c:pt>
                <c:pt idx="1">
                  <c:v>33.071773523424653</c:v>
                </c:pt>
                <c:pt idx="2">
                  <c:v>40.421056528630139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76-4688-B852-2C04E71C79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56386688"/>
        <c:axId val="456388648"/>
      </c:barChart>
      <c:catAx>
        <c:axId val="456386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56388648"/>
        <c:crosses val="autoZero"/>
        <c:auto val="1"/>
        <c:lblAlgn val="ctr"/>
        <c:lblOffset val="100"/>
        <c:noMultiLvlLbl val="0"/>
      </c:catAx>
      <c:valAx>
        <c:axId val="456388648"/>
        <c:scaling>
          <c:orientation val="minMax"/>
          <c:max val="80"/>
          <c:min val="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56386688"/>
        <c:crosses val="autoZero"/>
        <c:crossBetween val="between"/>
      </c:valAx>
      <c:spPr>
        <a:solidFill>
          <a:srgbClr val="E7E7E7"/>
        </a:solidFill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1892213473315838"/>
          <c:y val="0.13020632837561971"/>
          <c:w val="0.2668794838145232"/>
          <c:h val="0.15901100983821223"/>
        </c:manualLayout>
      </c:layout>
      <c:overlay val="0"/>
      <c:spPr>
        <a:solidFill>
          <a:srgbClr val="E7E7E7"/>
        </a:solidFill>
        <a:ln>
          <a:noFill/>
        </a:ln>
      </c:spPr>
      <c:txPr>
        <a:bodyPr/>
        <a:lstStyle/>
        <a:p>
          <a:pPr>
            <a:defRPr sz="11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'Population-Census'!$B$79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'Population-Census'!$C$66:$C$77</c:f>
              <c:numCache>
                <c:formatCode>0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cat>
          <c:val>
            <c:numRef>
              <c:f>'Population-Census'!$B$66:$B$77</c:f>
              <c:numCache>
                <c:formatCode>#,##0</c:formatCode>
                <c:ptCount val="12"/>
                <c:pt idx="0">
                  <c:v>92228531</c:v>
                </c:pt>
                <c:pt idx="1">
                  <c:v>106021568</c:v>
                </c:pt>
                <c:pt idx="2">
                  <c:v>123202660</c:v>
                </c:pt>
                <c:pt idx="3">
                  <c:v>132165129</c:v>
                </c:pt>
                <c:pt idx="4">
                  <c:v>151325798</c:v>
                </c:pt>
                <c:pt idx="5">
                  <c:v>179323175</c:v>
                </c:pt>
                <c:pt idx="6">
                  <c:v>203211926</c:v>
                </c:pt>
                <c:pt idx="7">
                  <c:v>226545805</c:v>
                </c:pt>
                <c:pt idx="8">
                  <c:v>248709873</c:v>
                </c:pt>
                <c:pt idx="9">
                  <c:v>281421906</c:v>
                </c:pt>
                <c:pt idx="10">
                  <c:v>308745538</c:v>
                </c:pt>
                <c:pt idx="11">
                  <c:v>331449281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0-4DFA-A8B4-EF2C5DD02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655680"/>
        <c:axId val="15657120"/>
      </c:barChart>
      <c:catAx>
        <c:axId val="156556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57120"/>
        <c:crosses val="autoZero"/>
        <c:auto val="1"/>
        <c:lblAlgn val="ctr"/>
        <c:lblOffset val="100"/>
        <c:noMultiLvlLbl val="0"/>
      </c:catAx>
      <c:valAx>
        <c:axId val="15657120"/>
        <c:scaling>
          <c:orientation val="minMax"/>
          <c:max val="4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/>
                  <a:t>U.S.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556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'Yr1'!$AA$2:$AA$52</cx:f>
        <cx:nf>'Yr1'!$AA$1</cx:nf>
        <cx:lvl ptCount="51" name="State">
          <cx:pt idx="0">AK</cx:pt>
          <cx:pt idx="1">AL</cx:pt>
          <cx:pt idx="2">AR</cx:pt>
          <cx:pt idx="3">AZ</cx:pt>
          <cx:pt idx="4">CA</cx:pt>
          <cx:pt idx="5">CO</cx:pt>
          <cx:pt idx="6">CT</cx:pt>
          <cx:pt idx="7">DC</cx:pt>
          <cx:pt idx="8">DE</cx:pt>
          <cx:pt idx="9">FL</cx:pt>
          <cx:pt idx="10">GA</cx:pt>
          <cx:pt idx="11">HI</cx:pt>
          <cx:pt idx="12">IA</cx:pt>
          <cx:pt idx="13">ID</cx:pt>
          <cx:pt idx="14">IL</cx:pt>
          <cx:pt idx="15">IN</cx:pt>
          <cx:pt idx="16">KS</cx:pt>
          <cx:pt idx="17">KY</cx:pt>
          <cx:pt idx="18">LA</cx:pt>
          <cx:pt idx="19">MA</cx:pt>
          <cx:pt idx="20">MD</cx:pt>
          <cx:pt idx="21">ME</cx:pt>
          <cx:pt idx="22">MI</cx:pt>
          <cx:pt idx="23">MN</cx:pt>
          <cx:pt idx="24">MO</cx:pt>
          <cx:pt idx="25">MS</cx:pt>
          <cx:pt idx="26">MT</cx:pt>
          <cx:pt idx="27">NC</cx:pt>
          <cx:pt idx="28">ND</cx:pt>
          <cx:pt idx="29">NE</cx:pt>
          <cx:pt idx="30">NH</cx:pt>
          <cx:pt idx="31">NJ</cx:pt>
          <cx:pt idx="32">NM</cx:pt>
          <cx:pt idx="33">NV</cx:pt>
          <cx:pt idx="34">NY</cx:pt>
          <cx:pt idx="35">OH</cx:pt>
          <cx:pt idx="36">OK</cx:pt>
          <cx:pt idx="37">OR</cx:pt>
          <cx:pt idx="38">PA</cx:pt>
          <cx:pt idx="39">RI</cx:pt>
          <cx:pt idx="40">SC</cx:pt>
          <cx:pt idx="41">SD</cx:pt>
          <cx:pt idx="42">TN</cx:pt>
          <cx:pt idx="43">TX</cx:pt>
          <cx:pt idx="44">UT</cx:pt>
          <cx:pt idx="45">VA</cx:pt>
          <cx:pt idx="46">VT</cx:pt>
          <cx:pt idx="47">WA</cx:pt>
          <cx:pt idx="48">WI</cx:pt>
          <cx:pt idx="49">WV</cx:pt>
          <cx:pt idx="50">WY</cx:pt>
        </cx:lvl>
      </cx:strDim>
      <cx:numDim type="colorVal">
        <cx:f>'Yr1'!$AH$2:$AH$52</cx:f>
        <cx:lvl ptCount="51" formatCode="General">
          <cx:pt idx="0">6</cx:pt>
          <cx:pt idx="1">5</cx:pt>
          <cx:pt idx="2">5</cx:pt>
          <cx:pt idx="3">2</cx:pt>
          <cx:pt idx="4">2</cx:pt>
          <cx:pt idx="5">7</cx:pt>
          <cx:pt idx="6">1</cx:pt>
          <cx:pt idx="7">1</cx:pt>
          <cx:pt idx="8">1</cx:pt>
          <cx:pt idx="9">5</cx:pt>
          <cx:pt idx="10">5</cx:pt>
          <cx:pt idx="11">2</cx:pt>
          <cx:pt idx="12">4</cx:pt>
          <cx:pt idx="13">6</cx:pt>
          <cx:pt idx="14">3</cx:pt>
          <cx:pt idx="15">3</cx:pt>
          <cx:pt idx="16">4</cx:pt>
          <cx:pt idx="17">5</cx:pt>
          <cx:pt idx="18">5</cx:pt>
          <cx:pt idx="19">1</cx:pt>
          <cx:pt idx="20">1</cx:pt>
          <cx:pt idx="21">1</cx:pt>
          <cx:pt idx="22">3</cx:pt>
          <cx:pt idx="23">3</cx:pt>
          <cx:pt idx="24">4</cx:pt>
          <cx:pt idx="25">5</cx:pt>
          <cx:pt idx="26">7</cx:pt>
          <cx:pt idx="27">5</cx:pt>
          <cx:pt idx="28">7</cx:pt>
          <cx:pt idx="29">4</cx:pt>
          <cx:pt idx="30">1</cx:pt>
          <cx:pt idx="31">1</cx:pt>
          <cx:pt idx="32">2</cx:pt>
          <cx:pt idx="33">2</cx:pt>
          <cx:pt idx="34">1</cx:pt>
          <cx:pt idx="35">3</cx:pt>
          <cx:pt idx="36">5</cx:pt>
          <cx:pt idx="37">6</cx:pt>
          <cx:pt idx="38">1</cx:pt>
          <cx:pt idx="39">1</cx:pt>
          <cx:pt idx="40">5</cx:pt>
          <cx:pt idx="41">7</cx:pt>
          <cx:pt idx="42">5</cx:pt>
          <cx:pt idx="43">5</cx:pt>
          <cx:pt idx="44">7</cx:pt>
          <cx:pt idx="45">5</cx:pt>
          <cx:pt idx="46">1</cx:pt>
          <cx:pt idx="47">6</cx:pt>
          <cx:pt idx="48">3</cx:pt>
          <cx:pt idx="49">3</cx:pt>
          <cx:pt idx="50">7</cx:pt>
        </cx:lvl>
      </cx:numDim>
    </cx:data>
  </cx:chartData>
  <cx:chart>
    <cx:plotArea>
      <cx:plotAreaRegion>
        <cx:series layoutId="regionMap" uniqueId="{71F5BA61-E6A1-4EB1-A3C3-8244FCC57E30}">
          <cx:tx>
            <cx:txData>
              <cx:f>'Yr1'!$AH$1</cx:f>
              <cx:v>Rank %#</cx:v>
            </cx:txData>
          </cx:tx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1H1pc9u4svZfSeXzpQcgAAI4deZWDUjtlmXHW5wvLMVWuBPct1//tmQ7cTievCc+rrolpkoRSTWJ
xoNe0YD/fd/96z7ebYsPXRKn5b/uuz8/+lWV/euPP8p7f5dsy5MkuC90qb9VJ/c6+UN/+xbc7/54
KLZtkHp/mAjTP+79bVHtuo//+294mrfTp/p+WwU6vah3Rf9pV9ZxVf7i3qu3PmwfkiB1grIqgvsK
//nxr9XHD7u0Cqr+qs92f3786f7HD3+Mn/K3N36IoVFV/QC0Fj3BlDLMpESHw/z4Idap93TbwMw8
MbkUBEny/NazbQKUf8XbMto+X3utJYd2bB8eil1ZAhOH/3/Q/dTqR6budZ1W+37yoMv+/HidBtXu
4cNlta125ccPQantxx/Yet/068sDr3/83NP/++/RBeB+dOUFGOOu+v/d+hsWjv2rHvg9LIg4kYhy
zpkpDwf/GQvOTxC2TCE4oLU/2PO7HxF5HiIf9LcPto7r5GvwBnxef8oIrT3bR4jW9dVzj702Xn8T
LXlCTMIFQk9ojNDCGJ9YXJimaVnPb33E6bra+s9XXmvH63LzSDXCYc/QEeLw1+mv+P9NHMwTblnU
tNCTBiM/S42wTgRFhJjoSark87u/67Gv2+QNggIK8JFwhMmeuWPE5Mtzv7w2Jn8TE3piSmKaAtNH
TfWabFiUSYtZB6uDn9/9hEkRDDp9CybPhGNMgLkjxORs+dwv/z0mFJ1gIpFkBL9q6TndqysGbswj
ZJI+v/sRk7Nd+2G5K8pd/3z9tTa9rrte0o6Q2bN4hMj89elXvfDb0iKkFIjsvbD9IX7WYNI8oURi
xhgYm/0xsvt/FdE2Lbflr1r0Oi4/KEeo7Nk7QlTsd7TvFJ8wDo4xIeyx10FHvfSMOdgdIkDFmSM4
bJ2mu/squK+r30fkJ+IRKHvujhCUm/cEhZ4gcI/h38jKAxqWZVrSEuRRhkag3OyKRKdvAOQ74QiM
PVdHCMbmHfUWJSeSCEtYxHrsc/CsXkoINtEJ6CyMyci8b4qdp9PfF45nuhEUe56OEIqzu1/1wO+Z
EGoCFNIkWIw8Lc5OLBMhKtiTWYf7j7mDH1b9ThfR89Xfs+mPlCM49nwdIRzzxa/64PfgwPLEwkhw
Cz1Z7JHtAFt+wkxOpUXo81sf8Zhv220QPF/7z9F4phthsWfqCLGwN7/qgd/DYp9VkYIxREEO9scY
CwRYUC6IBSblpWhACkUX2wf9fPU/B+MH5QiOPV9HCMel86s++D04KAVn1sKUcf5oNEYKC4KTE5Mg
KrE1Eo1LXVf+B2cb6Wr7q/a87ur+TD3CZc/gEeJi//Wrfvg9XAg/MRm1LImf0ihjMTnoNA65YMDm
cDy/+1Fx2ds4+KaL9C0px5e0I2T2LB4hMrc3z73zmtb4TWTECaS3GIdI41WJEQiMDeEQ2z8F9iM9
drsrqw83QeEFbwJnRD7CZ8/oEeLjTN4RH3mC9rbeJE/hu/zZDQYXjIKTTME5e8RvFJo4uxiMfrH7
VYte12k/KEeo7Nk7QlQW76jPwCNGnFqMU/po9kcBoyQn+7ge3LSn+6Mk/UK3299H5JFqhMaerSNE
Y/qOSXpTnDDJGDbJSDgE5LYEJ9SEGcbDMVJeU/DBgoc3IPGdcATGnqsjBOMWHPn3mvMFF8yCLAkj
MGXyePyssISEzJYJcMnXMbkNynudlsEbIvgXpCNc9gweIS6bd5yLJxCICEJBaT2KwjhSkRxU1l5O
nl1nkKWXAcsmire+fstU1g/KESp79o4Qldk7GhICmUUKeV7B/8H9IieUUsLpc6w/0mCznQbX6w0a
7DvhCJM9c0eIyeJ9g0giJOImfcpqjWZMMAYVB+qLQ9D/s4wsHkBEni+95pu/7mk9kY2Q2LN0hEis
7n7VAb8ZnIBOMsFaCPp6/ZBgJ6bggAN9yhGPgvoVKLD6Pup/1aLXIflBOUJlz94RorJ4R3drP9cL
skEh6/Vo4EfyARYeU8jbM/EjZHlpSRZxHKQ6KH8flR+UI1T27B0jKme/6oPflBV5AtkVCRmUJ7cL
7PfL+RKoVIHpRIEs+eQAjGRlkT4E27dURXwnHGMCzB0hJmfvGLzvZ3lNDukTyNUfDrAXLzGR8kRg
MDT7+fnDMQrez3Zfi7fVQf6gHKGyZ+8IUVldvqOkCIgKKfQ6WI7DgUeoiBMiEIjKc8plNKu1emM9
xDPdCJE9a0eIyOl7esHoRIIgIDGeeJf4REgMZY7iSauNlNaproPybWrrBekIkD1nRwjIGvzF9wri
99Nae8+LjYwIt044gkwxkU9p+lE4st4WfbxNH37Vktcdrh+UIzT2bB0jGu8oHpBtxBwSwMwC+/DS
fnAoAkZgzqGK6Lsn9tLTWm/Lcnvv1+Wuqt7gbo3Ix8AcqZi8p31nJwRmtSh77v/RdKMlT0wM05GQ
K37EZ6S+1tsg3b1FVg5kYzyO07KvF7/qgN/zgSH3KDjlEmazvsvDS3mBeJHDWhOYG366P0rLr4N7
P/C2b0g9/qAcowLsHaP6esfIhFogJRJDlenr9SoSVgnt1wBBSffzUHic9V0HUOtYvmlC/gXpGJDj
DEvW71u0QiwO9b709WLtfUkw51Cywp7mFP8mJmWp6yJ4Rus/z3Stg2fKMSrHWbuyfs+wBEp+TZjq
/Z41GflekFaBBQ0mJB2fSo1eQQW6N8iyNwLznXiMzXEGKOurX43P3zQssDgOnCwsIRF/OMDvfWlY
MAJwYKGj+beSuzXUBb8prfKdcIwGsHWEBuXMfj809lNZBPLvDGz54Ri5XRwSkIJRkz7ZGzQK4M90
AbVe9rbQkIjc/qpdr8cqY/oRQntWjxChy/dECIq3EQSJJv5RNfRSXqCqSEiY04JljI8IjnTZ5aEa
7+0IjelHCO1ZPUKEziAUfq8In3KYWLQIQPC0pGFkbQA3KCzaL7N7QgjuvwwtH2XgrfWSP1OP0Nmz
eYzozJ976DV/6DftDTmxBLOwfF4eRH62NxD4Q4mrZUKy/9EejTzn/ZK4+TbJSj94S+nXiHyMDzB6
jPis3w8fAnXGJuT1MX1K7I/wwcg6gRJ9qJoU+PmtP5ZErHddcP+GeeI9LM+0Y0yAuSPE5Orzc+/8
9zJDMCgsIigYlUeZgJ5/aXNgsoXAQm3I+j+VWsC05UuNdrXr3rLK8YlshMeesSPE4+zmuU/eAQ/o
b2ZRiPyfCr1GeGBsQUADjhxU7h0A+5ukNNu31Oad7R7pRojsWTtCRDagbN/N5oNJh8VBkIx5mvga
aS0ol+SwEwsT/2DzN37wBq31SDVCY8/WEaJx/te7oiEkLIl4DlLGBXmwIYsgQuxnKb8nM1/qq/Nd
mpZ93GzfVHj/M/UInT2bR4jOp8U7ogNTK6aAOtWnFNh42fzeA8MCyilgn4nDAbL0Ep1PPmwj9GFR
vm027GfqETp7No8AnV838aVO++mXv7nFFJFQtgp2xoIlKodjlAsAqw9T+QS2Z3k90hxtA/XPzXo9
FTAi/4mT49hj6uodM/2QmBEUvCtYkfIIBrhYL10wqEEilMBKsH8IW65ApcF2Xrs3zIm9IB2Jy57B
I8Tl5h1NDSy/g9wkBCOQczkcI8PPYRGYhHASYprvrvNLZfb29V0/KEeo7Nk7QlRu3xGVfQoGti/g
BCaID8eoOuxxhwMIaWBhy8/G5XYLgX3qVW/Z5uAl7QiTPXPHiMndc+/890HLfqsDKWGvj3/YLQeq
9WDXif2mhujJK3t+92N4f9tr2E7Re774WoNeNyTfCceYAHP/F5j8866G3zd8dLbVdnLYKfLFxoa/
vnvgHXauHJE+eU6v9dbTrcXDnx8JCAp74R7sH/KTz/VTBP+CYrctqz8/GodFeWLvs8G+k2CHODys
heWrcGufr7Eg18khX2NKAQsyPn5I97ME8FbrBHZSoPv6NC4xwgxS1eU+Pf3nRxPMHVTlQDHhfokm
LBmwvm/Nea7jHnYh+d4bT+cf0jo510FalX9+ZDBf9PFD9vjDfWsZht1+YK2a3K88QDCTZEq4f7/9
BAMKfo//B1WG0eRaowUNi2Zulc1l3pSeqrwkU5pba8jXusp0s0+J5xZKDv1pWksnGNik6eEnZpyd
EnfQNpNiykTxibBkW5ReqgzE55kepj5qriTFkSLSv8iYuGwrfFpo5hT+wGy38WuVDvQ6MixtR8gs
TxkptimqHYPmKu9zpwvMjYW5IgFe4lDnqs7ceSHiKa/L2yGNmKJ+ehplIlRuzi5yUp6xohOwMVHr
2rXsAmXk5DyurXKSlsOsFdGUddXKrCvP8YbBLoz7UEpvakUmV23BVeKbCkpsTafVgYpjnEwGvigC
Hyke4GwiomFW4/omQYEacNQCY+nMMIKrUlq+3XKq2jr01ZC3lWqDzpwhr7ezOpkKt/ySCzytC3pa
c65VZ/oLi0N/2KTlzRIXS93wfhnEebLSrQENMD3PzhrPXCdJj1Y8FI9ntMvN9eE6LiyyiBFaQ5EK
Pht66Geog5czHXkEuKDlKWK4W5UGsZy+G7ADWw4Zm5Rp79wlg3euc2OW6nY4HXoSToq46hzJcnTu
DWyYiKTWj6e1dvPznqoIBXJKzN6fBCygV7wpzaXmDVUsafx1o91bz02NDZJeNq29oLG5IdzN4aMQ
vbHJTH3ZkK+J7PjcHXhlKhFbw1ni6XqVJuYsowlcQ0U+MVxAOQyMkNokySw1RKV2CNPEm4Ym9ldZ
yonNYXjblRGJ0zbl/LTomfKNLluxpuOnstWFE8NznCBu/POu4MFZ0MZ20texUJVf13aBzG4Wt+m5
tJCxtqK+viz7wJ/1XlA6NWfVZVoweoHRWSMXPsXFNTI0fKAvHhncy8OJyYopbXVzzpmvcBta100i
VJgawWcU83hFUDPYkVWGn4cMZU6PmDUJS/K502V/5ZLqpnF18zVsk1x1A6UXjeXipc7TbuK7qLW7
GtWrHsY0Nzxjl1sGDOAuO2tyTFUTCz1ByEuXMq3ZFcwUn0krrM4s1AZOWpiXnaH7B5EnC6/Nak/p
1FXYsPw73YKIx3JWRDTxlOisT34bhV+wiw3VYi0u+5BlEw9xf1q2llQibYZFHFbePAecLwY3bewg
EuyLGLxF1kTu18asbNfoNrKr2uuS62Hu+50xFSUpP0eDnsSuZW6Y29UKtQWZdQZzHdm33k0UCTrN
Ek0nopPeTRIRMWmYh6aHu7I1Z7imkR3ChifzKKv7W17i2z4y9HlJiae6oowWwmWezcqyeUi2Bs7c
T9FQErsT+SpOGnlWdkmgPGzJWdwF4tTHZmDTtMyufKuesRBeHZfYmOTh0FwJtyiXVmNeS5OuaRZ7
28QIclV4dDjXGPVrP/Ir20w6qgQI2yrPCF92YihAUcjuUhttd5ma5rxmMrbbMm2m4f566zfDpAp6
PDn8gpeFnBdNmavGT+yGJ/1FVPDugtGqXadBsPxxCbCMZh4KVoFlIVV2aXaLMpLMBqGNyeG0781O
Zb4LrUq8VdE28S3D0cbVUXnBhjq67nWvrKj9YuViWLe5n16VaXwWpKW3OZx1Xus5ph978whkous7
cQUaKLD9pPdO+yBCtwnyHFEwdtV3bX1eMHnDEHY4suJPGpvxBXiNs7QtqU2tnk1QGCdrWnTx2oga
W5M6nArPtCKVdSRYueYVNUm71IHgU81ddplRq1B97OY7X87qPGxOm5ybjmVk0h7iKF2neVlsAD9D
eU3jz3jvpnMk9Y1HjfLSSHGyqsFcOokbZFMOtSrzzCIbDzXBgxB4I2Jk3HfTGluLmHv9rUFTtqxl
jOzDqaMbnzpFnZuLoqT8cwyjKvZxdLuvr1zxgTV2nyTicyuH0kYwvFTQZmTCLU9/ridg8ovPaGjd
VRzkuY2z6ltjgDyBt7fJ2qS5sQxiTFGAk0XRuGwqZRkq6hnuRYqZVrIk2nYrzh3R5PS86MvUbhCI
cJ4KrWqZpE5TF+7con52w8EPtBNeBasuSM9cnclNO9SJ7XvcW0KTw2vO4kz5cf/ZdGUxxdQLLhOk
6wvRJCqgyL/MWwq62rWyOdM6PjXD6jTKRXNOo8wAMQ/r24IZ0xB2s15aRh1cd2XR2pSn5SLLg+Da
LPJoEiDg6HA3DRSPDPAIkmHheah2lcWL4ZxZ9QX2hnr1eG1/mjahnmQJunGzoVqL/cfhW5tCe9qG
+ZOqi5pVx81mdfgWxZ1nR0OGncR3uwnxwPp2KagnVJSWI4LAV4FpZk4YJYlKZJKfx7id86j8BuEm
nsmmzuyYEq0aT4MZtOJlkLreFIskVgN0AowfMSdeIm0Y+ETJ/A72+GkXUeDN/RjVi0QH094IwbC3
DLycgrunmRsrnFbhmbnMouI8MarkwgAtq2ovwlPD2uEBHCIKRmGWoKFXkVnmqybKYtsK0GXrBqGN
QxfPB+JaDheFnOooWxCS33kymWGvMSddE7Vz1hZfQQkPqs8NufF6WipL17c5j8J1Q7stzaVN66y2
OQP7UEcWt7P+MmjiYmo2LlWkquC1RadgJ4lqSfg978OrIcxBo0Z2a/hYlUV3gdngwZf8mxtgu64L
5OQWqlRZ4XOjcrUiZvNAun4RF12pEo6DaWWwXGka5nMRcmozWn4eZKJQWDMwpLE55VaXT9sgc5Xv
h04ms3uvjGIF0npjVGxQIDWwhj9VvZdMZCBvSG7e48RYVxydGcjt7JreicyftVhc1DqPVRi3O15z
X+V5UttBYF17dXkTcTYrLdea5XWEgPVdlJWWYrFh11V3y9zsvtFWY8vBW4GrwUmLHdQjp+oK1fr+
hTfoWrEpalEzcRv3i5ZGqdKHOrBgMFe1LYusnHm129iowLPKpNO+7X2bxay0m8C7N6MiVChhF5lU
VR7fB2HxeaDMGeJmlvZFDT5fcurieJm3WaIGhm91hS5dHn3StZTTxAJ5Qt9aS7Vtf+P2ZJKZkZN5
bO6axtJrqo07GMui5w6MpskA/t/QnHelsEWR9DBYjU8NMbZRW14gDy3KqHZCw5r3XM8j0MRKmN2V
MIlnayMrVVTrVEGtvq+swdZep6Im/pTy9soMhsQZBPYdEuYOSH+npLDurTbwp8IEkSzCRW6yUpEQ
2V2bgGQT6zSPiOPR/FrzSlUSbD1ZBlm+yT3aqMIvT8F/imag1bjv9qrD3ZmZttKJaVs6RWP7LjOV
RG4+8yXflDJTpCB2ylN3Zebwbe92BwgUTOJ9ZrWbnsWyueNJvtJDep9WKJuVRn+FQB6dqmhD6EYy
T8zhtM1yV7EcBBE2FLIhEON2Kvtz3LcImh+ldiXcVmUAT+HXl32UrBIUhioVqLB7kqXKLfAUhrqv
amH5zuChG6TJWYR4qjpJgknOwrshJ1yVMfBdCs+WQTgZpNmBI9fclAm5K/fPwZjdeUV8Rmq3tXsR
Bar3dzkFGSFGft9kQavKugxt65on8gsUlH8NxQNYgHO3KKCpWcBU3qq0FN9E0n+llnlqVmVlozQp
bD+oz6OStWAnLScw+m1DxE2P6a6x2l0f5Kc0gywnRXaik1Oa+gtWAuQs9u99FlxUbRQpzbIt1pY+
5X4P5qvPFAJb1ATZFyuEsQx2YCZYN9e+vwaH+TNum1uvZp9KyzoTmbyIzf5ca5KoPunukKjXOi+X
NDdW4BqZShf+g49JfhiACe1dFety2tRhoYbM2hSRtaqHfuIxZRlo4vHY0aI8d9MIhLJIYZAMrFaE
wJnRnhs4PA8z+oWh4NwD+2sZqa90N+hpU9anXknneUP8SRkENgqdsEjOm8bNZvXA7cFLY1Ukycaz
alBZ/rQoIl8Zte85ees7mfhCIxmrfBh2tWhLVUT5qrTOjCSc+KHr2uA0CDUMVjQnbbApY7OaWbg5
F32tdFx8cWW90AYPp7TBuR2X5TTtgnWdN92kqjCeWYHnYJqjeZ+zSWnorU6tekF5h1WKDHYG8f6U
elkB/oY2wVuC+BgL6AM5dP6ahq7qZemf88K9CnTxLepLouqGDIrEU5dSce99Ci9FTS4tmQZXkSa3
rgum3SszwzHcdtmwMpmCl1UumIQhlcq6mw9muqF5dYt9Gp+2hdkoN+ijadROusLJIZSbS6Ndl3mI
PhnxVUDEoEyWUScmPrXrZgORH3W8HrSJ13S9k8tgSXtfTrElXDtvQjYzOuGD7rZufPjLIRMm0g2P
+nDayLp0kMtXEaC2MoDTsvIXPWm8SYbijWG0ppMzsWlbUc49lEytUIbgtBTSyVA1OAJUv02M7otV
8HoBceKC+b47GYRI5gWL7oJQm8sigSg+LdEDrooChNwQTit1AraGhuAQ99MYV/nnMimmVSEmPQT+
l1ESNGpwra1JSGt7GnTfF2aY1BY+HeaVgLjZAvBVTtCgdMAv/N6dQlgr7LwQn6wEbnkFuUGmBeay
iE1lFJbyKrEpWXrRu6DgeYzWZW00kzR0xUoaqxbMq0hktRQFhQA9643r0u1to5GBU8jgM4vjeFqw
dt2m6JvfkxhMWZDOsyjxJjinEFh7clrWNFsWVpMtw9iPY9Alz+eHi0Rat5E58Mnhepuk2dKCudy/
/e5wO0TBEqKxfHYgLWIY3QEkI0aPPNxELniEtEOnh0ceLrV543Q5H9QgwNC6xEtXiPelChMNarmd
lYQt2kKfhT0kktJ25yfgzFY9+gwJj3WwKA1UKtOoFrqsNrQqFgLSPiqoGpXW1mcWNF+jbNjxsN/l
pIhV3btOKcmCtO1uiFzQBNq/AiO2Snw7l1VnVwn4CsykSA3U3PW9DTGl7xQZXus+0HbzMAyaT+MY
rEDD8GmeWQ6FZSC2rgmyeSV9uxQZBs1ZVUvYq7FaNn309G2IXaGaNue2WfN6XrfIOdw8fMAf20mm
Q8uu86gzJo0ZbBM/tpaoiudNS3MIV7mKu7qzO7OSKtSyVYh6yMFpUi5zs+7AXIu6XB7OM4jxl1k9
j6r4QkP1yqwMkxwSVrpVLmSTeun7y8iK0wlh4J0NZnIb08GfDpyky3zAqUr98Msg/Eo1xDNXqCH4
8cP8/s2C/B+4Uh4IcZdEK9GY0aJvM5Wa4WWc5FqV5Mzg7MG0IAeHLivTu4lbb1VGiVMFeC1Zce+X
7jUPurkfQId3Z4nltFFy2hI0MY10SXE9a8JhTXCrFWwBeOoZ+YQyQ5k1cgLdzIIuh3jGiX0IemBs
QJBiS2isC3+/xy4zc5JQCPV5cNFkpFn29aSy+KSSxpcce2AZeHoWdPIh68UiKF21dxEYA3e2cB0u
44sasxVPi2WVX3Revc7S/MwIvKkMIOmBjC+V2zqQ+wMXP58w3ai89r/gAa1JXoGMDF4DOToXsilF
BckGdC5SmTv+pzQy3Tmp2zPZmZDTpOBIxdOhpKtmKiztq8jITikKZ0lXJKrOMdh9c2O64Sbyutzu
wtpSRdrOGgiolRFEwCaHEZzm8ZWuIXGp4yWDKErEV31PITA03VtsNDPXCCG+6JbS3FBetFMUV19d
YUSqCF3mBFl8boYLgiqsKMm+RVlvy9hYil6UK7Oql7Cko4OcDQQ/ndRnGSh+1YHXwoRemGnXqzhr
skXJkkknsolR1ad54l7rzEIOotEmzDn83aJs09NUzAp617vupRH7qQ2maanD85r5KbhBGbd95jPw
G/FyqKtZkg7gX5bhtNXJrVuLSYcJs+PAhwyrH1xldFYnPFFNDlEAOBww9MtaZcXlAO6+ErIy7cLy
iCppf+0zUN60KTzHyO98SDuIYeJCxKSSorynmi8rGuWTMAjvQ50IBxK3kJnsW8ds1zSKv3RuXSxJ
CYMz9YoJbbN5Zfm+nWTUVdr1H/qe1GcBBe+RZKqLwIzFQt6GESuUW9dXYdBAKFMPkCNqP+dxYIdV
vGut8hbTfhZGw30lc6lqI9JTWM8MmsFtF8lwGZuF6UhUGzbtepsh41rwSDrU10u/r01V1GyFghls
VPIp4WjjGZ1Kq/6i8TJjgavPlJZzo7qtebAkfjZp63yBYvopTHttI47PWlwHdpwHpS0a9q0wyNrA
7kTn4UbnvQIPfR27JVYD6QnkUM7KuNnlQ3DnhecE57exppmTZkkC3qRFpq0FGo2xatq0/qlsXO+u
zvQ9tqIFKY3TjtYb17sRIIikAS9EkNzOhHuBZScdD1wRC5eXeYluKQtXrEsvPTNxyrgFGx2thjy2
y4JfJmGxoJXeRnkfKRS4WGkiS1VF9Z1PpT/LBvrVDa1EcdEPdsL0le9Hl8mQffNBUZhD/i0zchu5
1UWMQOdwfNqVLocU5tch6L66oBQwTr7BSv51VWfLnvMvfZh9qQcJMWbhlDTVdqYh999gnUxbDGol
GiIVBMq8K2gXzuUwXJUCX8a5TV06Aem61qi9iIX4krlRYJdB00AiX2Jo4LAWXTeX/XWdVGLq9XqZ
7l1VN0u/VUY1Q2aNFXHJdQEmoPbwhspBK1Rrhft0qgc+7QMIBcPBW4Ppm0K27SLGnTLYvQkmLHNr
G0bwHcFnNXhvVp+e6aFdVJ13ETbDJ4uCUzZApriGtAfLHauNzqluW2DF2HRVsiwZCZWk6wCjTgWE
X+ahFdpFv2CkdSDjKyA7je9aJD/5fqY8EZgTDr4h8sxBtblZKB4DuzoeoLejEPIhPXjQ8cTywOEZ
dHex7+I6ya5kLDPbAo0QWf7UrPx7A+Iyp880uDnAgn8XDhhyymXqVD3uVRnKa7PD69aCkxQPk2Io
QHsmA1uwODkXwX1Tsn5NA18qxozPcRDfkUDsQyvpiCG6KbwwVu11m2oMZMHmIEhVDEM/+wbOx3US
cD3xutgJKwQxmjjPrZyotpeQbTdM04ZNBSD+KAzVo+6WW8CU6YLPbgwQLFo1mMloWJsY4iIrOoXp
MXhWo2ICIwYsem6bMNs182v01fUzB0f+edDirzEXoORlfu7hCuS+bCe9zkAqTejAIoQM9j7c1n2j
kPbwqZUhSAhG8gzQXzRpGtjCg3SI0SFfeRTSRhEw6Ak278F22Ba3Csdl/4+wM2tyFFa29S8iglHA
K5OnKtc8viiquroRCBBCA8Ovv8vVN07t6NgnzovDxhgwRsrMtb7ET5Ek70skoe54T5RB4LDzH+S4
z6Z7iIwVVbMmBZ2JKHBtdRkN5jWD7YS40iROYRZWI49cj3QKMSlw/ieaiVvKOan4st7XI/bfGWuq
0YQIqL7/2SdEZmo+tmtEryNjnuZuyXvlyvMm026vVcMz5Z78btuyjqDQTucu680aQXJFXqogPrlJ
xqwH023Lt0aKinU+rMOhbqHQeW+b99HP7TOgQpb1nEJnuMyQUr05i/0gQcKzZGYl6a13lXTIQ7uk
9zNcKlO2iEhjHtXFQhFb7TJAd/fDANVZtCL+xLmMvRy2V0WM12RT1A4wRIxXQuCuobQlfTFq5u0a
Vt/GDiNls+qL9MqTo2ZJNXexl7UNe5pMsGDGmqpJpy+bu+6CWf8yMgmzJdxWjLn6Ju7SO+VDJdXB
g5bLyxikZ1vDy+ik8wrFNnIHky1MDPvegURJWIM4i4DWNOtnw9Z9s0meo8z7s5FtyCaLmhU+X74u
fpPpGIFgTtsS+np6oM0nZPsYQ2iDmK7zIfDf1EVNQdj4WhK3DPsYPxzjvNzG3NZefJ8RpW3FfPHM
QlMKjQOwzI0zO0FV3lJTer2or5woKUyKS9wTF3fT1rKQfbCToY0q7aW/kN481RuqXLU5RW02i5xk
/bMw/aufwko3MXLXtPEz6hEUkLRyh0CcPW2evRT1k1E3S1/i5z3FNfSkVcw3jmBBYSyMYGXSrJv4
U7xxiFEFkiUTnmMil5N1fai0tfCuWN+jfKgpe3ZHv4YMUqclHLYeAvlHuBGZ19YcY2qvhyVsijDZ
cOLYAnlNVZie1yKaUafDgzomKs0aZ3l0+Xgd15jzUoECjbP1EKfjB/pcdx6rD7pfIGLZ38no7uCr
vHCv9bPZ65+Wma9VI12o8KytIjIeBu5upfDW8yrU78GRUeWooAqh83vjs6fhS5MmhpjXNJ/jaVG9
PSbW3TnjjkXtDem5j8wk+W1UAv0fvt4AudpxLjNAH8KCnkscWl/1sp8ya3uS8cHN2rFukJSnL2TB
GZ9q4LhmbTKqy9SbWK4D4+Zw7Eul4jsUtI+Mzh8+T+Js1UkZDIneaTd4m/p43VFt6twu07vqoG95
jWkLtoS89IxCcPJuIhiFEXXHnCWY+QKHXztjU9mFhRDV25LDTSl9ipCOlH3cqziFiTMRpKBdsh83
hRw9WoreOqoi5GsOXVQwsZt5JlAFxV8/Fi3xvMKq9kvCMsvnoX2MO5TNPpSAfBoczOwQAbFnH45A
YWFzFYuj3iPKmmwJkBi71C9x64Um96btuXYcirnHd/M5mZucDMlaGHf5ZdDjnEe9f5sY1ubJcqzh
vBQQxrB0udeR2cqYATNg4mRTtR+ndMsoSXTueVOx9oGTjb5jc0ju96tKabF6W12MctCln5C+mBv3
AhUgmYxeaBzchUvd5bSBSoh7nxVpPLyJuslT82xaMxRMpOu+s9Q7BdPOG2JZhb5BbvsYj35cWEww
x37rzpgeqga2PjnTDiMZzlOwb2Mnypw6dCsa2KAyC4LMSKYV8cf73aD4y9mCQJtG1SQEpuzMmfvu
wNf1is1q3vfd1pVdSA5zihDXDtMBufSdMDB72pldOwHchqZbDg1P4dF17qHuvG2/JUhD0FKRx/6W
L6miO8fwImqDphoUUoRwWqrEGoEAo6e8JSjIN+W8iik+NpLyahwLJcXJrccld2sIKsGUeGW4tv7R
dlZnlG+Yi0SqqlWvnz7gievOtQXcs65w+/umXrZcOvE1NXyBSYuBUbulEC2/GmjzQM2MxCPBka0M
ql0YJRms2n3DeNXCncz0ZO5Rx1YG6FTptXBq7RB3RzuI3dYclT/cRgOMhRF1duYk3f1s6/SF6iM0
HDFGzhfUuXLTZNdZP/dWhJkwVTfUT2zhtLbZYX8fzI6YNa3BTN3Djg9HUQV2+HRbVgjV1sXGYsyx
TqDLFYpIWLfnaPCPCKH3Y0wONh76ItKGIZoIkbUE+SYlIcnxKYht8S/wP8M+Mj3HrN4mpYcYRYTy
S+FTmA5QeGb4kXXsfQ5OrU5mdG4kn04sjp+S1YXnTjt+47R5NHXViK+0r0XNDihLTk7YhfAPIIcA
jThw6edAjra8dfvb1WxXQdx0BcydzNXqtp84rI5gyTw/togOssljq2uYS6iYpngrN84egmQIclkP
Ztc1o3uX0BpWohM8yVTcW6YNyg6GktMGTw2V1RZuKgthOh6sN4p8Sudyg+ZfuarXBR222845h44e
drjurgPunAEVgPxYprO/WegSqOEA7zTyGG3Oh2TtU/IKQf/UOc9zuB4CgXJvriOS+ylCj/s7mO2C
pKB75gP/1oLgOJgPF8UXGUEIAW+4s1aMWcrxS27Bgsw16UkZEgf2YDC/WID55TIE1bqNEnDLtm/X
8c6utZ+xOh0K3uslCwRJoCMlZ5aGtlIusj1/YNf91MVnh8enuo0AQQUc0pp5a0AP7dYxWXCZUwgV
167D3qAOohLRU50TP+e+STJUFEMeTqyE8xGeO2vy2eQIF2Qf972f9zCXnVwSqwrtQ8lGuD1ZmHT5
qOwnEaGTRaEcisC+Ym4f4U96X55KZN7GbZP16MUt+9Rc97uE2mKe2J46g0LNi/yXG7tLOyGRHZar
aVBSQZSXweAX8CyHAjVdmqc8pKXHMWNHBrK6hfAdkRTxmdL1HAxdjJjdn5bRsxU30s2BmuzDWP2p
vRYyF/8TiikpRvwiiSVBSWRzNEBiEAeqmIWfazPfpJFz9L22pGuMtRr7pEX70IaQLdncHuk2P634
Nr7V72vzoSM9lh04lJK5fsFIPFThMHSlWF1c6na+/EztvQ56suvB/3ieuaVpWgz41VDu9w88XHQ2
bqzbWRHXuRb8y2dweVwiHild9sAm3gzs90xxTESpVB9by/bIpN14i/ddbeF3C/EHRtXzZitM5dg/
VNuM1uY59pZrtSa0oivkutn2bj6IPjdN90HWwMfM6Z9S3/2iZEBGi9wf+W3yaMmO2YBUop1v11We
01STDATSHmCNKSlE3HwWvtolXH1xb+YoPpEBd24s74wMTw3+WLnsNa9k7NBj5/kPWu8tXBUYhW6L
oE1fYExNFcQK/DaaQXDy24Krccp7BM8QikbeLP07SWJdiktYStiCeT89tojjuena3dhbVTqImNGC
enIkpM1Er37DihOoPgBe1QNMJOh0w5p2x9oLjmSBsz3D7IKiGebE4oLDpjEztCrcTScSSygdYfrg
sC4CfKG+gHahiOo00gCy6t0aBAo0D2EYx85ONEg2Pe95c52vqV7CoxrFYXJTfp9cJY/ewoaTqpNs
Fi2B3lk/kOA36Vp1K9rtrjZS56Ip6MKW87JlGCKouBSfwNtFPFvJtuauvKZbb6+FVtMuCUY3b5La
zSTRQy6VeLn8heUrUdH9FESfIuKvde/RXdiuboVZzcb3EQTWXZDy9gQ0SsLJQcKJG3RE16THBMnD
JIfMNBVubEVeR8lhGV+42pYDHYk4upH8FMrKYz8GuaHmVo+BxsSAFFMYCD7j5EzlpMeirqMd00Ak
VzXWpZRhNjjdma4OP3h2XW+8uL3qaj0daTO5B7K5NxAOoGa3224SRSsxGbvMyL0OPYW6ZHZLDYU+
V5z3eT0rJNizuhJNS79YD4ttkWPZknTnENrtKPylwvWd0shlLiCO7JaInh2nRswKcBkktj2vK3nw
BA3uw04c0nkKd0vtPTTwovaLO9RITelRoPt8N/TD0cLYP+LPRa6d2KeFu3hPHhTCKLRbxanr5HyY
vaMfJB/tCNlxncKuWvsI5iEnmfAsqha9lV5oNMb7OOTgu/gpdZtnb1OsoIn+UF2Y7hhmmoE4fbFO
UMgo0zseLCr3uhDMGu9sFg2pOoADcTGVvHdAKvJ+HpwK3vuUjw1sIDxbEcPcWyV7jqrbyzfTfdhI
ejeeseXcf1I34s8d7e6aLviMOlLqsXcgxloBVbrkMq0Mm+87XAogavVUON/Vr1PQmHzpSb840qRl
Q4aKxqyHZepHO4m47I7TF6l7JKZprFAHjjez9hEp7XEW41ZaWR8wT6GaGtjL3DqYfQOgfX1Kd8ul
4vxqEj2cw6Z5GwXicg+5unGGIesUP/a4qPdoaT66IJMOgURuPYvFFFMZB0if1np7D1AMLzFs17Hl
pSvgYjT6lfpTU6Zcvyl/ojmFhJcjQ/49T2O342pgeYr7ARZpA9FODkiQzbzyMo6r3sH1us1GAbpV
mLkmHKw/pHndNBOOv4UNEZ9GTDaxCDeow+6Li+y+iK19dOtJZ/IiE4eiGQsj9GPfpLrSiqzQnKKg
iJhZsxiTk205Pa7R4BatYk+DH/W5L0Kws35g82lzhsplmPnAksiyDtaPSfd/NF9GgFLxrZjccEfS
Lao6+A45wJVn3iAFnLfh2cw4b2FgtqKLxdm6Ehqvvy15Ms6PrrXbXha9V6xdgCWSqojnsKgOLK0X
fNGQndJ+6THKo/74/Qx6CmDN/3uZj+qdZz8rrpct/GxmRCqUE8n0cPLaQebfK36vM0oC0O77NXT8
ZM1/9kj5iLe+Xzcrw1vfH/iPpz/b//tOhMnGTw7/61H8Pci/e0S8U1v5n0vqkLZFLEPTncgU4Pq4
fOvvvf89kO+9+YyIfv+z49HhSCG+V5WcbNPf8/d3499Lf7by/cyNlwnjARfpIbXvNQnNMemVOAz9
4h+0twhMM814/H5GwT78ffazLNm2BlTX/6zTArKCqvY/a34/qy8z9c8yRbt8oW24/17+dwvf7/79
8M++fj73z2Yi54L1eLWXewQ6etkYz0PeUN/8HIj0HTgQ39v6j6dC4Votf7Y2TENd+Uv0xPsZpbnl
7lolxr3BKByO3w/tug3wH/Dwz7Kfl9/PBh1fxXxIq3+Wf3/+e9n3Rn5ebshCUfsMGnILdvbzxs/O
fpZ9r9JByIICf1n7n219L/tnM98vUy1l5qmI5VBAdj/b+/t1v19/b2owY7vl/2zm70r/bbPfn+Fb
ekyVGXdEEH1UA9IyL3Qsqi+8jGkDG+3y8M9Ld9FBl/3z9uxW7ZZUbXpRXNzp/3/o+5PfD/8sc4Wl
WbCEUf6zh3928/PZf3b139bzUopj+tkW+EJ5nI7b9+LvD4TjDA/wn43+x/v/7OT75b9vO2k/7tfW
lP/1FPy34/qvm/le8edYv9f5XsZAkJVzHPw2jQlzcL7ACPHvsMAlZg3rw+uDSd/Wem6qv9PFHDw7
kerods388el7NhCQ8I6sFeIQBjxmiOBQH/rS59yBpIiSjQTOJYjxEgPuQ6PrYAf3dzqtwJBO0eUZ
1LopRIlNxtJ6PNrhO599DunMTfpHl07uPmXtji/2UZoGkqMDSTMeBtiICvSfIXU1UnujPHEdbQgc
1CBnVv16u472K6S04Aw8QdBq1B7wYaEByguuuxZuIkGk+S7d9Z77lXbLozemvGISUES/CMBFU5St
Hm1Kv0eWVPPrXkiWTY0r0D0zsisCCuq6vvgwIlBwQfpz74EFgIkdFSkZAAQgFYaLPpYh1/RulOaw
uGucxfPm3uGfFfz9NuPICMrVJX5BaoLSRnMPCDsSHT9RddXoSyYGD9z2KPVxTguBWgWV3g1aPEkO
z8cpqaPh5UKPQVMLQP/tKQi7wzCO16B0x7xR4Zuc5VGItauQQDVlhNiODOWK1XCkWgbZDRW7KNRw
WJm5giqBGqOFDOi4QhV162VuABeA6rCpZolzF+lgTxPGHmt4iNvoz7lDE1WMKMxVst5wu/xRMU5M
YtM3eOqwR216Va+8zZsO2xla9+iN47KDd3blW5cBempRt0zsRdo/LUUC6brICJYtSnZ0y2Jn1Hvt
w/52pmTXhARnOoScPqo5LJEbPyOXXColXZF3Wn3FzW1fw7QHF4jPEkjJu8BZ13vfqUG1zA4y827L
Y8rflU1ZCfu+348OBILRsKlKNm/ehbqrEjAapR/ii9fgGvc8uVuadNonCge9bGA+a7QCHN0BP/RY
BSxOc3iQQZbUiQvbAGNJ+6jsmfNH034rpuX6cgX5LdHXHdt+w8JGmqxgD8jwXTsxPQvf/JK9v+Q+
hl8ODNBmywpUjrF4zEO3DVFPxVewKeZiQm9IqNRSdMC3gpA7u4274J31ClOkh7cI8uWFNhwwP+ky
MGsW9KCHA8a+CEiyYtCbzc1i1+NkInB0TtXXit6tns42mXyO3RBmtVt/rNapdOI4+ewhL/OCa+gJ
7MQGtHKl7Mu5kK9iYdC1l+01lasL+mTvOb/jdAB80gTNIfDcPk9b927TNMmDtSsos4+rl6A/Lb0y
CbJv4UB55XbKpMN/cemZapNIjCE8jpWTPLNLBh21PUWX1GCK0A7QQhxxtWFI57OeIYp73k29QJ3o
4b4a9yOSIdKeNbalmR4Ul0+A6bsc99cqSTq+edqe4aH1eRLoqtP2Wbg0yEPVQhmnbg+RxqLe8BY3
S2tBgU/B7mhjto9Cx0We7N2TNnx2WoiiaFvrOtRIqpduMbTjEe29del6Zu8FAC67bn2pU/tBaznB
NRZf7fa6+XwGpsZ+uQ2Dd+8/JZI9WXQfnIZGe9V8Sr3KJTb90ItJCshVywoYr0X7Ykao/2fowFO7
5K2dozO4zBfbpVehj9V6b74OXPB3egvb0gJp0aO6ouBDIE2tO84YyZptYPv1k9idpd0jH8y7Zwb4
Qnq9DVunmA16BgmURDRJYO4OYYRJOwCSMhBYp7mocU3kkzCg49oPi5OUTSNAGLRZHMYFLVho05K5
Ro3IXOTsMfp9lDgFYzX1Eb0DjaLLmaZtfrGQydIXwWAwEThQHLruda5NV3hpdyHjIUco1b+MkRfk
kV6LbuFNUfN5K8jkQpBZ4IiBsi+V0z2T1r+zy0WcfrEErq9sOFopAUQ0/pdw+Fff+L+UDKByTKDc
3ajOTNyjY8YgXespzxsPIE3SwdVia/3qgVJYenCd8yoe3FaepVrzflivRgOhU0Gw8mccMPOrVKH1
ztX+VC4Oga7pjjfwrbJGkLAI4hp1a70chIeg0GcDJ2MFXgTyqCZ13nqHCa56rGI0D3Xi3HMIW0F8
kJJ8qGYsxRLesqTri9Dt9syLZVZTrQszU/AfyXzUcNZrMoSFRNQtTdCCa58tL4gD7wZw3wq+YVgK
Gji/EgmDj9plFzQBnIEZjFJMdnC9H0Nv28W6D3ci9HfRNl9zNjwNi1uFXgcQnQEPWWX31kS4zBzx
mrqiPdq8ZkkWjfIeDPBjH3XP66a7IpzUI5u2X2IhL74AVwNpuCeyIvVyvSVFzCG4egooq0fItRiB
0QgFJ1XAlCGhOnAKQqUhu7lx0F0CUu0Nrv17WnePZDRXC4my1p0BuHZ7FXZvfME10WpV+Qa5QWCv
2AaIaEWfmztB1OKjf9s4UxFMGJ8cOG23R9UN+rCD19fMBIi9WHOMzfdVL++1gicYd0BCEwGZoIHj
2/Nfc9w8BXJ5s3L73cKktXWw22xzMGH/CH8Vjpwr7kd0lZrGgTvOPTwE7CHcAKSIrbEl9wJT9Gh4
DdP6QyXqUBu05UDdLIekB/qh498qVFuhEWEzo4EwDCHsJxe4hRPOmRzcoaCXHiE93PHaRZUEMKJE
U9RuIenhrVftRSBLDmKBTY8mtTp31lBkrEFsdvyT7AzqZQqgHX+Lsr9w1HKkQzbG/KSjX26PxiN3
fjU4qIM7vjQjl5m7ds/p5Jww8z00Ex0zY2Kc+vrsjUgTIn+n23m/CFqpvYKErHBaMEkAlWjQcpXN
sAnf2Qpj0MTjuUku9IJWpatWUizpFRfioTMBaAZ/QJMKRu+c0N9dtxwFn6N8WKYXUCFXfqpvTdLl
sZnvRl2/Rz1gApNChmrn7g13eQd/gGbPXG0QtfDXh2u24drgoUsyTGIvcvJmZDRLidvDXGFI7kKz
bocUncmiP6M3ALQNmoHQM4PhYl6Ihiy3dcmSqVrcdC0EEnT54GyG4DmDvn4UpPs9XhpXet3NQK/N
UwMhfj8xuCoAemJ0LaDHANz5UNsT0C2WgWF8RxtMgSnXr0gvq1jZ62BKr7UYeSEpWPquQc8XrPXA
AVeAFuqeg05N6tjJgi2CyB/gJMc4jXGMDoIelFVh/DjNFHrYobPAWe0fwFOPuOYAM4GhziI1Nffa
lpoS/YgAh0zyLv1yF2OuvFXnSoton1D96IQrqrnUvIP5zdbVadAua94nlVa1TeBqNCveBTLXQaSZ
4Ip0QsgC2DwGD5IwCSZQ1rDP4PUBSO35vt9scki27iVGUj8ighs7ggNHbrzOGJ7CIhg2VyH6sWw9
3yxpi8tFNvcepp9CGYw1SjlsQnlVN+JPrBrI4x7sch48UZWcAZx8eguolG1SSL3RJESbpILde21q
eSJIFmuIbDatz0hBsnaKrv2GPyPXfsb/lI15VHvgo/3lF1QpmC2JXc5JilBD1oIn5qMeG0RzcufU
LeRxIoFuS4yOOScTtNvI9nCbSMezEH/jmJMurNq6+WOrNNSnSHhTBt/dybxlforEXHp+tCCxchBb
Y9TBxNyiDRVmr8NvA2jj8Fw/IYkNO9hsN1JucDE3ZnfgcgMFf9tLhicQRJ+olGUecQns1YPjH+Oi
cf741P9oBD9QAnewYfo0hud+dMM8ZYCJux6J6BbVAO54kqdoymm36Hoy6WPvmN+wdnC/3qtmoSWQ
92JFp3SGVqNS2/q2tWEIiES+LVN7NMN2vwUQZ+z4LkMHtGoKaMwV7GkMgYwuI31KZgC00q2Rd6Ip
H6wsGsATsBwubiEAOAX2yra3ZM2aIfpoTc8yO695WBO/CoP10XfRvNRiBDKcYR429QU5+x0BKCk6
HWeoEZlHQIIs79tyhO/z1MUYpX0/y7L3cJ7COTzXS3+9opX5UiT5SMfUteLRi4N7DIRoIwOual99
dXK8irgLbIDIeQhFWNkQ5RgmKYHGwAR9oOtzcundnWk5co6JzQlOAVNvlgWfPnHWivr2wV1puWqv
zde66/JmQkYYpbj6hbOmJRKTGiOEI6EKECyA9Ake/AlgV2RkMb9han/Pm1kjIz9fffeuAV2fMRkX
PIV376S4SuLI/4iS5HcDfwmtguIQ+PPern4K58G7l1EKdMpLARUHaJ3jIrp8oGyaSBcAsPZLwmGM
+2vuAYqMPZsgD2jH3EuB8ADueG09eZioPjkAFKUA9Ke68anthmvmkqOdZLEJ5M+zTuHBe77MSHdp
+WuLTKjtDCngdQy/ViBJY7+1BQwr9IkpcxcP81us5l9Nr/cbTG3ie+/gO6NiDGaeD5vM6DKhrW+b
YQjg4hnDB8vjOwMzNFvb/tqiY8mBR5mJNn1rI/An4J8eqb43oQsjFKV7NkxJB6uPFjCVrrsovAo9
OJ+81iXZFjRquPHNiKrD4sYSBYMrkIbzk2+dJzc1Q1Wz9R4dbrbArQ3ueprCCG/pAaXWa5LeJ9Da
AZn0cTbAR861bpFgI8EkMfqSWl8U6xwdgY1ldjI7HTPwQ+h67p4kOkCPbkv3uCbzaWRBubQeKjEL
4A39BkPp+ATK81HVaLr0FPr86mYrU4Pe0yEuZ+m+Ol13TCbj7+iy7sRCK2E7NL3I2ACp0r+YVMUa
BQfkF+gJR4Ixx1mErBLV13zj8gMy6ejgXMgT26QgZCzBbkiJfN9B30f6OsgADF7Sfq0xe2WaleuK
hmTHmiBvUx/Q1foiwqYrqb/rcBuSbLBDnyl0tZAW1l5oXvkAh53C7Sxoi18tJRNYmHRGt6OHFs54
j9XaC3xF+NOyIHpHAkDrOCPlsETnaaLGDCbAAEgoPYbia6RxnXE2nnXNqoBHDZpel9PI/U/cCGJP
WWtQtIFHlvpXM69PHBRb5Yg0zSRGfJk6MWrDFENpntV5WKu0Q7fq2tRgPbWE81XDChW0ziUtw86O
WYsmu6Kj0EKa5kvQ7sqNwTShBItQ1kdjtjVqzxahswR5djYJ/2sO0NTRPXnwrncA395j0CzxtkA/
SfsDD8YvAQ+oikX31XZo9Z3tXEmfnbcaoKrEQ64u/r273Uws3ce3C6IphuIZncofjU8rP7J/cEuW
M03R59VgjvLiqext/Jx6y2mdHJAcElW8CKYbO4XgyuD+xXCveOrvnIsUzsb1qgN0WeI29qZqADAS
mM3ZOM7PGKOgQbwRkMscknKq1x0+l/WbqQvesoPXuU/oQXWKBu7fc+iDHZklvdPsK11eZBK8gJ95
jHuDbBN3XYnAWeSK0iYD1AEiCSxljGoBCS/GJphdIXdyIlXw5hIf/R/B89IbByd0uhc4eRAFgzun
42uhw+DV4r4fXj3bYgOrhV8mra/QQvBYb2TvXbi3sGYKqXCGDIDgysLP4YM5kyboocOh69H6tymr
78bfmHhpDZhPBlcLs3ddiEqNTD64nVkCIXBf2aT8bPXFOermxwWcQrWy5raN7RX+PMDJEniyIWzY
AkXg1Yw272UNHrwPoNQfMTqXlYsLk0fPMSMPPhkK9Odfs3TbcY0WlG49qgmjpUbrdLLsVeC+Gh19
OjGQEHyvA5qqKnTjQoxpEf/jrQky17cHac5ckmuFCSANmz6ftPdGL8Vr4tRX2wRWwxNX3CcbhDv1
a5TLhRV47owEy8CAa824oY7rRoBFKK4WZDFmEOl+c9FNFcFBFlR/DqG9G5nZcH+ACDWNeYi78ATI
QuUwKZBTAbVP4Fj+P8rObMdxJdmyv9Lod7/NwTldXFygJVGzYs6IzHwhYuRMOufh63tReary1Omq
LjSQUFISJTEk0t3NbO9lHJgQG5knnywAdIoyRruSSfke5dE+sdJjjbdYS62PyK3JU9W12shMD7dj
vDMmdZPa6biuq+yg+hE/iab8qrReU7051gaVWM+K/STFf5u05lsUFPd1bPkcwqmLbh1oCM08nAsB
/Sa1kW7E4C8G8yFoBe6M4GsuxJOxeNZw7DyJ9GePxsGajbUINcWay0DbmauN2ervTtceDC9+hIgT
Hsoi/WiD5cuOsp+T3r+kBVaVwsRp3JT8zfFwM6XDpUziRywUrywhXrVF5uyU/dZS089OhcOKro/J
WuReuo7mUq5nw0He3F0zleNuZMjcmBOpWS02jqjWySZEPz0sQUtN9Zxn4QkV9EPuDnLlaOLHHA5n
rfKOkVdcDIZwoCi7tiyRGAwGqprWj4f4e5zVcv1VWerdMrO3QKmABXx5n4tqhYSNwcXGHRNg/rCr
01wMfoDt1Sajl6W6OplZ/ogYclU4aEgK1C/TgIUp0oOXJEEVa3WQX+bBOcWzNClTI6YXZbizq2JY
a+t2HpOV48Tpdg6dE5TGV1tWP5GO3/Z54Pox5ylXyAtuB8cX3cYrykvcueHOqJO1M3Sh74hibSbz
jQiKY5H1866yTN/qIP0w5QnfytauwdWFirLfWz0K80VPPbpY7JY/Spnew+iQvAHTRFTOio6zuLiY
2TMEmU2UlXd11H6PerSvyyk4T5WxKlgebUObE4Vc/g12vx0Z8e+B096Qub0NmkAjSjAGRifdtxJ1
ymT+2EbGj3y0JYFexLJ2UDvXm/1ItkyMRfyIeoF5WCMpQ/JY7YnGHtsp/67a5J3o92lw2/bg4Acx
iznYQBD4bqlzrYIfLA+6QxSxRAlI1J+FK/0aHdUasX0KisnY10KS1ksmkyVDFZ7zSZxLR4kbYs2X
MSe3O3fOtlZxsUFpMRDTI8TBUENmXGbpvqgvRSkoEPAGMKzEO3Hvaur6JxkH7n6cxY0iKj+EeUoS
0w2PfTwQNIp6a06NWKsE0b2arN3U5PpRZGiZq7kKqUQ4BGpupO3yQN9Nk1cdLOEix588d40DLH8Q
U4OmBjLH7nr312NBvk+4LinfbJwsTtECK4O5qrUI4/Nyl0XuJizG766MLxR+uq3t4KmqvOlQOnmK
48D5aZNHBpUPbMDsxJ6/ZzvrLFQ7GZDp0/M1oc3znNXNrmeFXg/MYX1NAjJuH9VYvnYtCKjYZvaZ
xXCQeu/tnODLcSZgLxmloYq88dxUPXJJVAQN3hTRTS0WJpb29qB/4gbmomGFnQfBm5lIsDk2KXSo
StLDIh9pSLBqm2HJrY44R5bkuUC06e6dwHmPPAPzi1wlE4Nw0AUHc47PmiRj1XrGi5fedEgR8Ahf
quXj4qUCY9p6hUD05+C5z66EiOEWe4n/Zt1PyXnW7Idc3aoEDAPKmscixOGOkelQK0lK07nFw7iq
HfejHi2HyRCSl5XdJ0vpwBM5acOxPkktHHBBmFwRXjH5ndYeux7dYxVW46qckKwhdOOyNg9FLz89
zSJ6g5+CTrxKIzKhdtCtdEc1nFmmszImjHcgpG7rpP8+5g3LoTHB1mjmX0M8N5c2bXch6W3NIlI2
Q48JdgLCgqvK9yLtezw5Fy/8QgWVnLR68SIQcKrYLRgek8d8eA5MbCm9S4wWhchjS6zfY1uiEi5R
ZngJsbODLA+GzC6JNf0l9Rit0xZIXUqKBRqUtdPjk+zIvti9vCHGfrK1/KXJ3cwXNQaDXgdBEQpY
Ya6xixcpXIIikx8xJGjX9pLMIUkqdJqkPTH+zhm1EizNSlTHWdg3o5WmO5RBvMo4mdTCtpprv84Y
EvOBVGXQU1zpQ17VLIy3diSGEyaEpSJz16lt634w9096VrJQNSucxZB+ViYJK0t9pEl1V3vFsM+m
xV2U4Rkx5KHN2w7pDoWpZib55Djpa0eSj9mmFJhNyZhlZXQIk35ZQBs/LBv/K9nKcMfe9Z2Wo1ka
DORtS+kp+FmRYcG4JFi7tmeMA5gGMVSGGTQ9FiP3AZgXIHMkOztNeLv+phcLgibvlO8VVs2an7KH
3Q/uoavI+MVzN1Av44TxzDCFwVFvEM8Bv6vT7r7KKQI1VsNPM5Qn8vKX0IKr0JG3GTPkyANpTdZS
6pD0WGiIpnZRJcEOdLF2aSm74yhlEHMMB49NfCmkduspae6k1lXbfioPc5Vg0EgLPzIkSL6QySEM
ZXMayLenLpaGJB2f7QIfqNZ+o2rG71/MwObIyAZxkxyzkrQ6cWuO8dU+1Wa/LTSzXg9VEZ9bh/pp
VZO0V+YoTjVnMQwwYIEtck8CiO+eV/iFtaw/y9Y6zf3BShlJs7h8LuzZ3OM5SxjCyukom6UmVGti
1ek5vi0nrVnXZtYKJmTvy4jTQgzSOFFvzFsuNMIs23rOM2xjjl4Ea1euCwNKhDUofLNcoo1yl0vy
Nhv5iHTiEjaz2lpLKU1UdNUZf+1La/PdBnprQ9lL0dBw2W/y8bm2+Ysri480UgxmY2gzrFGSsd3+
xfIsHSl4fnZJSp7C8l4jhcIZRaGbX8WP0gbKI0gEP+CzdTVtzYohVF9WWQ61Ht92UYInYb+XBO4r
TeTCNzpZ7CgWm5FVbD1kmFHU83nVKxT09iE3Ar9PphdwDGfVOz3UhKRET4m1opgoEc0ABMZ4Zifx
JXPBN2CFb8q0u43jdseQGiqJQ8/wagAWpM1t9WG0GV/RlNz1i1PXDdznLOrdPT6l3g8rpVYtGtSN
UVX7rjjVBWeyFeCa4kKCzKIucmoZbsbCODgGzk6WFRbnnFT6xxhar5rx1Y/zR1dU955KfMuq7ubG
1o5NjLG8CV7R7vFqadgYup8CyFKbUTFkZqx4bDH0NwM1Zhv/VBL1fhOJH14tXaQKtbZmvENSIIXj
Z7P7HqWSmg5lrzXKWNYaM2uRiRUrce3OKBkr83FKN0zbh8QMpqONFWcVE/rIomMxG5bjViixy1T8
2IpM29bunSEFC0Nteu5HAFWNRlZ4rL+1PRURe8B3FxYNGCAPvM6YzRx9eIma9kdmUyIzv4w+vnOJ
9gmCmRX7fnyRBuFAh19tFXmCNfu+Lq3oNixxJZQmZQPWKkODnrfsfwCPQNMdXNIu7Vey+xhcEvoq
IQXfh+KpJSlQGpm3Co3CJvlhfusDwsMka3MfLcirIHSvI2eCHBbLQ54k90IqIDQWdBtnVuWq9Mhf
6z0xH9Q4kv+q+NTM4a3tNVYs9rDXGXt2aVHC+szecJQHvBZziXCJjA2nfuAvSjir8BXVysp2kQnG
c642qUj2uQZbqA7Mu6rxkmOJLnltVvCR8AJOyjtxHhVrvcJrE7XDcKOwZskaIcsIOivqXqepvGWG
TVgFmytMJTFM1AIdiNpOSdmccZaR9fcSdafN6iNp0IK0UfJoaF6wjipSr1FpQeirSJxgoOtuC3sd
5+KdXPvwU4R7qq/I2IW86RvKbPNYvDsOfFBHEhrVzU21OHMSXZt3IVS723i5sci+5cJzjteH8Km8
9xaZB5Xa/LWN+wS4YNznCMRXKRIIEkTp1hUeZMG6nzaqYhwOlP6UdHHCeaC9NCoaNrphOOvQ3Ls2
njE5ey9hHAGVqclpl00++HVAIJMPM2uhVT2W1aEam6feUfPOwIDk98CUxlSG1I6pzsECqXZcPLiI
XSxKrYv3V6cSxxKOMdZGZU/klZa+WTfdTa/ch6zgCy1m/KpKr29ar1WrNAZJyesRwIuW8kY1JLd1
MJHkJ82Io/Bt6HSYpA5l+aTTn027clB3/FRVEeyiEYN1Cbqsdm5zKmIbLOzIiVHOB0pse0qseiaa
TQm0LMG0Fdg91vDymNbduM3zCnhYcAOU7BLaxCqEZehgFbxYkZKP0dFDe0qxyBk/GXKBsTnunW7W
91WXkoaxIXFM1D8l81KYtUQCeDOD/i4JcI3Hltlv2iIPtyID/1bp7pdj9XgP2+exRWkma5YbzoTC
tpkYn835Q47uvjahsyZfjs0JOufZezVC0tCclrWfQPVfTOFpMNW3OkVM0XJyGc3TmDYnr0bhg0/T
R2f+TU/hGjiefJd9jU/e1EHLeYa5DgznbIRqlVF/8fvQPnhIfo4qGb/pMxa+UAmq7SVfgCM/4Abs
ukiscYpk2zFwk82QZE8QIqibOjj5kZGjwZtue5PqgSWDH9EdChRGlXUwzH5ntBvR1xfAY9kOWcZh
6oNbWpS5aHXEJtVHpDoO74kN6iUvrM96Hi8SvAGr1E0URCcMycWKs1MgCGq2qcSnlS6rM+oot3YS
YelOGwybvbmvrPagQ0zq8vFRTLN+6dACGcpiGoj3cCksFu/mp5Ga4IxhRYiynclzpUwGfG9Gtc4r
RE+1G51aamnk3F4N2bZn9J+M9u60FW3rbRo4yp6MOFvi+6yEyxcy1pf1rpH6we4zpnIAyX6mq5+Z
HWOtG7ErGeIztLrXVKZvLURlzn5jN1T8LjIe1jBx0q09N+BqSUImSe4LkVBBM/HzGSVIEImLjQwD
FVuLr7lHs4zwiRH2mLTJN37/B+etxi+5CckXkKYl6d94Gr5Dwior/Byb8aExnE+VtS/u1DxShYBC
moiQL72l7oy7rAoIB6S+qHeoowo817YEb6RFnrvq8rki5NeoOjuBeVKV/qYHA5ilAp3YUs0q2hDh
S+YCCyvUoR/tU18fJ3PaOVxBBeq9nIE7sMV3s4u/agMnNizrcVcCah4C3PP1Z+E0L54KyUYX5W0l
t3rAzMmYnsGv2+eyv4wAJfDODhRP/M6NkdRpUm1DFqqVcjLfWmwuDD4fjvFJQdP1o9m7jEjSNoUu
37M8vMcsHB1hCB1Ha74ayi8KQBgL9/xsAwpMiyrftZOl+cjmLFYXEBsLe6cPY3huWlVtw6Z6wAfm
a1bJ5Z/KY01QGraVwCgPeiD3qpYRHiNZ8hlBXMO00B7MQvB3g1OUNlkclrcEYXboi2nAAhF5JzIb
67Eplnkw1v3RKZ4iVd+ZnbkZgTpwGPFmwEe7ccmWr2tyfjbA3FVFuXwdTzD0HDM9J3Z1H8K6XRmj
omI1UsQY84RkVbarWgGgRN22s6ZDbe63uCbAq6UsylSzLwtQHx054biAvNOOhe9G8yWGX70Ooqrw
NdUeQzc5BKGGUB3FkQ6A0Ydf8xITLGYjfpe+YQnQhnDgWPQDgPgIKehVCWAFLxTxRkzGq91Wt1Jr
97mXTX6rs97NWtwhrKvFushKWNvDXRuab0qeQpNRc4wHh3LYl4fGoZQWxMre+3Sm9pXkl6zcZyoo
u7EIqZWkJ5OgNApZRoyhcesk4200IKkeOtQe+kGFWb7VSQ/YuX03GpjhSE/VO1VpR7gyoM1q46UZ
4d1UJEytHMxK2ydrr7Bvitl8DMzkQTKmbF2n26X1vPOUfgyYyaWbrLuSApkNMilJyEZigUuwSBjV
aG6QUXLPDVnsKHQxDTxjrc0PcQmqute3TtuyKiHZ6BUjEgCRneVYfwRJ/5E21CqSeaVXD1nVdVw0
E1aY8ju6+494tD67vvQDSOemlqmdJkbqZRMgw4qo3Y7eSMlSsMdARvJM3Jrl/BRZznPijHvNMA+Y
MquNaI1zPIgFL4tGp2NCtBq8tucvtNR+pSkmjKZe957cWhUzrDa8IVm/y9I3aS6Ag/RAUvceS5jB
71e+zIG3qUEfYHXSv3lljRrJ+xF1SNupdJ4FmIQVQrsO4ex4tnL3Ea8VCe7c/abV/bkLSjp+/6//
/q8/+gz8Ay//vVRTHYdR+wuf//e7//1U5vy7vub3g//1Pv7n73uX+L1Gef/V/j/32n2WS7+G5q87
LUfz9/fi0/84uqXTwD/c8f/a9uBfNDZ4+Gy6rP0XT/7Ru+DfdD3QSUxevykO7Y/OCf/Q9OB/Z69v
r/nr3zpOLI0Efr3kj64HrqTVLh0KaDRmIP51/9T1wHXp864bpqO7IJC5/VPXA+s/NM2xHESyprRt
x6Ot0h9dD0ztP6gs023Jslkpaqan//90PdD/0vNA8jauuRwGp6mh0fDsf/6PP/c8SHRlyMaUYk/e
xNsa7piszdmjYD2UewUkGFPZHumchldwGTooDQJhDVJ6yHJ2/frO/knzhX96GI5nOh5Ho7nG0gDi
z4cx60099XOPvkXhTJ4ywz0R3b850Aw93AhhBZQiBu3od8Ad1q0mgDcYGOr+zWHQguLPHSCWbwMr
rEnvB5OGPNLip//zYbhSTxqvN4O9VgOJClCS+pMujIMI1mbvHIah/J7awZ0de98zSohEHu1a6Qul
pSgErL+ewDUuKv/fHBatgf+vA6PBlq2DEpeubsLr+ccDY7mJ0w4W5t7pGZRygEr4LqtbCCbuOcf5
uhpHOW7IGMDLnQ0m/WnUN2NiSLWqmo4EYW+Do8Rsvws68tmq9M76mNVnx0HBH7hnlGDzHrHDHSpA
eZ7+fpMphxHPGsDyTi5Os6G0FgnYeDtXMd0ZxPQSVDmwj4D1jRmL8hJiw8RdoX2KyrWP8t4KEVGE
oITHYTctygwxD+IQ6sWXF7gjGRoy4gzLftM2e6fKLtCCG9/WMEn1ddpetLz56EewSPOAJVHriouW
zI9uWQdbMb0HYUtyOym3Y+vD/Q560Ceuk5WbdOpPIXZQ1y9hV61bOze3lahunOQD8jPa2iGi0gr1
nyUFRNEqm06FMTyR3oDP3nW233gncjLrxDCKc6ZJe6t7Cahkh/DNHTCHpsmhjoqN3TfZAjWRW7ST
FL0PbqTvs4TDSvOvqdLyg1BAhczI+2yXH6SIxssQv+SWPe3GtoM7HPbEYKAT0gUWNjTy6KGB3sSt
uxt6zLXVFH8WOavI0bGxr1dfDriA0gvvKpOFnAyM1dhX98ljkVVvlAvqddMXoClK5g4SZrcp8o95
ge2OPUvq0ALGZpIqcZgiMFzsqLAxeQOjJTyW1CGNuzmo906REmZ61qNu2vYOR/qhByZCkroGHUyV
x8qHb/SwpIo6VZ0vQIAc1Vi92TqwDudOn52foTOLrbLIoAts17QdyRDRjOVamNp9O7Y3Tpp94reW
qzYH2FXnwGobExmiNvTRpnB+6Oox1pF9kYeLbxPtLQSCuE4tMlkz1l34ELk2aki4hs+RPK2lFmph
4y2GWjwyiQIgSs6LekQxXrpJZ4URduadhMoH5YHivDtFu5GiK5BO+30Kdcx9iY47ehq+MtuQ61Rf
mL2dcFcIZAFudqxbdUrZWzMOnU0ilXUpgvpspUOwiSvCHaUb9d7LzCMYTQsHLdY7YXFDkspCZ7Rs
asnw55u8jaxNlcQkW5cnBN7nKc5mH69By7cZ3dphA9skZIF4fagPa0oU1/vXm7YrvumeQRj1912u
W+ny+usrfj9xfez33etWbY3zLhHWvltcmAVpq3k9jJKWJdChro8h1iyO1y25kFTllL3g9gBe1i6u
tSGWJQXn5cXXHWn2ge2gduzN9enrDfkmgIfXTU4ZFi58pfWaynQB1IEX/nrw1+11r9hLAQ4PrIau
d+vlg65b15vZ7lwy/9eX/ulIJk0D5UA3ibbRKDlVABSuu/8+NjcUoLV+fc710el68Ne3J2fOgV03
q+vhMoSgbyXukHZG2T/xPjtWnKtGcHqKUH8DimSuDMnFE1rttK7RP7ZR6G5RON1RId0Ng4ZiDRVg
PdbDMcIdFcvmI+9ue2AIzzYg6yK3j8VQ9PdONT9jp/1qx+GI7BxPhoXeL1ARihOkQ3tzbuYV14V2
ACAF7iIM3ZusrveBFj5IYRu+FSNwB0TxQGoTnIp5G6SaB265vTdCl2oEdgKy8L7TRSZkrFpuokXE
Y+HF3OmuvImKKTgXxU9dcy+jckkjJUR4jN+krzz12fZORvxe7wuT8BnPM6kAK0H+pOmPXgG+sezV
jRiD6AhF4iD7aX4yzBJeZ/PeOJM/x9Lw62IAoWaV2J/D6r6YSZiMAR4ZOJwdgD5qOeT1LIAAk0Ci
o8LNNGcbx9APQRtDlh+0huSvBwQnozZHwWpdw3zznTg3GH7nWyL1z4rr90fV3doRDXpiYc7b9iN1
Qvtsx7bClVMkGwNWkE8JmEmL6lcH+gVNLRnxpuu2FSlsrd3meFNWnopRpJbjt8mGSWgWRr3tKT2T
Mzs1Y2TdOXO4HwwQvAZR0zbuPuoh/5Tz/NZr9TdL1MWD6J1qbwhvjzu8WIU0ALjFH0J9O4TRpnVJ
eZJfrPc8AFYkcymtwiebsnWV9q/NCE7CqTsaIDmgo8nDUPKqjVOUUk30tOPYcIXBel4DowEgQYAt
Zuq+OUnyVdUvKOsO8OSdeyWx6HRUUir6AjSLy10/WXX1obtq2E6h6y+Y+jH6HpOe2hgOaiWn6o4U
3H2UzibK79eij42T7lpEMlk17kUpHvWOwK6X+c7UaQ5Q6PabkVef9jga5OmqyidQIePgZe2mVCfd
Hi+ZC2CHsuzNLEwypODzIVggJhtrBagcgY7GGWBU5rZxzIOeQP6zjHOaTThByr2G5mbDiX1rG9G0
1ULWm9IO1d4ot6RRT1UHYzycIqTLbSruSlYzZEQ+6aHkrtIgnLdJgC+wHX7GpTajLMqwF0b3WZy/
c4kfestG5OXkvqMsVEH5hrL9t6AF3UF+6ckmdOsfXGn57kjRJehIHdfGa92rvRkVJI0UWd/Yjb6b
MQhIzaUCD+wVzfVtMlOlq3oMNgYT1BisU69y170wsnNch3faQlex5gfcWg9T3n8fIIasHWCapyhI
tqIPoSjad6z8DqkVNut5LPciBvSEaeOh1iU0zCWKFrP55blkOUAFjyXJzgJ+vt8rdBe59nOsyNBF
NJuQBaJYCv3tKkdUsqpiZrE0fhw8YkQPLNGm2xXOBW327QiJhBkKA2U3go0KEZaNB8QPRyN371yn
umtsBJYjtF8WTj/GYLho0nmuwXbgrOc8FEd6pqDuG6a7MQ75oif3nr5BvqX3T6Xbgx1Y0tx1CEqR
FPmDE5BfCqIIFQtQl9FBGEiCuNlQit0rp39B1GXBhkxWCaooLo6MJGS1bQvcFHiGzjbVR4dWZXYf
IyacznY7ol8W2rnISOjMfXeq5wdjjgzfNQbqm4H6qUzsFJ3Un2nZhI1Imk/OfHIXVUwcRBeN6tOU
2J/uqL1O4zoVwTf4iMdU1kvjtBUG2kc6ksA3TaYzTeo+iiF/KRUWYy3ee6epQ1hv5w7CJXQGNw7W
M0jzuNNusgrIT1xMRFPLM9fHfj2tZzZrKagNaameKiYZCGnG9+tegcprX8E6W09M//Cn3W5nLK0X
WsNt+WNIHSZpXtzMeB/PxihXc5RPNyRe/dYQuZ9VWYXmy1vUL1gMY4pim9KgKuJUHgI5kAxIzut1
4Gpfzr4HlXs2Eb/6tLp8qCX6XNU4F7M1nMugs9Ir8dvRVg6bnMqMtT0zpQHHGy+6eIodh79wORLS
TrNvNwFwH2Qp67TXUt9DmjqgVNiozqKyGX+F7VzcjmbJDQr3lez71yGiCYZB9wF++EnhAhiDS+dM
eBn5vWf+L0uHv7rNL54yPg1viNYC+r1Q5iZDwEGIFJyTdnQPtPS5o/eBvSsKeSksbB3G3N24eRr7
CI6+hLBvU6whx7kNbwfDNJn0WvOGBjP41rPsAroM8aMxlwettA9GCVlxsOqLRKaCyF27tzJDOzh5
k5/VlG8iVzS81kHCsvyIIISTbQhYCPEhGrip0SffrdC/K6s/TLXjh3lcwjil3YOsvENbKfSJuHVu
SEwNRZDe4G+s9vpUvcVleDQlOnEvGdKjN84PwN6mG2oT8ojd7IgQ6SuyOUYP22zT8zE5Z1Y6W+UN
8J4L1JtlCW69VAXjvtVoe7TkWJKdH67Fr4LRThH7Tf2NAQ8HMMKeeWk6RjQnQOcWHPD71GsJHG4z
z5XF3E+2SseIDTyiOnlTdChad7jJlhvPGD5pUSC3ucaJbs/PmTflKwuoXkgw1LJykfQ7AFUctEix
4jcvHIc9mqr07IDeyTNNHQJj/nDL8c7y3mwQhyb0vutNv2yJ0pn09XWz6fRZX1+fMsPOZZIioouq
o6KoebxuJQAzstXv+9cHpYLCsrpuYrDkeQL5P/b/pw820tukJlaGoiuHdRvxbdvNVMFFZSs2kvpf
373uQsX1j51/v/b6st93//JWrkS1NmbYIK4fdH0Dxm8Lv/ghEFp9FJpHUWzZ+n3zLx9zC6giq3/2
uoqBP7ZLYD1yVr/2uO7mGAl4st9vDXCz+fVJv97r90fFhve3PcG35EEvDxVGC82BRrYc3p+eD+Wi
c70+mtII4Y8jut6/vl/X4W5yJwMpbN2C7Fw+M60sBurrZtY3hyw0vmWzxqoAZDwO44yFp4lC0qJo
AEP4Fp8nXYboA0JZRWWHJKQfTJHiyC4cN9hUJAL9NMzvooRCxIj0HcgyvaHA6GKdLDe1LPGsdBBj
ZZs324q6xwU8Sr0VUUO+f7kLQja7xALzlIiscTsAijjrjfmcoPDazSahdGbB4JTZ0nYHacg+Lmr9
QMdT8+zgZpu1+hFG0hDJZN9Rrj0nUZydFSyHNdIlyLKRjVy06Q9urd0mDowglkVTfZ44vEUjGW0n
ZOztXJ6n/viNQHw+94WgG+Wy5dYGi4TSY6Zd7urLTWHidmDxcGiq+I/dwlkHZ2hP9TbVdVwcUG0V
RzJbP+LcLi40M0tX80RM0KQaSnYz2LjtrPsafMPatBdMZRCe2+VGJ3cB0tE6JFWlA6CT9gY9txAX
g0jlGGJ2OBkkr5nY+I54Q8J5phcg2WdGUzLSYf5UGZbDuMwedSiGcyoG9ElpiLA3s5dapMoJ0zMy
DGP87Bi1wptK3ZPOM9RCZPEO3NPYBp2ijtrQZyuSp3zWrJPo231QERnOGe6F0kvyHWzY16Aay22b
xN9rz453YAC0s5a52vm6db0xh0k7e5Y2r40MQlSCIYLcjzD5Cfo5xXhy3UtNXrElM7OQcDzrVOWF
fbJMHcmo62wmHUgl4fyZauxSdWupIXKvW84U4gvylJImIL8fixxSK8jsmn54UDRAgXueS5o0sft1
y+0HWnhaiOoptU8sHNtzN3T23spnk56drblLk+Rl9tCQbPCdp3TscJanrs/bgzLPLgXwKGPRB56U
nO3gh1o5HyxFRDmV+I6ASOJYQiszcpGcDS0Hab9sZSEORmAAuEVyRUXqTCu9Zh93lqg2piUK0ILV
C9psmqxQWjaqYVpZaZ+ebSNL4WW2P2hc6clR314fDcVUb2wzJ8NTugnwnL/ted39euO4p8TunsjA
pttuoqeI2ed0BJiYiePlx4pyEM/u8h22y0l/vQHzX2L71xVzqyIQBLE/g0L8dUM/C8hi1/u/Ninn
QiijLciqE/Pz9YlueUmZdODn/7TjdfP6btfnr3cdzP8rMzX1Xx/z+4nfn3p97PddeDzmRnYseX8/
9vtDldnkx6l7MRO3hX8WxXQD+Puhq9AmBJALEO3vx/f7E38fXnU98qwncxZQC1hfnxk44XDAabvf
+123/nJ4f7l73eUvh/H7K+jb+B0bxIWWGvkulLSDHJGSCkuljym+Y6jk2KdrLO+S7tt3JQnnvanM
72UmxU1SG8U6JPPjs0qP17SbsS4esqHBQUQTlB5NX8d3DVI9NDAkMmhnu01hZfCfM8M4k3ykrRXm
FFb10dTOt2Hy0jjaLiNn4Rt1+m6wzvVd2/MYpIh0ZenCC+LqxBtCywzNpNGN1UQ/3WIXlzA43blx
/WEY56OMDWRN7dImyNDxHrs/gmLSLnaXfY+Ia3ZkNwhHzRHlkOsYBw4CXVTDctDyEncrdNr+TuEF
EuvPXJvclz56BaG+VfWoY7Kg+0Zf70Xd082RcbZt4w7qC2nu2e1rH+7qj0gwLc8DVgxZkUgaOvOd
iuB72mXysGQ60PJhTGnH5KaV/Y8mcO9yS7O3QmLpR1uS6C/EadYpmzJ/5rfEwk6LiwCTIOxe5KGV
C9+li7zHwNKMdZlMjES0/ygjuspAzzqx7kdcAuVgDhpCJ0++Wcpr15U2HAouwQejTKF3T3RcbcM6
3XkaTajV0NyONQ8VZTuQDR7Xumzi3dyBYTEa7W2omp+tZulblH8bBH/mNlbf58QKH/MmRfePlo+T
5DIMTP/0RrzrKyPeOvV4K/rgpp9I6HApy2O2n8FuE4L9H/bOYzlypM2yr9IvgDLAobehdTCCMrmB
kZlMaOEQDvH0c8Cq+euvnp4Z630vKoxkFMlkCPgn7j0XiWfr1Dfdb9d1CmahU1qxC4gmOtoQ9okc
Q5bUbBMdWqJvOafBG6cVlrCIAXSHeeg9CRyYm2qsnvBPHlrGl/tSJRbm84B4QlKANxHpaeSQls7V
6miXytwCYNdMG6Uq+24k4aao4fao0jn3Wm+cA5hDSZWbB9RScFyCyDvKuP8SbIq33Jhr6uxxR6pv
t2Z2ls60vWkb5EJbNAFGCmQg2p6ChDVypK1TWuK1nutE6GCE20SWQnY/TtqtGqNL5/Xd3ilyphyd
M1tJKrErx+S3FXnpVbdKTOi8opi0YfmI+y1h593G1zDAsXy2113Wf9L1LZLBmdZED4s9e999ikPz
z7Xc/yx9/z9LX0odnQ3kvzaY8wL6H1vf16+m/Y8XxjYIN/6x+/3rO/9a/rruH66gOvB8RO2+wRb4
X5H3nvjDsU3L8C1eu4TOz3f9FXlv6X84pm7orsc61PQcV/y9/HX/MAifZDfsMCATvuP/d5a/wjbY
I/9j4emZDotny3Zdw8COYcx7x59/R96D0O1RpoHJRvXE6kuUX7nCXyvmwD/YzOje0IFnFTIiJBMf
LUr6PVablASei8LvNxPWOwWuK8QaMCXLokgDZMA57wgqm8pxP5CRXjuwp+vSGQLYDiHGaugX2yyJ
qJXD4Bw7x2qcSGTXwZyOPqMi/LQdl/41orbXHtuUTfZnhyOym3YepdbKZRJIYikg+ZLZEJv3tWrN
1SSxWnsDvDMLzqka0dqKov9ww4gQSK/fJM4chREMRxVmBGVSmE1zJlEYyStaegACPmJ7PG2EWi/6
jBG0HzXRtgiKs1Ya5IImylkb4rGL8nhlAoze4FI5Z7o5PWCl09b56MC9aihJmjapCRRIfXQ7lb8e
TJK9bCPKt5aHv7AMyXzE5sPhJQZO15mSHa9qYgYWYwFrXHQf9ZhZSNba8ZpAcmXgwdlYJfiThn5N
VOW57ocOX5errRyZuqSY4zRDCYneFok5zxPQEei+GyJuGH2zw4+mcXgylXfPvWbZlEBpwZTkK2E3
Z1ByC2OXV+KpahV+ukh7MoSB4755caL+ZlvoVWC0SAetWk12DY71Mn6dyOqI/RFNC3F+lX8luvGs
Ov9Zd4mVoLRWFeEZqUnOYEpdOPe1871mFjLJilxMks17nzCJtwvYj23uExJjWJc2ZuqkO5BkWIYc
zWFAnWYUbF1Yqaatc+hD1nxEJh7C0s6Onq7OQuGPKZv0NI3CW4nBIHDFZDotcYbGQgtWCCtbMOeW
sSU+CB2RR+0RcJncJlazIeuaOS1ZJmwXUEe3dk6mtXRJc2Hq/TaZ2EcLFIrsv90wLFfSI36lAvyy
JL+BXaEIt2jeCLIZfkLPe9JFXs2Bjbj5IdKJms1MoJt3NoOnNLBv6LavZUo2jezfGUi7s53tTdIc
XmuqA3T7/U4z4eFRbi3seEDqjo5yTce7iWvDYf6aRqfGBoBHiBgaM2OL+nHikZSHRn27kP2tOXak
2ZFIBNVVQ0gaBuu8615FlpF5H5TJGpLaiisBb7OBGbzGGKuqg1NQazclSFNyZX3FBXsOGsIa6FhW
pWUiEMsJrM9daPxx9JjOqarj5LNRJ18LVSDFSy7PLilhqm375+iJTuWOLxmL3uxpL5j/VdOvpM3J
5MPxbXvyAi59w/qI96LV5Nsuq8FrKKA241T369Jro7fefgiAJ+zYG2v4GxsTmoq7ixR2kfQtSdAT
ZPGi6ys2BCJem4Z9cWsinVE0LevxtTCGr5E9DDBx+yKdYY9pAAgfIKzSRlw6pUZJ7ocCMR5lcHRt
fGMe7ty601ZsYjFJ+3LrBOGtptojoffWKEIQ4LnWUH554V3cglLJTGENiAqhtGu5yJknoj9CAmFZ
4XU+3B99pzcf/jjZcJY+hoFFv6vTPob6hz7NT1A4RUuDOGU36LauiriUJU240zwcpRBEfnZCz1Y5
CYDbrJ72UvjilFHooKQM7oP0g+coJ1M5e8wjCQ8xLj7Gjtz20oxC4J1wGuoy+qoqfW34vYlaDyte
ZrpXMwzUYYj6F4Q4sCGtl2DeHeFiABBCjGAaeTcF2SStVL4c1ASNzSd2DuIapoSIErSv2lPu2V9O
8jvWnJdsooDNR79d2an46vGy97lOh+8gq9NsHXt7DsSy+RnGZn8x2QESrMXUUOWERqCHIi3k0yug
b+UjCZW+yQWrNXG8evXKq7gyyXLaDqVCUwik+sbGkln0udVwYFVxxbNbx/k2sEemjjBpFCwPdr/6
KXXxpqQmHH4i5iKfLKrIegbSkqDBqOSqSfZsGONDMAcN0oCsTY0OITS0RQ73kOQgfCOm251lHj6T
XItl8Qp2YIs1BdtRUoQrxSkZ1IG45b4OPYWkY1nlPcFjmloZNjYXe9VovoBIwYaqVx6PDcNXmeZg
+MiA8cbiEfLRuMSXnwAI9N8d31W7/Debs7fEmxMfM3lrxmrYG/hQsYx56XjNdJz0jsMVjstLW3Wr
iHDERd2a3ioGsrUADr01nSpfBr6MyKMJj5Igm4cMnnaCCOOUxS+cBYRtpHq6ddliX2Cs7FXNsdaT
Fm+mjfdQGlhlWNA5lluQTcq8z4lwSU8umK22qBBOtOWJjeq5YSznaFcL8w8DWIWPouOEVDq2Sf8x
bjREEArYjtbp3GQ9CpjE2UWIYe3EXRtt9zi58tm2/Kc04IUSpq9kRbEV9vpXH4vswZhz06tudrfK
gbAHcws3EouM6e9lXAG2afZcVyWB9M2BLKkrvam6pd6xQixtSre++P0IdH7ySFV0+f/qyd+Myr8h
hh1vQSfrgzViSxqRPZPA6W14q71XdX/v2lHbNyGvfx+fVl7xwqTmmIfXol2ykTjAthRIatAul0QF
QesvUzjchU/0SY9XiszpEp3HhjHUl+xGZ+lI0smMOIciZdWb2O6NTdkzsEtHoO9NhGvafKo7L90o
y7qHFCBxlqgFseg0F8Co/A4rO+3DPhgxHtakFZocR3GtjSuWLEsOBXV2SboQ8S6YBm+Fph4Zbriz
cT9fdfJ9o1iE79J1m01saOlOV6z4ygmyYRmgd8nFexTE237yOeDR5PrN8OrUAImEzJ+M1H21cWrw
g5fOoUTRQLtvRGvZFmLn+C00yHBWNxtkXTB6s5F0vdV6+LOMjGJbg8QxhXl0ZA+bzOMR0zUTx4rw
n+nJVm7sOSfhWAD7QtLokT5yjNkCBx91F2TMj6TVWwSwYOBkiOJKlg4DNXXPxxZSg6IDlHBiyhaz
9CT3Y+i3EPpRBE+uembNFS4mJmvLBisJMAKTn4L16QzAr1l0oC6qTzLXTeI6yApxaZeGeEgO09ju
8zi6xUZlH9PK/qhUXK9JWbrFAIRim4CSKXzDx8QVUb47tfaUJi1QwSjAUBIyvAsIaiJ2Pjo3Vjrv
hiZ2zShzpZnYt8Azfuc5ZlkmgwvKB5zIlE+zCzvZY85YZ16Cbi94RQDtb+Yhr8vzvKdayU6eMVAi
ca2L+6De5Kgw0bjAP/VCu1zGqRo3cgZh1jWwW5ckVvczSSukXj36ZZLpMkgvLM3UUglIT5rQP5tQ
vFuCRVejxdeMU/Ro5L61whcvF9q10LlEF/1EDOpY3BmxEqTA7MDu0JdMF1lGt8BK83VLrjdtKMLC
wp/DqNigLyqEwy771rKxbmNB9icm2SXyN3NTk/1TDqq4IJJZuhEluu9xjvXVnGgxX9wTS26nuWvo
7rZOqsBQ1jfXtE9e3p4hFtO0q6HbZRoT4z4ADGxpTcMpO7FCGZCLckUitaiZ6h/wg18peantGtzI
pgL1iAT/oStYUPWG5iNGiPYYYuUTiJGZvpN0ZyNjfdCYmse7m8fbxUyOCfEh9Idha6nueQDpRFle
49xlQ7mZ2nw8Ki0hdc00F9itSE+b5hiIRHSHTPvNNSahJu/ydxaArkTNbnYvtd5sNHDop8kSJOV5
cE35mxf9nI1hVDUuHbb4gw96srFrVptcV12DdNBKA6NNigoLF81Nr0lAAjd1knyXbPqY7Ffdbgom
zjUtnDMDJZzooH+xYnc7wWUb3YRwkjbv34Iq+ak8qlHsvdcmUl8Eks3SQQebQm4/ABq0TnbHFQWz
2pCDSAOZbYA+4C5ef2UAENLp48/GVEfd4zWa8gZAAy8+o+yk5Ta/SivjTdTL19Eev4RM702CyZWK
lUHsIE7NGT/ltpBAnAwYqGXTWERq1fgP0de5evQZpugaqETe2cbsPYcBy/RQJyRWddUHXdTNUeNL
D3tBx468Qv2RZ/K91VB6hgUggHjy77kKt3aANw6LBlkvFqrKDDTH3an8uz2EH54X8ghjpsA2xUKX
ZVD4EWjd3q+NpW0ZMC9wbFn9WaQkmAcGNA5VMp70Dnrm7uN8hngSTmNb0cppnJ0TRJ++8TxMAITo
3tRQ/agaxkyO/2y5sHQwcAz+UzD6P6k+f7iKa4gV6Eut+iEIjsYmW7OcTzhaPD2jNygeppbLnxs8
TGg6iqh6iUlLr7SeRPHmAWClwvbj3u0E8WKENUU3ZqVKgqgBqfY8XG5Ccvb4UUmW3yoLIohjHowc
HFAeiBz86HC1nehU9fUDmIO3oi7Z1sIEVO2BOdmu0YJ1ZhNaVoSXkkkqID04ZFwXED+0vBzBhmL9
uJU6DkBZ7zJopBza9meqIGKW50nD2BrL9Mm3zHNS1dfR1R4E/ubG+dFV5ZpkYFYwAX47bVXVJBNV
VXx6q+OCdHtTf4oKfUdW0yeql6AUmM0TixGk9S7RRuiNOIcyuHTpWmBg8yoW6kP6jvGaek/an13u
n6h/yY6KBpSaVvdzkM5mpMQhGB1JZrZKyfYmS5s/AmEOpZ2TFBdXdOu8iX769nDLiEMzgoS2T7gP
tueszAq5Xiww5TI0mJ+aImY45xNKiLwzonnH2akJ+ZiUYboigmjhDjjYBLPYSssPQylwP5m7CM8M
Q7lXD7c/UtzgtedEmh9zrfee6tLa+mH0FFRn1VcfjLrjQuBDUQ55LjYplaP/ABLnBcnrnGu19oME
PXyxZAzyTFnxwvQio4yie0Za+5A6ahMmMVNNZdmP98qJ6iMCS5Q1bQr7Lk8fiGOP96y+9iUTl7OW
6vopthvMmFOzbxUXDXyXqp/oo0pk7B5PU6Y7+1AR0u40FY0yISamR85MW+AiN9tzHOrXoWMCwMFF
OlSVn51ee4xLwSY1ZiYeWA9F29QrOkBYDhkIhnQMjkU4nKbU5boLFaAu5VeJFY/aRi1N3kMTqJpr
I91XP1dqR/YwO9t+Wgxdw440geE2adMlY3+GPmcnOsyhiD7RZPm3WCEnYiO51g0POUu1ZXJFGRea
F3zK3ca9ON65lpQFSSRo5hH8mPLTVeYnqJOmpoxLek4Lp/2mIDtE9+BZHGjRcDrEu6kqP6sYsGZu
VUTA+Ea/NHJmsH7zUIWS9EmtfCUECsM1nquACXmt9eOTHl9ZJ6OzCoBBBa39ZIXemaPvQZkJamvd
3aJ2fHKUdu3M/kU0jGDKhmmVXvkbLcZlZUNm6Mrp3YA/iUc1InOUgKqg7Ha8LjdoOIigzjFb9UV6
jnXPu8ShgXuTBbJXRWQLx9FBS7MNLg3ctJJ4o4zXnW003TaqxLtZlhTRSMQUBsUBF3ZSZvbe1N11
Ikw282n5UQZIKHq8dpN7goZWXvQwbp+KGPQlQZhRVLfHjInnysbuF05bvcdjGiuwWm6DMspJ8WGb
1bEwAvi4oUXfbvS/8qQh39TFHRVN9Q4oA9GYjDrXedqfCKybrXniKFg/LsrhEdP/inIrgPTcvuOe
mdHZMD+yetVb2ri3Gekvkd8ex4gBW9sFb+xdwU9o5Pek+oYoo2Y11Sxt0TFd8I4CzbcZTsYTtkLp
/M4Vb9DOlXSStnpzWnJJy/4xy9D7h3WNLhWKFUtnupI+c01cW5OzEZV26zJBoHMq0jUpC5gw2G4P
ZpvuhAjo7iZ7x5kKftzD4apUQ5dAceYnHLa925JNac/pxs6BdS1Y9RxFtRVozFEYb+TGqO5D96s0
+wEYQFlzcvdMq8yz7CxvDzSiX/lWs4ZGT12A36utGFRmVXPpk/rBHcqtwSh20Q/IIqXG6l/+tANG
gYRf/5oGgCQpDR26L5hegf2Vw8kg8jdg/eK5yVFV+mPtNztdq5p5n/nQ6uENK8cl8MBZkoSXw4hA
K0CXQy1I6KbhAfhNw+ShyqyfMX7/lZeoExKm82QEGLkxqQhwcqvalXA6cYAuw1TbF+IpmAqS6Vx+
cAZBYcwumc74skiINS/Np04rGQ6M2nuhoUslFv6AABkQjnSiZahr58CkMtGqTawTgetAz290M93a
ucLMvYWx+VI2IfPY0FlXaAKIdlBLXD7NEsok5NxQoGVfR33t/9J08exMTKSwXcBRsQGpMFDdBSrf
wbpC/BGjF2VtVRzCNt5WYQJXychBFSIZbfG9wt/yocnsJVt0SDdtLX9CoxIk1KX93DLdsGGKgzvf
hE0lCOHI7A0x8Q/m0Bq7ODGWWppQW5SOe+ij5q+P6pDwnr6HpOwHmnbgjUJHSK+zsj1mn983Oaqz
w4jr/yBGyQvw+4usvsalIM902XDNPHRh3G1MBlbgLgS6p86AFznawM4R3FQFpF5GM4Kc3qpkQ8qN
GYaITMHQlocRx2SGVBkYKVMYmo3E2FljPG4ZJ6O7mtSuz/Nxa5Lxwfbe4mb+qG8parxxn1UcYJkT
7Tv4aoaMsfSQJBL0c0j292+PDGRNlRWsHKh6QMo9Ovbv3/v9j/n+iJH4TL7l3/L316hCMTKxH2ts
nkSVo5vqfcCkSAzhssDUWDCGFofCEX/dROhxl2xWXk2DfLVhTouKcpJol98fQsbGIyJn/4EXB/kh
bjl/IAKfZKxzR2PZQE3jZMs7rzrgtJSHqAIcQFywtTQKHsTvG+jK+roX+sffXxK2d6DKrbZSdIzU
/r6jIvvvz+/6/lpC6sNqbLm0/31HX7LAIH4FRkfF5S0E1UUrWR7+vvFrk6CM78/juF1LQIxQRXkX
EPKMyFd02tbttEPRgIRrQ5GuvFzCJgzycxlSDyt4MEPPAFvmwTF3C30PTowEMkV2HPkvK13l5qpu
a3BDbJGjFFB+QvnQNcuyoFlJfI38tTzVtpwEt7zg4O/HTr9nQX2JgawBd2J2P4hJcJ7Cp3GTcAKG
yZDXAX25jpTzNQmt3VWF2tMT2CcynLfQE3K06CjRhkcRwv3LqW6ZQhKkYnlPPW/DlaExVRzj/HlM
GgJAxn7h8qI8Jpb5MxYcLAMq4006Jk9GkFUnDap3ZbjRmmv0YQyH+RAgPdoWPSqzoHsAhtkc9Sla
GyUCqaooNpNHins5mMkOsyGnKh6yCRseKRxAAVATC8YwOgYGJJOFPnYQINUPqeXP+kAqbcI8iDCs
rs9v9IkImu3K3WcBe92+dqFAIgCWzVZLOm5KijgRftL7Zg+VZsQbsgR9ljYY4C2iQ4rqlxTltdEv
oSV20qRVwdmfucw9c/slNUi+SWvzCw7AY01TnUngeygD9nPioNKAQFlZcjZN8ZzChQPRQrq8t8eF
VLM8gS4UquGpGd1Dkj4pfH6L0OyvQWfd/boiIDm5gGJeVbJ8YRhPv49gi1ayeJ7TNRFGTkvVqfco
9x/mX1t5BqsS+KGuU5EVGCe/ihL+LhN8FnHjWyD1dR4g+Nf0/NG23FdLY4OjGMpmsMyKjitrOdW/
+tp8a/kL7YTBSItQwuxE8yMamWGX4rFuT2WHy4BBJbyEsXmd/7qlxbjhDBEMn/jUfrhws30IiXZp
86+MuAxRT5AikoQenRuWDd1+qgLqn4m3R0Z2yjao9GfZDlsQZXSJmDeavqW8os9lAs5ZKfaVbmnH
pn0SCZRuGw081zNvL2S8jedUiYhFjTOHk/dx/pVaFkYV1P6rYsSbXtbo2VGJ01UsRrR5C9MYnyrh
/3TQlRybihmUQXzeEvVie9VGiIR+L6n7WjAIWlQzcdjaHWN6D8PY0oSQvpNR7DwUTDFLe8oXqOIv
MCSLNQKLDsIzf0LBZm9+6FgUmR8yHdfK1N4veUmXKgKWEG5nv2kOGSGtg3sj2bKltM7AixaJgvAY
CGbeCMpnXNW5dkykKDwfdRkXG6hkPiTL5mzMspdaJwKjMFdFaf5QgEnoZfmbZa0WmRp/pjVwIS1b
hwSebNs+67m7fnKslAHCiGHRMK8wjapN30tyFJkLL+LEPmERVDvHLfVD1iafIxwGQzS32Gl+uymD
0GkijzQHyxbaWr8EyJMtUxYROs/iykTvX0Tm+1ShiC/hKkrLP02+RDBt/upzEmuagJlr2QCQb2F2
WXww3xXHUA9TkmNFA/bas16cmDdpECvejuVL7RpXf0RegZoNEo8FEEoSaO/7S/b93jIkSZxEjzrZ
+wCPm5SWMs/tJzbqWCdChr9+79K5mRrTRrk2EwJt40ZROsfxSv7Qu0kiWcFSlsQ8JR7xWm75qms2
qZR5huZ6TdrTa6Mk9Lr+2oKBjVuH3yxAmaVxt4eNZcBzj56SyJYbz4F0htwKbqeGBy0cqY01WBgx
dMwypdvyBVxKPKex6Gjfd0yz37TIDDeALa3xmLrGqa6dd0kJ1tjglrC/gc/w7tJ3Pj2XzQ0vm8Ls
vkQ53Sr54IpyPVqMATEJM/HjDvC1LIJl8Da/4GfKShf7a2ice0zkmJSArEWddUtTFzZF8tGocOc7
5YZ/2rTqHGZxfq8/jAGTGIoFsbLH4TkqQRAlqXbPU/Sy6lMLg5rkrHY/2fp+lAnBuXUIGMpgeWiD
joKIMdkQUkXlkYPu+nOwyi51xgtzKvgJzoOZtbcCI0tROCCIzOv37x2hnZFSk8LjI0iqdst71IDe
E6gSjImS29JjXp3ODHHTsVqyut50VvbsRgMmtSwEaViMX5pPoognIk6euUe0GbLZAkhFd2/gtS6U
7kJXrIuzXwR3x0hX5tjX29z6AGNbLRzb/llx3eqRlze1fE5ksm3q6GgX2sX01SGOuCoO/oPHNMls
GRSFbcQVzDI/AA8etNF9bz3vt5d96iUSWXZnTwXahyZJIDsBk0lLtu6ksnFx7RkKM2EddJLM6nfG
uDSLXkIb2W4LLrRaIT8Iq74jprhCE15mlTXtwCNlK5UTcE4Ncor08KD71pOtW69VyWOW8wdQW+7h
UWYrzHLvY4iaYWTyXiGlqFjDoOglG85M12xfD9Cl16wDP/SOkXGXAb0HZaziu263P/WQGkekyxZ0
Tsb7hIN2S+jTVecwMCJWNta4r0rGxMbEXNKrIJhKg217jQ06GefglERsax15Nz71sxfH61G33uSk
z9ur4AimeYVBZo2fJKNLZJdCMIIrqx9Jp16bFPW5iOOrCTNugV74ht/zl+cxQYJ49OZlct20zacc
rfdcFi8Fqkhyq5+lo37gbMBHXww3ao1iQ//ocgDE2Cv69CNqzY3PdmLBuBT9Wf1p83zibydtgIX+
UBprLzPSnTc+honW3hIEr9WwEjopE+z6zGuG7X3JSUPMjFQAwXkrleYqdnlG8QMN+O5xm5W4+NhT
Vm8M9GeiDCg82bKXNNKPVqIIILsZ9yZxyQBhznrOvtjigUFOQAi3Iq+mF+GPRgO4N8pj0VL5WB4n
JRKSI5PXB1vTwTVH+2SwPggvAkM2Pnmj8cHQLJuTz7YacX+clwizeX8HZQiyHBgWIzaM+aIFOGo5
T5bu7lWE0i122ML15niCipiBGCa9yBHuyKW024Wwba9ACWhABehdyU+xtZeCq6beyG7h5NQtdm29
Ig3YWRhQ17pjjPuIkfF3ue+2v4TDfKoNtRpoqzEfzddCBRQqkksmrmUjbX9qs96u0YzPhiguwLar
ySd4OCmg7c9xSLXtI+vAa8f37fCwGfEzOQHdJkQXSWP1oKdJfOzYlJjgdsppYiMDsTovgyc/dt70
iL1AGAyEYAQvra6gUXoErsnmGHRRw2+pvkYJnF6I6VYQOw0Gekb9p8eSdoipAquQ1pNQwhJUTe6H
2cTTInXxt8MzZ5CUrKHN7IrcWFts+IkaCJ0l+Y+CsDiz35YaRp8p7veY/ZjSGewn3fgVE9O1o4jc
QqYiJk2kN0ogNAqj+4bwZocZwl9SbmH/0iHElSY77m5cG8SOrLPuMjJcVR1szEF33gfGFeup5LrC
k2ttCi26S9i3ayMge61PNk4ZXsuoeRNTYqz7wZxWGsKkBo+Z8Nxwa5iI+9meHPywbQ9sb5YuG1eW
QceqoasoG/tiBMrdmt7wzEuh5jB5EHbf75H93DQX1paOMhf5TriMCw4yGbTrZOjLFfIwuaJYM6ia
+cu5RKFlxfdKes6yaTB6VLxXCMlKKfJc0qZGx+82PZnAgEz209THsHKKgy7BEqiedanRWj1zAufB
B22xgSF4zphbbdk561tlpHe7gpkUpslJt/eQiGua7BumpOMQgf5lZdbqE09Jm1PZcGDl30TZ0Jv2
VjUBStDtxVQh3hdM88imoo6M9EXtD88tY6FeFHfwhCepBDw5vX5pm5L8NfsN76bTus1Kg5OJrSy+
5/F0B7Pu0CRoi7EJ+3uQ3gjHOk7MRAhhxKjH9B5Vc7/JJu13PU2slOLe4bI8+MtSqL1td7+FD3A3
C0agIfqzpb1nqfOlY9DtC1EczQLljKniEzG8JGaEYo6+wr2IUw2c74tl87Iu/IoNBnqCifQALys2
mhM5G6juu75pL8oYdLT8guEg+KUgMkDdWUTAiVQS/GPqXBPHYhWZnCE8a9Q2eFa6cd4HRjCmg+VU
+pg4LA9glrv1oNBODNwbR3M3XqvI62Etk1fBYz+4b4YYXhhHPHcF4EW0MPVWy6EMF/h0m/GXUTOR
zSAiBmjd6a+ceJl3ARE02n6qdDBTHgBeow+xnJccJFrWPCQONFycvwW5aAqnqb2XPrN6sFwfU0bX
1uVvfYb8KejesaJvirZmL18FkoKqP7MQP48DmwNdhs6N3axrFl9OoWAXB2w9um6A4Uf7GU75rpnc
qxdDIiCryViOHNk7ZxJXO7QotBh12uYmQm6teuzD1QBpYCTmMs2MVR4CDSUmeVsazx3cwyVrYsQn
WV5sTGKuCKZ7SGwAAYWpbn4hHpX7q0nyle97EXk8jLDb7s1JlkFV50S54CJv+W9CsrTwsaRugwDL
kA43Phc4oQphHVh379IYQb8/MUvHTkjXpzH3W/c0YsT8OWX+HMcYq3JAu5VVmytfn4YVOTJBV/yW
BeBJvwsNwuOcT2scQE3mMxs6Nu4RhtH90INjI4rsrfv0kHPvUsk2iRFj5xoQF8aMcU9Ly1VUmyig
pU37Z8+WJNvi6/EgT+MmhUEin+OgkYTSTo+O0NJDzPuXgi+D/iAqa9UNUbOps06sUclsRduyWSt2
htkS+MQCZwoDAQjhauNJWxEl++F4It4rQV6tBoGsHjrSkGC8LaN4GFeTRfptody7BkDFcfRTopn9
OmK8gpwSmEVZk7s2WMgV8azBB1hDEgHKr8FEVB2BcfzLRKJQ6Cl2uGG1xhHx61t9/D9C7T+F2j/L
jvfVeP8ifaz4d9SWsKzvB+r/Aud6JqHz69d/PLYf7Vfzf3zfXyJtx/nDd+FoAef0/wHoMlzxB+ps
RoWujcRuFlv/b4m2a/xhMr4wHbowQ0CRapD+RKC/vD98E5m17xuCLb0r3P+OPts0+Gv+TZ5tOR4/
naAfwxQIvk3vP2OxMiOpC/aM9pc0y7MNb/t5kJkAnzH5W0M54rm3pEDAUTM/mO/VPc34815RF+af
92ZEyvx573/1vd8/6vt//q++1/A/4rAk3k1V2G/nGw9jGJ3Avz73B6pJEgn+uvv7ju+vMQKkM/7z
f9Sak1O0wy60pvr0901W+f/+aYxu/FimtKy++RpWWY6T0SdKcf5UjgUD1z5yt8KR1qugCEyLtiee
AaBfFK1LJKCb2XLxbjNSLFrDf1XhQCJu0rLF1t3J4vibguM4yuD4/RHiANaSRNygCZjv+f48DQzz
QFoVTCc9XFsuzUNbm+CZvH4yjpQerkTk6xnH788jp7uSgaR/VmmckAduFdj6ovKUzTcRycAEU1YW
cKF/3PH96fcNMwjyaCqQwgzk+bDaoYlKT9/3ZcOgrcNoSBCLjsiszMm7JA1QUuKtvEs0fzQNw0BF
YZdMPbdlYzYvvi61hxZY/jbVQIIPlSJ3cr4J2MNfApeix64YyKHVDTFWWjmRd5Vk+GS2Lcb2drrA
o7UejTJu1oIcl02NXesxCqv+jODrWeZ5QCq1bqt7miYNWlKyRuzm3ulZe+fvULsijglLnL/2fTO/
VxZ+nIT770857sL7/+ubvn9QZqudWRNcTmlJi2nH3XjskUH+28331yrhDv/5a2wlnv96zj3zMibg
1Y0+uwL4jR6DAB1KYznGsrac6HFoRoM6EBhNIhCTyLQ1j4aBkKdyuXh7bDAu9sCxVXhTeRcDuh0b
EfZrmsFj6AdfEbpHxHAphozdfpO8fH+U/esjFGjxn1/7+yPXFGKXZBCWjKxGOuUWnCsRLQPhBXwO
E8jehmx2d8oYO5TPKA60po8e3SEtdlOt5C4cdO+OLAA0hpYnvyIcAa2M8vcWABKqUC0+260ITqGZ
kkzdjkScdUA+qZ1CFHg6JSkv+hJ9PTvdCGj8Rf9fjJ3XcuS4skW/iBH05lXlVU62pdYLo81peu/5
9XcBpVF1a+aeOS8MIpEAS6oiCWTu3Nupi9MkDmAdLbQG0YKRHbwXQ437hh4lJErpViWCQOOx8tM3
Pc7gYyi9in0TzTxHoH5RQPl1C5fuG7cnf9BHE974+r6Zd5oxZ/sZkXJq+ADk79lVkiduk6JdGcMs
xBAxXvrjRvsOmjXcOhlKR0WoEJAHdeVuLOWH0mbjMYEi95SxvHVjJ52/oOIGBraKAhe4rCgS0FAc
IniYTHceq5zLAXVeRkS/W5B2ITMF8Si4NthLYCgZTV2G3aP7AjgK0h11hjZasB3jbnyxmhrwdyX2
2T7pdg489fw9dXXvzUw+TK5tvsAzOU/EpQD7H9pey45hbaKx61jza+CrB7vR7Z9hNKNUa0EK53oD
1Ld+fCBEnh0jz3t37fP5EJtZ8fLbq/AfORcFm2FBrViRC5pK00ZeWxeUh6YH5RAvGvH2+a34h6xm
1CEv7f4nsaN0B/sW60IUn8pbpSSxQRaFtjz93P7s+lv7b6efxzbTnEA4TlWnaczqc1cJgsBpPGdR
FD9DweBnDUDmglVUKr5medDs2eQZliXwvECOJb9+vYDVSp5Sxg9gXan9lfS7DvsYcbVb8KGgB/+/
XaNCJwg1p/xxggqXIu5iuCcTUB98O4yXlt2W34KEchRwgF8yD5iN6frZOqjd8lu/b6Mg+dZkRbNu
o8Ldol/afKFEE15+2FHm9nEM5vxOsVsUrcIO1kSne53g1t/ONnVEEKl3r3lPhoAqkPCcWRQH1IGj
LbQatIhXT+Fb7wshbFUdIQkgrJQlxGqFvXHHkLLD2QcubeWUcJMeF/bOi5311BI5I08dvmnteZjY
TvlTrmz7DmSWNAdQPLRxGT0HntvuW3NmJzUE0Zuhx8t/+fW5VLH9+etzHIMnngmOgRUOP8U/f31z
bLgIQtjRz1hLDCSXeXXFajK/mZRILABxs2YofeOhm8lCBMX0pqZk5pSgbQ5zMxkPYaC8TNywa20o
4iW7yORQG2pyyMr6/UzaFDe7S3I2NJ/s0nfsbKrzpd+1O7aru9qo+Y//w3TSpjaQv4TdvWOZxQpp
Xwqn2sw6JLUbr7ICrHBrx6iJc3NbvnVX2ab6Il310Hx37Wf2yh+uhZM6P5G9uaP4VHux/alYaeCt
l0h0BWxOFVOZy/yOreuOW5KIhhkj7MiZmpowNQYdWnLy7M/ez37KGK3HpGDEn36F22i3ek1+2809
9QCh++8HSJmBEtj17pP96puQWTvIpm0VB6Ib/jZK0L4kQv336aQNlZSzPqTjVg6VE0v752HUWDwo
iT5Ay56ArEinJ16eIC1drX61J6pPoMkcvkOAeJyTgOBxDOlVFCkdZSkQK7aWVz8AwEfewIIsEbTa
WQ/Bfny0Zi8w2MdWz3qfxWdNtESfbOm8qa6e/9O4WVzhY5br9QKuIFsffdfrib5r6+OTWTnA06Rk
ix1TdnV0y8Ak4wBFReaYwVHa5Nn1gHwAHSSqFjZEmxe/f3IOR9//F9Jc609uWpO9kyG2SbpOYgR2
UlGu+vtrhGKNwuHX6/5UglSzQNZrlb6SW4pCo5BfR3BQbEaSZAtxivJUQkrzGE3fyDXsiXUGR9uu
WU98NEtfZT0RD/6l14uc+t4LJpIcytaaK/0AH2MAgkzV0e7hzBA2eSZt196i9OHk/fCTZ0M0PGg5
GmODQz2XY+rjuq3q5pzMwftBdhSdN7Kd+MsmXWYezwvZgfoJEOxajNOEUU4jvaWjl0zezX9/Wjp/
1unK/7FhuuwBbcp0xcbyz//xGEaKHtaG8pM832M71+492K0Y2WVf6LLx1GTZ9aODEeae5WV0rD7s
Lvbmw94TNwYTqE/SH6EY7zd/aTcC50fqf4tq78Fr07mDbiDTDsT/3h8KlzNhUxGFW8URGiRUykLb
I+9j2S0P8o6WZ9KRFQhiJYbJjNJ4mdzVfCRw5lBdQjJoPlYpqNUc+aV9JTYeWUEkNlQNsqiiqeZu
eo8W9KVVCJPhI60RjVmxj6y3uUUT0Z8gTajaBrYvGINbAu8/oBmC0RNBawS24tXVw7Z++hb1k669
cwxIy1rN5od3bZfGv6y47L9/iw6bQ9PVodZ3dfb0f36LgdVHMLKExk8LOYcFvGXaofs42E3Ef1G2
29ZkdQhJhAEry+3VVOXcXmnUG7BrWuZJiRITRjHQ5EYIzH7qzJMuDtIeoci68ibKuj51yN4RWby2
pnyy7dAP2RVz5KQnFfqEZaRnr9UYaTugFc25AYML2z1nwl6YwPMvvklsJrAqJPve7PVnNKG8O8eJ
9jWkNM8GjMh3oq9S3d/6GtEyzeGpKBAqKHSl2lHOAkGLOIuH6f0s/Ti79l7PAgpn9olOjep/v8Pc
vz3FLKqOXAuYtwVUzDI+3WGUtSAnmeT+Dwq0lprmIKdI4p49i8rGxdbcbC+bVNZpZKdA4xczq2RY
n+j+5Bi7oeMsLu7SaRRO0vPqLqeUTTmlW1rnVDeydRS30ykyjRJhdZ/UTLmXlplk2imRZqeM/XUw
oMCTcgvCiy5GyH7iWFSGO2mymbVoOl2632dBH68nLZxZq0IoM1CYxR6yqw9aDDpvKU/loUE5Z48q
tWyog1kffnO+uk2iJ1RdqOLTVUTmpUV2C9Pl1O8iHqyO4a995PaODSxQawpaKJclGkGFMTZ5sJwg
Gsl40XYH51CqU72zQ8SHLrarY+i17zNIm1da3u1//wFAXs3dxy/tr+0Q7zHXcaFAt1zVIx5oqn/e
naET+ilyfPVPuFvnxoQflIqsEO3J1K2AiYw9nLO0LiZHQ6Cszim5DgzXA9ks2x/9cQI9+uCQi8ld
5UgS0eo3k1f8No3skHNFcE4vyQahKlOi/hoXs/LVIkEELAJuGSJkUyvozAIDjY28ehv8Mlikba4+
qiHMowiZ+seqVOOdDvM8BTShcUxYNa2gZK4fydfGsCeFwZuYMUwcOJLrg+kHyYNLCnxjKiUFRmCR
fpiogFXjML1GCNSuZsVBhimF6156pNBAAcAH7tDK55V4Po1mpx4c+dAimwY4GITiuvvouToCW04h
yOxzqsuM5t4bEQeEgPYRUsTwUR86fRkhXg6qDduHRztWlFiM/gMKOPW9NYf5GvliBBJFU9qi1MnW
EPrGpOFFyCH4aOds1e+lo7QpHqnMGWb/e9lxnSuTkQsyHjcaAPxbsxIljm5+6oKRgIg4c/SsOJVW
bu01qu8+2aWH7BQjpet1kCVG1mLkx7TSQ9qlm47oiJxWmj4N/3Paxiv+ZdGmmZ82/45qwSDC9ov9
Pz9Qw/30aw88mHu8slW+o1S4aoldGBDdutVSK7pxKd8R13eJ23vjyX2ThgjgGWAc8Z6ZMkTekpnU
j/SXNnk2R/N46n/wQxKzirfUZa4/579cNIqdXw4PsGTMmvtMHEi0hKpZ3V1WfmL5xxb8aglg97wr
44PZ6YuRR8590qbWoweD7rIxqa4JQOE9olwZU4JKKZPsHbXRehQDTMp9LgOIuDKAKpO0afKNXKEq
XtIteUMUW9kMsqpb6qkGH7FYv4b+X70y8n7tlZF32asK509jtUTNnykcyshAjr/8SYeiUA3zy0EJ
+p9zmWg7aZKdnZv2u1ivf2Vak9+l0DxQu4Z2B9CPAoBCjDhqL1Y1cd8kqPhM1rma1G7vNNCkWI0f
vIFEQooPLNGMpnIQVEACxi4E5FWHj31lhI9aAkosaJWzNFECW7DIKsPlYMU84jrSlZT45pAnoYpm
aYWHWJTnnh1xVloBGB17TqnB+KtjTDzzWCkIyAm3q11OQu14/1sHsUKwkXBPpKcIWsp9X8O+Ao8+
ZExlcacq9o92csbXqS9yKBusaWOXJajSrjjbUCY9JGH4L/eBQw7nj4c+ah+qaaqmpTmkbQz7Uwys
G3yXgpp5/D4Cf4ZNLB9lEfxoHVmn3Rfg9krAGuYvoxdiUrHaPxK2bbbwRw8L2ZSHvnyy87l6kA09
4ndjOg4Fo8KfomjrGMTWvWx1ft4/In/3K0mrbq9THXgitmpe4lzTpKyKYVD2MoZ1iVWlrheuwz4F
CfXhZ8goltf5KzQVl0p6KxdhGZUDm6RMUcwTK63iz6Y3edmydSApcXTraKTFowzuy0OZZHfIO5Qn
2fL5ClYQRtirSzYgru2rf6FNxqJngXprxqgxybPMHt2nCh7FQcRppN2ckO/yWt99at3ys92AvWcz
oei0GDTIvf9lJadZUDV9+k5txwSlgeYO0knEN/98kbuV3rRgIIvvzTS4y9z3a1SBu1OMEigEdEKD
Iyjq8SjPiiRvdnbdnNhrNBYlkTiLZjZA+XzjGQ8pRaBHr4iybel54S2Vp9nRiWd75eTI37GOQogq
irJvTjbuk64Ealejp+30if7TmUBn5qoF765bHgni50S4UFEx2botwau57o2dTlQZUnjgOfOmo2Lz
Juz1JIJzLALFJvjZZrGquh7sMGoOrjhcbT24CsokKBzWIWH1eLu3D0Vv7xCp2KIFYbwYcVgsp9K0
dlaqGC8tvGm+7pUP4LGHh7j19zwCky+lc6ZaPjnwUeDr/Ti4MwTdAjW8L5pU28qO2uvJEOmBurls
6Ug8PVGP5G+um0C5b7w25aZP7gk/fKVJetiIqPlUpO6aMpiAS/91mGESot4322ZZq28N6vsADnz0
XtpOSMLK9iG9jAfzPIN4Bh1UHQ3RkiYAG9VebcejbPGMebf3hRohMKoOcOH8ZZMu5HDetG5qNgMx
3vp7bMBeNbSjjdaczfarnIKvmZEbC2KX076YsvxFg9Za2gvfL3ZTGMfgioLwq1E0xKJszTub8Ije
a2b7THVc+NVi875OvNHf5IqDRL0+hUCGoDDVqC8fB/sxN4rouS3WMvBkNqDTaMj4EQxx4UcjFW5B
/5tbEK2r2Av/RYDIUP8URkIfSjwbHd12XJ2Vg22LW+63VMFoDHnpodr2PQu5XxxTdQ/yoLhzDA1B
Cnfih80M26mn3KF+98nTFGIWUo8fHtL3U1P6WyrqRtAq9Wunah9DZZ5uAU4QGBUHlAMXpslK5Gqy
I+DcU6XnW6Bv5sUNCiiEHtUGbLiwGUOiARfxYArzEBwqxybbQTLiwb0OE5dtoDsomyiY1vBMwUUj
m/GUkw8U/FGy2bmWdu5V8yhbSTgXT4F1GSgtmd1v/Th2QPJHP2I1y/eZQNF0JvBimQKbxPrzk00V
tuRPv6tNschcX3Jtn8Z1hjvtLYETmpXgKwjb5EvT98pK00NeKROkavasAmCxEvWrOgc7Vevsn3+6
Jmg+7E3halV9v4xG5JlcqKjJvPThyRWHChnGA3W2YGDS8GRbFRw2sle2B3eE/Ek1dwrCNGgbCx+v
t8JTrSSIMoUTOuPXcZWiO5sU+vRDFYbp2Zjbt9nx1C+xKJ81MwI3slmXg7lxkpA6QdHb6Cl1ye7g
Q2kgnGFkhLu3r/eyGSjVq4N88NkOau0LpJkL10DFzwc9irCX9ThZVXQsbe1VvsWkidzcnu1NdHYK
zzkEiflgTpCWIPfIWl+jYAmGDiKC14X6dVUue/WKsOCn5briqxCqaZF7680+T5+2m+LbCgVmNHIz
ykpcUu5TszfEIYBjn4QhZzN1tjzt4J/7MMkz6SY9ZFMeVACBe9/Xmg1Zd6oIgg5Ek+8Yq6KIolcb
PVlYEKb5mECn98WbzqHTR6+qb/l7CITyhWwCADSXjg2ps2wWcMn0FOg+xHX81W/sb0geOcgq+OOt
F4LuasN0X1Pg8SbtkbDrpvqPdoeYOkJgIMFkOnS0vWQlmzJFKrOhsuOaNr3aupmasBl9G2o5Yd8M
izUvPzRVRfN68D6avoomiVWZ0Ub2Bmx9qVgQ3XWlx8c52vllBQ+BF1dwBZj5ypgNtG3YhaHFMlRf
2TfOiyi0/X1PfPm57Hxu9qj6aibUUsR62q6bWS2/Vrp5jHizP7pmiMSpGD4Lt0/DMyjDpJ2lkglP
Z3yIKlf5Df5gFND2xZlj3Er4AysB7dzMGt8DAAkAgO3Cmlklul2QnJ3uORp9CuSJQbE5INkIOY1S
QxNLAkvaLFsjg+E8wwz0h1tuvSYDO5+bsFS8e3N6APiZFgvNy1H91Y1obRld+Kh6lS86K4F98Hv7
Ig/5/wv4GZC//bHssoj+Q5TrgemAIssEiffpHaGqVV44UQiov2Px142ZvsiGSLlVByt4jTKP7CVb
IdepCRyieg8LDHZofJ21CjaQ2vc8fIWIFmwi1QMngg/TcwY7nHSDdC3fB6E3XpqFpaJ2Ew/qznaj
eAFtdHk7I6hZZF38KytPHsyFFAoRMnE63/0KE1m5QLCmezB9vuQM3D0s571zqzXVsGlrc74rKDFY
6pOmv4h5qI2Pfs3z+zy6Yt7JerSyBCUTwhbSF3F/8o356AaUaeqmhg3weUfAIOggxXiuhw6GTOEl
zbI5ddW8NXv1m7RLk+yUh6mv+DG2KNNfriCNjZiy0UZ4oXIoNqXtt4u5TrvhadPsf7NlfZ4dWpWK
o6GiKEQOkZey8k7d6ClsPb/ZpI9ioc3QW2m//KdPXQ89zxxCZhuKS6tdoFLInI5Ovo5NDcwKWOBl
ARmhdYhLvd9XieYjOdgp/V62C6DKUAwDCHaNCW17VuXE+5GIGCAP2kLBlD06XegcZ9M/A8SlJUwd
9RA3TQvuOvKs7FEdA3OvmNmvq8dgqQBNYRQD4ILeoBip25mza8Fa3Mg5PDERGM67zu5Q9RUeZlol
W6jMKQ8WndIGUmbVAHG/u1wJHah1NkE0fJkjqnZIxpLMrTdRk4ygmhinN24OtZ7mrC4zFH51bxAN
vE7qaHMEUaZZbuSs6C/4J2jZbl2Ld+qipYh14ZX+tGWrJgeh7WwexjZ7ke7SBPkbKUy3F88OrgkX
sXmraGBpZVMeqgCYHEVUBzkqQOZsW5d8J/JTSZuho+3mqO5J+kdmVMOTQ2JZ/m+m0YcMookOLins
c12JZSRUZKY4GPPIs00zPOierDAHXQHXSeRk99IFJLMBj5x4lurUh+mx2W486GCtJv0GFgft8tkE
DaHoJSSB/lYjv/3NrP0Grr5C38P2MD4off9dq/zkW5APRDMB7J2Q9E3Ouj/bN7Ijt8dffeUo95Ff
QJ7UtOlSXqC3sj3xqNep6CcUd6DxcUa+CnmR1H8qSs/4OrYjEujl4IH3UspX4qgL4rr+Wk+beM02
znxQ2v0QVzPFPSOSZjxd4h2sZ+ojesr5bTnkrATGSKU4mYeYrwX5vezV4B1Y2pFCkYNwDhXPPECo
+naZquY3XBGEPLlUDT/q6hStETspVrIJlgTVh8jaXnxbUWpfUXhGgNz4IWdzSkeBU3+wFoSbtEeI
e8yHjDWouNLFwj4R7XSqs6XNVVo09IxOhbceFyOdBX1cPd8aDTRaUfPXZy7NbokgVghDNx8LYWWT
DGr+/pkH2z1TRZpfPrP4OYD/ssAfiClTq5rPs+NsZUteRX5uUx+Gy+f6b59ZDhob5W+fOUhqlex8
EZ7bHJkNJbE2Xe3tyoR05ErpSvsWwrcCdL44nVLAKYuuBfQaQTtPmI8eV0FvJ82pBLm0lZbXX2y5
hGjngOFi4KC2+dqP3JeE8uD3ydS8adFOFt0Xa9lTLMM62s+VhGpmXgBG8hg3lbbu6mpc1mqcPhJa
Tx+r7MXl93QvHTpHN1aqW9Qr2SzVRH9gsHSUQ7IU7r8hHPK1tDUE5UnsIX9twMPTU+klLnPpCttk
aXcITEZ6nz6qsJqcJw1NjA8PiP1QT1U65HjFB2HJ5B35j4iwWlmy2mcmObQORoe6jbHZSVs+qsNh
MuOvczV3OxeJ06WmuvHGbEfrVk3y7BiMdbMIxqWPnrybFPUzBXQZddrl9J9wXqfIxf+a0vnHoGb6
F7cYEL6sfbSnOtXdkR1xNhQeBffI/018Fj17A1q9z8WguIugDWr1b3BPks1o5+xBXnmcCus2jtlH
A+jdlBSybhJ9dvZtHP7HGKiiDClB2/a2ax1RhAjWZhloKyX3reVEWTuaQq77jDp6ZVJil0aD9s0N
1FORlRCmjepd6I78k2PYIyE+LH4qXfADGmD71R5hSzSHyX+EFUhZtnOinl1jfr92kOvl7afrRl3g
3vsWzIhOCFlqFxH90DX/0/WGKqLcsWjKtTeV2tp2UsjuWgsyuJSCN1QBHGpbe+2b0lHR1VN0iby7
sw7rCcHwpCi+wAp+CxkDs9aetgBj2h2NsdfOsOxQgCZHishnWE2PvqeVtw6EJis5IMs3oIdcmPzC
dK1RRLkTQcyn2bPvZD+R7xx+yGo4haU6nhxBmXoZ6AX3s2Y6T9x2VGGoiDRUsLW8QS54GQjP00rv
5uJWo2b5EY2u18sHyWYqgnL+cQl1DUfdqbRFIT46Yue3RdTlX2Y3nLa6OyEA0Hbd1wT4pXRQjNol
s69lAi9ZPXguwCV5qcaC2alh1XAXBEN3sHv4bmWHYjVrj6fmS+ca5sYt62kTQmH1UkB/Ix3gKaiW
c+imB0h043tbocxPfsrCoIh9Ytn3YCtut/c1ylLkiDrOuOGa8Gs728FmnMt6aw/u9AUCvp0cmWSG
xUo1g8lqVrwzhYjoOfNKeray/LmaBsH+V2VbOL/aSz5cJsWtFoVH1FKz7TVRjjbYozK6iFPyNq2V
2HooxYGqUgSKYH9ayddnxD75oXR/hIDPLi/UkiqvDZsFOKeFv/Tq0/BxYjl5lC177LxbSFJ5DUOR
sGGZq0Exg4pZWobPyHAolJkgvOj3wcvoFPxzksymBDwKXupaGzedmo2UMNELR2i6VMyp38nefjB/
paWrnmRLzKgPbvCcixn7GVC/mMKquC4lWZQ6w1IaJisTaqCDp1ruobN6Vqd9NerbwenOuuiofRcV
md+6lbHc8tC3yYDERIa0JCP+aOl/nU6hrS7aefwZaG8Duh5bv4OB2Co8I2HzGiILwztyUxHHBzga
pBu9B9vdWEX2MNdqSHJVPb875wrbc8G2fGnrOXSuelW1O/b7TNbkj4GtxrBzeunDYFnB3kKYubNT
+nSo7Vc6dEyry4XYUP3oylZb6R5hoqiLiHoXdvySBgq8BopXbGSzGnwU08KkPMjmaOjbCATIgwnL
KkmoklKgPHkJKF49GqUKzYSrJi+u5boUMPvvvXE6JqCb/Gkneyki/wZXZX2WQ5VgNVMv9KWm7OKO
0AP8rXyKDFaWW/mhMjE/YJB//lCyN6uhHRIfSlESZE2TpNr4AuTnCxSPJ5A9skmNMTx07GRWV5sb
CmSPK4FA0hooPrl54eRcsDwfE12c5JyRcLIydAirNlhN0PF0mRc/BsgWPRNIXCVwGD/IljoULNEi
6162kPXbgQlOLi0CqjC6FQP6MIzzW++cToV7li0iz48kHIpLyzeMlw4OlpPsy4PsuxZa0cmZ5/lZ
9clYNSnsjpdLCL5k7g3/IHu1DBIDisUhkZUX6YrxJtJSdy97c97zUCGa9f7Sa1s+91Tq3LJjV5+h
rk1B4B7RMEl2oIqKp9l2YiovVCrfRDNI1fbo1v6rQ6SYX3GVoI7pqw+yU225VGE0Hpw9SvE0Jn2x
zuOxEfik4glx0OwAyhXsuBzbUpzopk/SNUNkAZh2wMJduIbd0K8MEINr2YtWVnFLZiWth+aUGrCB
pAmEQ4BRmxNkutQ8dOI0Dl2YTePIX1+MVQhUCFok7S7OwADDEwIZi5yDysabzMhewejtxpksBWSt
+aPmDdmpisKTqmhKsajTmQ2bZjg72WtFTbv3Jze68eFrepQ2nXWylendQZoib/C3ciM0yQlQ6d42
etHw9GX2USttykhnlIJEU47QqUxAX/JBWrSQtd5kpcBCxQXCKRnuun66uEuPYUT5sCutZCubbtj2
xxhl19kZ33K/bw/S3CoCtzKP/a1sBk1l3vq8YeAQ57ryMNT6k9GiFSmvBBlJs4VAUUjP/eWhWstx
yJb8UNK7wRxV6vu6fsWTpqJatHCWcmBfaMrDADO9+Hc1lTcvJ2JmazkLUGj9nKTxRidsevlrrXzO
FzoFxu8f3w1M9kDWCxnqACUlGOnAGS9MQF53o2MYdwkB0oOnuJB6/WWSZ8kI6lunZkK2LqahV5A6
huI2rLr34U0SocQ7Q8c4BskuLEdnBes6pPwiGCVDUPLgN+6DGuX+7SUGlTWkykdqby9+htcN8CIg
JOyFZbQckkA7albaHq0kRGV3TMMf/k5iTa79iGj81345nldzxuYvLdaQGjjLKirMfQc4HT4A8LzX
pgT0XpsyX1II59am8FIXkN5rrxzbdC5ssJ467twRIYvG0H5VoTG92m4YrhWIUjaWSECzajtOdeo9
tKxCpZcfO8/ToBFXREB8TTCcMbr23HdRe0+dYXWfGumXME2m1xJKorVTgiXqeHW+hvyz7MG/CR21
IOSY5HeV0ZPnV+rsEIp9SRKF5erqEmkWAPYxrJZjCL3fNBRkUhwvv/MVPd5Z5CCPF1uVU49sj22z
1L067HblWKtQpIzUsiNTzD8tBsIwm+oGkQF32fq98Sx7E4dCmhJygZT4MVyvxOkgn6XSX9ML9Rgm
SPvV7XRniMOURdMdMenvE/ost7Il7W6nvw+VNnlQbWUk5xg5Z8tI0OMYQXVOTtM/WQlMfFQtNetB
NE1Fc3ZQ8UUL2YtwFICD2gQ8Rac0lSQoPEPV7mULffQeLWIgnzHMt7/NpmpIQNT2PVjRFtj4sdPz
4V4zlOZhoEAS6p4WERvRJ212AHsUaFgCQh82Lzm2dacf+jg7XQfa0wi3lJjn00Ajt9R0wSCq+akM
8ef3K8kBcZb720JH0fCU88LOB00jhBU4W0XJofn1B/tvZ6zwSc77X2a1JXpEJI0ohak+2OBch6q3
DrLVjQrCBprxTbbkwTG1CRAwYo9GNmgPfe8GDz3xVDFYTuNHrSLu7mgJZgQuWjFjG1rWAahB+GCH
a3Tn80OUzV90+SfFk24vzdB2V6r4s+Uhrut9ahgKBKqYyKtnh3HQvshWTcXcoS7ceZMCoTggxKFd
DuQ638+syOs2bVJ9lR6pVr3bZRMWmYVllvER3GyL/i9VnDMp2RsvVZzTUCGdAhUNLHeiozB988ZV
VecUQqZx7kftfUQce79maAJ730p3CNq1D4Y2m/dmsvFnvXnI8q59cHi0gxwnjCIdpG0Y0TRVzPJ9
UAMO+d6hzh95bGtc2IkeHSyU7U7yMHgj8NoZ5bAelR429HQg2UUl0iR6TMFjCpvHQfrJXmVonvrc
59tGCeKYe7DbWba7H2yK6TxNcCnJDtkWvdBe/HCtoL8PQ0A7uTfoj9ezAMU2iFGxKVR9LE3IWX/r
vfqNhXUovPZ7KJIeBGfHm4Gv/+Rpkf5Qld69tNdArgmbNeVWFcmNkG1SNpYwDHcseKYC8itpvw7P
IS8C4Oskd60OEdgMuuuFjQTcy+KsFjZ5Jm2yV/oNfR1+7qXU7X1sUfv1An1nfYO0eXB02zA8pmE9
3k4lmnbCdLXLs8Jug2Pnms0GHbv5yUz9o1JW409xkpCAkydh9W5xasOFhDXolUefb6KLO8hxa+0u
9dlDQMYgasjEaePNEDK6EyyD4ju1xUF2GLMe3kIUfhnh8pee7CwDMk3Bdr11HdhP9GJsN4NbaU98
lQrU+2ghy2baWO3BImwD+xK9zZiwTWOlENSQcy0MRYcXLY7vZaenwEFVceftldbQnuTEqNoQWBXN
0GZiLyfW7hPhfdJnANYWgK8y1MeTxMlJ+JxqAQ6Dkywtqf40jRc1jmGfS2Do0bzUfIFEn2gt7E/Q
HVbGS102XyfLSO8C4p9P/zBI0SYV4jfdPiLcoKCvCS/bDKSs50Qxl5E8GeYlbyxo0Q3bWmeKnm+m
zM+Ij1NOI5tGY7KzEi9f2WxbhLZmeG3upyk1bxFGUhbk/qdXVYV0se+sDEz81L9o2jE3zelVeoWl
Cait9MZXKBSJoAsvo1eklxz8T16GUmnLXIM/ttaSHirCo5wBOoz3y8rmp8vi1aRDsa4QBFxOup6d
rofY2BTEVI5XS6bxHr8BNbWoa6s8yA4S7fmp6YruoEL/8Jpn3Mu8Z56jNrW32VRZ68RUrde+bpZp
U0ffY0eLlhQxuYfYcfTz2JvODZXe0Xcx0q/j5Jl6hveRmp9dRkoHQMfvIys9My4jC80Nv1dpez8V
LeIlcfUNdONo+eEvqp6JvpS9/WyhqLsq+iEibaok+1oZUeOwqMoh0kJuy+kpJaFOQ46CVexrF87R
S0swHuHOITyFpl/eahbxO98BRxw3pOUDWPm/R6CtiN1HvxKft6xSNq9z5FXLGFr5c9E5Qvm4+Mqi
P1tWI5o+ZKf7RdBO7hsLzm00ddEvzdIOSVzrXyE/ElgEK7rTWl/fum5ibwtDI0kUEQuE0nP8atrF
0fN4t2qK/7XjhdBplnfyK6146p0IFfYpSbeaVxRPSAJoW94W86I0w/JpmAb13PZIUApf6WGN7jZA
GPlOmmz4kBex6wq9CPzngLrsKoNQXvYSxKdYfnTu5aWkyQ3HJYXX3b1staHh3SQRDGpy7gjRFjiT
Ymspm3YAlUMflG/Sdyyy+pRFlnrjkjTfd26UPRG6OvVpXrwZUeMvTWCgt7XrQkg45+um0Yq3yac6
ll8xPwoofV9L9bt0VzQ32owuC3vZdLW1A4/0V7ieqi2UBM1amqc+XbZmnL3kdabv4F+B8UxM2isW
zJkezOR5C8+PYe5K9PUeksJ0FpGZs4Bw+h4NJ7Q8rbbiXU00+aFsi/QcTv2KqPyQLEBidFu3HxQS
pKL9Pw6+TCWu9o8TaEHf3sRtsSPgQUgUCpdY773nWMubY6eV1o2059o4L8tgMC5udT7+5ta66e9u
NoulHcVs9XGKDNYbNyQRf0ZJ6900jtYdunY2X6jTITLQRF9U1QvPto18ziweoqwP+o0X/x9l57Xk
KLat6yciAm9uQV4ppc/KrBuiqqsa7yaepz8fU71afTpW7B37hmAaSCUS04zxmxKM/Fq0G+RWMwIF
qFBSDI33IbK7j9gQ5nUqImjD680G2/Id4MNZjcePXcz9Hy0S+SqmopHP8h+7V8/7bhpOujLdVXT8
HSQfsk454+jUnwUxuZ2R1MpzOmsojfZZ+t0a+qsur18y1+/HRPyqSwvNB6cb3ydDJNs69ACwY8V3
VJJkPqRh2z0Ws9Jv6iwOP0gQ/UayKv4zUg+Wjgo02Sj93c3d6dNZ3z2lroynNG20vWHa/amLF+xt
htLaJshhvKnrQEEac/qp2NibNMTEzMgbDpmBV9CsgKzuWt1Y5VncQ90QhJDF2WAEhJuQ3oqKHhoH
3WuzW3GMeEuLUsnRZkrN91ydyJYjMc38SrGz0omiXd06O6SrDw2uIbdWBCK7A/IWPNO1c1w5rPPy
uLu11jbZE+QeMM9aP5URTkh9mzh2yTsXFhruvasiYLS2el6dHCINnyXZmq8o2mjQ1FvrggvBnhQ7
FjfrHxLYv+2TxjBurSCMrT08TetWxAfO2Ksdzl3yzsxt2n7pW/d2bTmNy163Qu/WqmEZhvpDY/r5
3B5bt8bmfIa32q0qH81QtBd54Ov96yw14Bgv2K//q4fsFsfQY0nk5XtZbOtWDcrYyjfVFHqPham7
F2/pgnyow0cmX8PxY5KbuyaKl1ul7CcPUZX+dBJLO8qSvMJWQkK/WCGk6/X3rikudVt8Jti+rH/m
fuh09U0v8/EkL5f17ZIoZ8yiTyidMePJujAtvU0jQjQ51htrqNk6GDBV18KK8ET++4+FVZecG6V6
Qs3xn39/zJhUzaVMt7Lv/Y85ena03LZ+uNf3EZYddqh8yL98v3dSovhKYEy73cN5DR2tJqad9beD
kpj9Q4zD9cNcg7P/T3WexxbGe2tZr1G5/M+pRSqtYuKFgoEtqQos5OF2Krt2da7gs9J6t5b/4XZd
ngD6ikgtrH9iXu9jRz27Ilk2ZwWZ2tKD9ZO6rM2y5dMbNe/YRPzKZdG20Np3gVhdIIZEHwK4nKzX
UDY5NqhpbvRxXj61toOmiW3XJa57870gGiDrMwxhjksM4vt2c9SPyJEkiBkSn9hEYLQf5KHuUu9B
rAdZ7Doka9UQ4pesG5uGJDU5fvDKyFEQmUqdS+p0ziXL203vGcuZSdgkNrY22KEzYHZF1N/OStbZ
sqNs0QBHy97xeu29Xp55ofbXZbJ4u1ZE1glyyJSzNmr386wrD0AactdEEm09zGZSXsb1IM9kXULC
aBM5KjD1/78hZkr+x2WpAppdRUv/X/XyJvJS0uThTrBcvv3F//bH5LWa8H4SQFwjc4R+8xGrTHWF
f0tm3Z17dyPk5bbrHe1I3QpJ5rv3GY1IDVRPGfd66yBQq1nJq4JA89Gpi3w/xlH+kYTZsxHNxR9L
G6b8LLp/9vDi7n/pESpNt5mXDtUITy8evL4jeNVF5YOOjYhppObxXuXkqd2io/6fLvcrhJ71ByR+
Lu56E1l/6+zMmGWi9K9ijN13T3PNDG2aKrFGYice6T7hHCqIhH4zW93TrbIuwWvrgABlXbU2tAL4
KHtsdSNvc2vQHAeHEmSa70zMSZnVIEe5PbjX3Sicsvxvnue/uaH/aJf92xbNjX/d7t83kuX/mRUq
6aOSJMpbx8QuL3FLTBGRvE+IA6DQkU8+aHioBbNWkNmpGvXc4JKjGjFF2dKHrd4jJIx5r8W3vJOV
trANwiKzkW4ykfi1MbYv2B8wluiJc3S9jHDJKLJn3f2UbbIG29EU8L9XBvc620pMP0F0D0SKJV5i
sAIv1YvsLg85yh+HSnWd29+QdSYOXUHmxO1Br9zxoBUqGJiiyEFvjvmlJfZxiPv5WxNW2shv1+Uo
W2QfcMpd0GqDgbMivWWDU/VYKw7GTFI6108VGt7tW1jgAWI1qs1jwp/eSqYvPLHYpllFRx56VSPP
IwASZTufUAy19ywcoyckFwRUWFP7yNg6+2Nhzr+MFAKQZ414qCLA4WDnDGbJRG45T/o3JSSJNxgi
v46Omh/VPEuPyrruUiucWY0J4+W6hVWErnT8U3Oz4+1OqBAQXAm7X0PP64eQ4xXtXvxbu/psWDp5
XKSLUX7/uyzP5KFN2upgtsbVbKLoYv99ILQWXeqJYa1IXH2vuu2XbLzX/6vvMjXxim37r/e4Xxqj
RX/qCn0r732vl2f3uqV2k4fEfb3X3Lve6+SHyZaLjtEt+sd8WNnLLQH0NnbpkHyw2osbexVa0pGx
m9Dp2UK1rjZL8ew5nfWqVJ37Vpf6U+3M2aNKIvWtRZLVX5wuPw9j4b0tYd9uiLs4PANazRb7aoPl
/1Zfi948e8dFAYIj75QOAku2OP4hGy0nTl5CXhfW3A8is+pjMUdQvDN5RFa+OJOBAssgy/K04Ed0
AtHana1p8t6LEI3ufBpRDqOk99prUaojRkBrKTYJbLnT061kO4diqdRnWfIQydbt3HwpDeebivT6
thi75VEedICw2zLEmkkWy8b8q0GAqEQ0x3W3nWr1tp/LFk3EPr4JbA3/vkOTpUDPIszMkQ54uNf3
I4KupQH6EjOCcgP+0Nx2sKqeOkA3T2bloGmH7AfCRzXQkvVgEBW5FAWJqpDdCKtS6noj2htiQRps
Lcm+aWLqvrCT7GD36fDU9xs7VaYHbCbGTUFk62eKzLVm/xR912/UrEDSQ6md6zyQVpMNjcXIZLTq
F7LVBgnk7rdXKC669l11KsIBKcB/nCJIX51I67ZLkEY6ulWaXW/ZoITHlXTQZXn/ZFuifoNDV5Ex
KyGDlWb9VrDA2YsWE1DZWjiThbN68UEwOu+CHmKo2yctYmtkZ8ckXjAMHeG7RV6xrxAKLfyyL9VT
C+37dsjK8Z/Fn8piF0GpKdGZqFCEGxZn4VLF/yjKhn/V5Wu/2i1xHZKXaEu3ZWyxDoI81BTHZDzm
ArZxrAqc7JP0WbPwYoibtvnZDvabN6nGW9ZPJgxFM9zleNd8QzeLsEAtfjZLgXnEMHdXGCrGZSLb
GTQYHT1OSay2mAlE87YE5fVkj2N41FqkgsxWD5/09cCuqbmOhrlp8C4ctmBgWaS341U2ym5M0b8J
X6cneQ95QIsEEHi0I00FLi02lw+xNLvINObvRl2P255E+nFysKdIBhDh4UogSY00ua4urwF0VptI
BMV7Q7wWCxMJf82YgV78fYUCQ+WiANx0mhIqSNkifB2FI7se4SDuWNffxv6nvVajGWIf+zU4SJag
QT+3jA6aWigPbjcqDzUkr4cW5PV2jGC8yAZZJ1stjW2uL8vAYZvAg/uiFCj7eh0Icdcxk5/qnL+0
TYPQDdAuVH+RqMqbUvlEuyOQHeArZZu+yUz8M7kyLIHqRD0ThKKWL4Wmkt+9YW28zsqZ7TLjMbUt
/ZGI5LiLCmzK7nXyTKSohK/hjN2Mi0W2zdgZDcgS88PkWnmwRK5fvepNFoyKAcIvAP0dp8r55YgZ
j0XW3fnWxJNnc7+qWa+PcEVErjd09rJBfpQQ7AOy6Ku7zkoohIYDWrONP+a6yx6HGtkCEvoEnMUy
752mdbaymxuSIkCNjnl3bf0/X4V8SvPe962vGPrwhJbo8AQbYXiCxHX0yCQ93Ov7pCRRvCwu20G6
yYYM+/EHQqxHeZGs5/+dD3M3riEux3gk202EfXTtb6qlfhZ5Zf6ZentIrc5vJcIbM9Hc+sNBQ38z
eODrjCiGslji1gIyy3i06vavq3min6CH/zSi/je3iy5wodPRx/EqujiY+F1iCxXpJMzxaVrr7g3d
MD2ijKiuvHPAwK17kcQxyQpLB30fqYl7kSVZv1bJXt4Sh/tb4lcvKwB/K82jnvXwWSleJAFEHpaV
FJIi73IjhQAXJSIQNvO+SZfhLXb7h1br5kcsZ4a3nqw7NkY9BvRrY4LI626J4WbJVtXJp3OBMjlJ
C1pF0ccvMzgu2SirYFoAtTXnR1myQmIMYfsQsr0pkawdi1OOuellAFC6QdmNWMRaRHyF/M96Bt+b
RybL09qnbRSMuEOz9FXHnY4CruSr66I9oCu6u2PJu7wqKsRPF4n1eS3JKlXXP8qmyi+yf8tPdg/N
i1ln7eECI3oecM6TjVh79FgXgxTTg3jSk6sN2WosJkafOn+eVZvVo5lcyEupGz7Q+LxYaEQin8G4
+TyJoQZciavFjEUahtDDJ3DrzwgRsqfsZDPYrK7Gr/k8k23NC2dvEl3fuWgP78wqByRQK4D0bSWI
SU8eSMceFUckz17I4I7A3fjdJdBtdiqS/SjqYZNkTld5hp2btmlqXdvpNl9rCj05EEZdIl/toSyP
J01DKJbIGVMyRt5VMLahuXErnShutiLJD870PHvrisiDRhzx9/0SqO7J0MUSvOtJeHbTND/x/uMI
K7I/VorrS63ifYwQw5c3RD/iNPL2YaJ56LkpxLbYDjNLJvyKlncrmfO9vQIe3HY6pqLmf/XsjZtc
gbdb2PzU8VPdGN4u7p+wCgN93mhvvaF9R6/S9VUQYRuzD4l2Ko4vDBJE6gzwB/VaTEt5e4gSlPFm
6doUocpeffI8FSlQ8oS+viAIB7qm2wJ6dpRTDfFzQ6YDEeGeeVnNse0Etojye3fpCcejipf8yqxS
AzBodNuo0pod6hhI9ZsATGEdBnqdAHRKvjS7XzDc6PehlRzbxXo0aqGePZTMfCanYesl+EUjv/Nn
2P8QZZEE7H1/p5PGs2i/SgREU6/8NhTeC0LlePXNqMuCVvNHUeNGo3yLyizA6INppekuoorNH3n5
adfZzuDJlJ4gL+O0v1WWCRvL/IAN0JyAHLM7EYnqmymu4KqCbZK+lDkAK+u7nugLgG/WlF6CkQsd
vmBHbuuSCXYuhvbY1Nk1sUFWI4rOnilrd2Kq+j1o0R/KWJZvffhn42UEEkX7rhAdZZ2wXOuJAFKR
RLCgp5zJY3E2qqZfwWPynyxNekANZgYiOf7O00hcEQ0YN0P+1g+D9m44pwEEZaCE8ZsGL2RTQc5E
5MJeI57mESn+q7lMpwpNjJclK64jCkZbDYrMdsn4Mkj0DnvUNcUpiY5e020dBN+xDxYGzJcRh4YE
XyK7a/aJHdf+MPRPQD82pphHUMjmSatcxVdh7IO061+dpSJhOVeYE4WlwKtxRAEDbK6KWB1yN0Gq
9DjqjHDMKrME+AquK6w8sv2J8x5VNWmirndPxWChAB/aVxdT+hfH3MZ9Y++7Pjl5q02LDQIyLl37
gG+Xjk9CictyWGr4SzILjBgVgQ9eVQdYbjXdDIpDPcHhbk+sIhJ928wNGmCZPQmUPjht4L1hBXhv
W3SVirKyhz1ozWNVE+gCHUlXeReEX2m+3SAqcVpCZKCYFoxEVhPEUZgCPWgTk0VEj06xl+g7q1cf
Vb1uTgDJF96wxBWPOfvjTQspet/r828mMRuazOI9t0hUBworA5/ZLzrZ+i5TygizAWfrxrn766Wc
+q/UZQM345aDvcBPSOaviB77Ojm9Y2T0ydZJhz/qlq8n9pan2rSTk1ojE0cGvsJ7Btis9yhyFEI7
3LYrO8aJdlldSwAii/534WSEMDooQIlS19tFSdzHQYTHYnHXnL8fh3Ny1oz+vbTg0Kd1/YUvmLJ1
Qnzk00ID8xAOF9WOB1L4JKq1tnptk+F7JMxul1uJvc9sEir12O/CQZQBnzc7F8W09xIeSIERr6/j
IXppKh6WlsdvxUheX2/YuoTxPkuL3UJA+WDH7UNRVGKHEPf7WKtBnGI+ubgk1/IIbw1Lz3ZdFT6I
WrzOCIJvVW14qkPtM9EdQjWtwKC7x2pgGYYtzEXrpOhYP8RaZh7zGHtY0TV/xlpV+Sbka1X8qSP1
6k9mOgVNi19TGD13JYa4aXESUW9tRONXTvuq5vFHg/EVOhcTW1+3uCaOjeq3MSKJFIFNFR7GJRqL
hMzNPjvhLfyOXIw72ocanWXXnm0/9krdd4ra3VWke649kEUR4QlSWj3R3KLehRNrKHg3uNIobf9O
TB+LsMH6NKoIRhYhp8dY9Q5jHnRE6E+VMv9Grl9HxvvLGouXzDLGY0nmyU9i0sVMzlMwW8D5KrQo
A8LQqIiW/L6drPGbvGjO6dgxBruTiceirfu9MmGlm2sfeV5PYFcRv5pdb5PWAxbHGeTUeEzP8jDE
VnomO3rOCwHvCDohMN7h1c0gWBBZQscBw6JO/Jka1oc1zn8IvSMHlpgPgLHPNSxE5D4QKLDRUDJC
gdMUsvROmb+5SW9dJ6Z7BPdygRdNWzwVMzg8Jemf437xzb7ItwWLOhxuzHLjWbgC2doIlrZA+Vpr
i22jx8aprtzsIAo3ekhjsmztaCRnTI2sY8hK7RQnmXZKRwOGZlIu5yrNxgM+nTPKmLaxRyJ/vgxJ
EbGYhdYKPKbZDeOoA6lutW2dZs5T0UXJNkLwuIfWY8Y2ydS5t148fDLx+zPKQwJSPFhRkEGXqeTN
TSDx2I5Yb7bhjcGIWvl72x4GBc+Vskzd946kfSAcq/8QaYLZYA8MyJgHy09B1H9bGnZOWjNUn0pD
TtTDuu5YW6a1gfKKqS7D5edkwfRJ4LV8QivuACeDfQCniiJDj7oRE1jvd1C1Pie7x7Q5w2CySqwe
9yYAnBHGwD7D+vhJPJ0NW4YNnuaFg1+Akvr0rJbY4uKKz6hiiJjCvPmEQjb52mCKp0gxTsnMCgmh
e4+ABGazsohNn34tFVhEU/K5YLAewEsywXRH3a4xJyZZ0zzhYjhew8gcrl2XjOCKFPU8uWIH4Iy9
MhPQBmNrqJa5Y11YaxNR8p6URShvXcYjGzFkt/mUdZhmQZ9N+Ahh77XtIyzdlgQ/UqBRwH6jll/I
ZGqBDWR8p6pKu0MX+Yc75KSYW6RZGhV5H3WZd0OKISxIIYy6CJH6g2bkj401Ov4cZ8Y2IwTsG0jT
6VXmPU/Mfrulvg5ZMx/6Ng2vC/+LktoPYBbf8ySMnwik9n7OJoLlhqI+alEveO2XJxubl1NViTkg
kAC6Ll4X1SE7WXVI+wAyQ7czXCuIetToTDziHu2xr47eorknLVmMzVgv36u+2nWiWvZNO7KiqL0P
wMGbXowpxBfe/3AB8Ts3mNo0lQ02xB0hjYDWRqcozJIIG3gCrfgizAz5kLHSFMoQBjIN6+f8yVay
q74O3VFO4MouerHKxGyUWlhM3DHEBwICQdmHVtB7heOrRUUikumhQzn0Zaw9gupWsWt7o/bHiqBG
5UXuJsOZy2/JLG/bpLY3yIQPJ8Oy7Usa43RVZ9h0pi3hMs1kQC1ZQiM8kT6URgNI13iYlc7aDha6
l3A7GpRqHYtP9qgMU3PQ5uwaK214xigYo7AIv3Zn6QOLLONhUI0HxNIJIc+OtsXfotpXmDgHZvre
2lrzFM34zhFR+87oTYZ5jOcTCgbDPCCV2kbKo123/XWyJwwSSddf2hj1XSzx+MdVDz9k+HwVYZ6s
E09EuwE39AB/KuGZh9Kqw72jaTFm6TOuVtDfVS27Qm/c8ZOYrl1LtjEDlXiKQrcMisLFkJtVYKTk
/uCqjzhJhVvDnlfrLeXUedV7HNvOQ9kpv8XEF4Wdr3Ex66bctnP2qzXA7wh0+zZZ/1T1In3Ih3Hy
lXTGUc/DKZN534F67nuqXZwK1Qy3M0r+m3iAKd2H4akc62ITO8pvczLHM8pvxn6qkyDpJwuzbH4n
fa0XJyUeoIAaBEbnqTq68zBC0qmaB3PUrqpgS2UAFTFMM9CVNAUsy4osLuyzmLzphIq98DUxtHtI
tttkQkXCbeLlUFh5C7SyfsPW61lBeiFwe9KOTtt+aXGuB4bQTN4wDCmRoXxc+gmWHDotbtRc7TUm
2qPwth1X/BLU+XmjsvuovSQ+wVHCgxa137Y1wMqxLNjwUiDwODMqL9MUb+ze+8rD0vQ7ZyDW0e3G
KRfnqbVRBemm6wTIsGSA3eVu9OEgtLOdPL0O0hjDtwkHqyEeeED4OexsDAq2WBx9VMU0bRpCZttc
gCjPE9CElRJdl0KvH8opWbZtyBRV2NgFO6GX75R0cIKuSLsgDpM9Mbj8lC3l0VZ1+8waH3sTqzuY
afpkaJqyr3mRsHB7ygFwjEUaP7fsZyOLRDOShcz58Eq6pmXHqgqdlT47u9qIpn1R29omBWDjx27g
WOkjVikWy5t2CAoQkhvLyZ4TLz4j9inwseoi8taFusNGwjosjurB+G0Q3cS0xNeHrNj1lr5deoxK
EzLPfqTw5MJZ3baOK3zoyvkOUUFGkjCOsEXvvrTMRiuyb8dXDX/ApIB90+gYkqmeFwadYRN7CtNp
k+vila/KJcbi/iD8mSOqV2+i2dg4ORiZiKAcaH1HYKwl0s2kYx9gJFP8kRCfgecaKGADAbXjyz2w
pNg1VgJpHCUI0OFV99LkULgMEoEeOX8xgaDPJxO3S1bSZq9hzJktP5FZGM840D8rYYNBoqqFl7g1
vmyTPPwy1Ke0z+IjOmOmbyrAuSqyGbVzdthlQj09D4a60RbC4U2jqYx7IdS5EJxS1p46HbvTCqNz
oPuNH9qWulcV9ixDY4nbwVpAQZhVMWzQEHgOvWzZwdGcAqxcChayCjt1HLYAAnjNUUvH/jSN8XCS
Z/dDZJv9Cc8EIjY9b+bkEG4H376fy9zd8+ViQp+r9ckm3rXrFrxMpmw5xQ0TQ1qwafPgJQXybm5H
MqDPp31DgtF0vTPRC9cn1H+NV1/6rCk/hFsQQMGQWxyWBJ1cJurvuov1KmIjiLkafbkd0Dv1K1sr
kKGxSp+HYB4HJR8IL+ynGetJZpGSTdBqIN1XmAyDCpB+9hn/Y9ZaKACZVaAkFUKmsxue5IHlK+vQ
JLtigohgrqKK09IjzZqP1l4wHJ6EmoFdTFiW+o2o3pC5/6Ptyv72rOSZfEzJYmmsVMLF9Qk8xvtQ
w+5Q7jPkmbsWJ3YcfN8bUZcTH5qDPYXjyY7eITXVDHRbra8MdhdkZT0n/cAbsNSCVm2yY9ctJNyX
DX5Uz5ripdtyiqAKkxjR6lUJghV824aY3q0P1oiax6Fqr5nCcBGntGdzWPiJGiLmlDe4BjYIK5Sh
66fJcezgJSos1oDBTsZJfgLEPMgLO8s7abv6xMTgLoE8RQytZvsbGqj/A6JEKgT691tVemytRpN4
TetqJ4AO+imGYx7UDjy25qe75D+Ju7g82XDil6tbLrtjyqU++Kirx0f5XdX6VJ3EepBFeTAR8+Bn
vn6V/605rPFKufdGPr7dzZj2uCChtXoMmsH+YnPSB62Z6/bWVkwERsrsgLuHR1KHDlHdnZbKTX18
UHzhCfCZsdMAueMwgPjbzb/iMD2SAZw0pXtAFDo55kqR+PZjX6Nr1ifDcxnW+E2n/D+FkQd5XfyY
CwQBFaN1/aLvldOiP2IXii7lorhbJxOKDzCadEKULi9hU5SM3UuBl0b07JAVC4vXxBneheoa+2EN
E6iWVZymyPMnIfTzrC0bKPzYXr/2gnfYG1zwkkX15kkapEMIMYJIOYxHpbIzXh13xm8oQZTGUVpW
TcQZPcQbmiE/ofqkHhAjZVkFGevMozmiBaOguETW2VcmQFouhp2ZF5mvk4XreZ2dvGr5xZftBDOg
1aM5lq7v6mm3SUiR6WPnXcd4MfYElWtYY0HKFmJjibZ6VAtIjQPbqCDOUWbq86h6tFIyzlWF4nxf
7iHaY2aqAkIbKvw3jSnWArUldbxkn6D+xTkscaMO0dbYtMrSPGQIZxhapXzUDLM7ZxLuMe/gbngK
O+XFWro/pizeO0u3HwDLvDpOXO15BcpDSBz9oyoxICtT5UcfmnWAcPwAYjTOr4rKvqf1hm2dJ/GP
CDcWIklB5Uzm1xDFz3aYOL+LmHga84JeKjbuwSxfyihtfKHOh8Zs7Z9E5rFq7xijHLXrDwRLXkgN
wnHpG4hWREs2VdRmR10hp+kU2D/3obfsF1IHG1CaxmZRunbL8nFT1WO6V5s13uERkSqJtHZxb18B
+h+UJh5e0AV8NtIq+Qpx+oEJTjJBf81qFZd4b0y2qmEvL+2ofnWt9lmOXXMOBwiTZPvJw1QFlOfU
QwdoLDdRBvM3TnHK1b1sZpDadnORn5uiHs/WGr2bgfqOhmgO3iCUd3XGbdQzCKnC2NuEfb6dojR6
Byn4M+7c5WIKjCcMFcH8eVDHrdsXIButKtnlYnK/BPFr4blg69twPhP4jDa5iZzSQAb5YMxEqEs2
VK03GoGT4Q7PDsA4ijpp9y3cs9fE7GC9kwn/jeG2aXnpLzHzgyHEYjx7VV6jmFKYBw/R2GcDj6yg
U+Lyj7z+jaxAQo4Ud5JF2N4raGOU3BMHwnCz4Gu9ZJj4duLXrGN+Psfd69h27nOPsEVSgmeeB6aF
PBEMRzL/nfNhTzLnjXkwejL38q1Z9pSVsiwPsvv96nvdf72FbLaXUI7zoV4oR/QNUStVEqJXt9Nq
1FhEr2V5JuebIVHpJMv/OL2337vLOnn4V528j6ybta7cGGqN192w+o0DCa6ZVNdT1WEJQzj1P7XG
YLIgWNtzBcjuVl/bZfl26e0Yz6QBFUvZRVncnOShXqfZ0cSYwJdls8Wj/VZWYo9V5IAr16xHL5am
8jq4hREAIopeZF1d2IzuqTnuZZ08qHDT1WQMH25VhZ09RQxj94u60fOOpg7M535R2S6C/A4b/n/U
pbgDatqgHu917DgRZraNx8rMtW2CPczeqvHwrZTGuqq1qV5DrC6Y+qbuh3C1jwIg8quuKtNpCeNi
a5ex/VzNC9unCOv2Kq++EhAX+9SoswOJEVjLsBNHnGc13Rs2g8iJpYTlxa6G9sFM873LHHsW9sQS
acnyI8yxfcaW/1wKp90j7vJeitxZ1SHVrcK2i2Elsi9jN6Ws8NVLNnUnxFCKszey9mzY3BxAUS1b
w9Ns/MsL9OOq5UfsGFHAg/ZeCehfcAdVv9Bbw0R4tMutumhPpJt7tph9HdhVNmGm0ZR7U1RkelQE
mTQdohxL7002DOo75nYARrtsZVMQScoLCzy8GRmfaf3LaPuWnTKAxj6yPpbRrDcF3LmXPEGkoJ6q
n8TyEaFdq0Sk91cvx8RrLckDROFo10L93sj+sq7r9XfPGsSDLA1JtZBhmi5dN3vg1Lp4UxXZ+FLG
YQkNNhm3CtqEL7IuqVjsAo66ypLXN805aYrfyND81WGZLAc5jAEMynoPeSj0P5PRip/lbbwaEUQV
ExT/3mHo63V5L/KjrMPvMXnolPDq4RxSzegMwt590pYCsyWRzTvHjdbwBMO2rMO99rkoyaDKKqsa
lnOcV3/IcV1WJeMyB2qt6XtZTOe2epmJit/uUGY7BePuQGJeJcgVOOhTWqfOIW0ZX5Fs+Q/o9tal
RTbV1MJv9/p/9yPEXwKHNPSdvN+946AlrxPZOHY2qHOj4FRdkAw0j8a06uc0OE3IOnkYKrW6dOsh
ShWsPvR5WTWfoOb83XDvrGWLc6h19eleJc9wDqsu9zo3LX6rWCj6pUg83xVteql0UsbxlPx1dq+z
lQ4QgfBOsodChunWrYya/KDogGEwchyJU5vhqt7SvUcEgrYha4adLGrIdO7Yk8C7dqwWcfpwBfms
scK1czLGxSGNY0DVa3GM+/o4JeBMkGpi7xXb74aXg2/D0OVWNEmqH/QW5H439vb7VIrxgAB8s5Gd
86nNDp2o501kwpUfOts5hYJFiZ0RnVMVDednYGpvzlCyBfPiD1myCg2VK/IEspS4of2GWjcqSV3x
LKuqPmI1UdTLgyyCmDKDbLK+GnQeNvqERq+VIGur9ImytTzPfdNYGh3UkkWdLFZIvaC/xiJHdjYY
Lp5gMJxlYwii4+2bzs96CMbZ4L2q6yd1vWnWsdztPK98kB0bD4+ccO6xkwzt3Jd1mHeG27hFhcpj
f48l4gCJhilukhObnJtcHXfYWxoHa0dlDgxbXw5O3u5QWM3BfkbJvkQt5C0an+taFDtPabJdjgu9
Oo72K0ECi+Sv1m8rUFnvSjYQncrVb2iBMrvPZfFuadPMOp9RznPsnLW44ZyXBLqzsxYHZSLZ4oUf
Td7n70CEq2evN/ey1NSjeHOMI6NjsrWXZu+ACjo5uo4h/JBph6kM4/d2IpKVN6SkoNHoB62MnCAm
J7BG+ZxgAOmyTXKz3xHGWmNjLsv54nXujTIw9SI6ePrGXlmotjqIZ3nQ84NhKo9GKb71upLsIreZ
H/nQyHBUE/HqnL2LYkCLTEkeB5FdQzXU0RBENav60ZXDUxg26lsaoTQJ4sYXphe+FsS1soa1uqo0
PJ9ZA120HuTZ/2PsvZYkRZZw3SfCDC1uU2eWFl090zdYi2m01jz9+XBmL9rqrLVt32BEEJBVEAQR
7r8IlzmGXZgPQR6ka5U2+tFNMfrXuEl/lrZrXBrDgCqOUd9uYop7l1XZX8y9m5+uGT72Y6b9U6Pf
kHiNxWLpCW/KHRNyLDuHtgUuYaHLrqM+FSz46zCvd4GrWV/MuLlGAHl/ahnCcMpz6lloNtnFXa2p
+anQiNPmSpwfAbCUJL2jr0z6qnPvQmQIWy/c+TC7ns2+wJgusqOfdfhdDWb77DXags7P3cOkEiPM
0WzH8sQlaKuCjMU7FwOBIX8funhhF6bhTYq4CDyQetHuYd7bz343kYfqhgquhjE+R7W58Mvi5gQq
OL40FRohlpJfjD7J93Fq1xeCfvXRXGjlrMyNV6b+/PxMDpIExQEQ1DFWSPST1MJkSm8jgjf2ztRf
BqV9DWZGIIOh9oSZevEwxDmoL0Urv2DO3DzVWf5isVr70s+u9tI2+kmOIX3q3XUYsuxG+1fH4PzF
DB3vDRHknW3r1pfeMqa3WfF3cmxECI5Ys7qXkore4mvVE7lfzsOPYX7N9fwoJZxay9fGS7CML60v
bVEpL8T3z3Ks8yz1xUELfy2VZvXSDvPVVBMVWQsd//l0fsyWTasOeDy0OuEgSmXX9KfeVWy0jHT7
cdQ1hzXvlO2I6KAZIJXGciS2+MZMU3aX6bX9qA4aR/2pnY9mhIXGWpZDsiGBaTZF/yiF9VJZ1Vgk
VQvCqFjrXoY+IyzZhAVOpVYdQhhCOUyKxfIDJAFszl5gz2QtgBNRHFud1rOrztcunN7XohzR6rK/
RVbymKX9X2YRF9eMiNdj31f/blDAdI5lYlf7TwcG1RsfdP6UrW1rOJqxa0atQhG5QlpkuUrUEgwa
9RjBAKwHnozEHU9hD5lSS9XgiTcJkoDdz9N9BLxK6qSdO5XBkxTxqHuGcUeUYTl/q5+rBvmi2lbQ
ZQxqpnI+JseTH8I4ZZPHbQ7AGIrlkJYkkZe6yGT0RAgoAM5ht++ZlX8p/Sp8lJLnTf4CrcxZ7HJw
aGPlrAx2zEI6795VO9cf7NL5CmKkBfRCiwpYKovjNymENTmmrE7meylqLVAOyHjpWYrllMdXf/BA
Di9nIuOZPc1DtP6wVNnWtI/qNHiVkpUNhFgHNFGkGA3xeLTNJRC9nB7aVnmDi2HvpJjqjvVcQ8GV
kvx9baBfUjurn+Vvzxac12jFylVaVAuwaNK18ijFMlRnumZerVfz7AwZpBghqOWn5GqR3z+nJSFe
Esuk1iwtV7Fdb+qbTbKAQPJUMVabRXNRbTJDga2lX5yRMToOAuc7AOK7mr0Qhsmz0Vjzb+IWHxOR
0L/LDroISfnwLUfXbYcpR7HrWa88guBIL2Vh+7fWmEPEzZXoQh4yvxSIeD7pWfyRIs/2CzMYFNrD
8cNxy195Vti7wkzGm4aF5JMbg74h9hP9upKIb4jgszDQAjd+TMc8BokTBHekSM/xOL/bc27skOME
vlGm9kM7d8W8yyqN7s2b2qfZk2wU206fiIYaAKq+Oyg87vsEBro7YLJGQLMHcAX0HA6disZmB4vF
a8c7wPLztW6qH2WTKtjiZNO71VV0u/FZ82v9w57Dn/nsoqKfPPRT6Z9CO/yn6rLkKYojdGtTRzlB
01c/SivWmLS2J83V7S+hfSYlln415nk4GcpiXKikd4Hi/WS6rt7MOvrHjIof3RiapHcq56KBGCXL
5h7jEqGxsY5TFJggP3ihkXwbSBKlk+UCRapIVjq82Ek1egc9JL1UAQR4LYozEfmYlF94mto8fktb
1InJEmhfqznwLpZH5hPge3qsQuQxTQew0gAWvml6/9765sL6fhxy7dVQmxtE9ApZjTw4qQURMQu5
SwIvI/Felbl57RhP4/hNb5kkvRSt7V6mrEP+cASgXO+JMyoXTSGvBqepOsGd15EH8Y3bT6Ae6mNK
BOyAvpJ9yO18Z6BWeeXziMSmHfxdZW79Nut8tKnSnxwS94C7nZCIKRvFHMP70Yt/Tjk26eOAdu48
l79naDBlq3vfgi5o9lYfti8kb7WzhWvkLbByovJR6R6CXDU+QH7+wCSp/G2igkku6J+o6zCYchYf
taJEHGJou52KSB3OK8HwqhZa9FyBUpGSbCqr1U4Q5wmOLS1k45c6SJfRu/Mhq7wio6IB+4svYCOO
sT0w4dFM9W0itXr0dHLdUrQQUnzMYu9BSj3owrfBgIw92v29VBmwD85OZFeHxk20N683WlCeAIiW
klRphoXgW5smNzlh+fpcDb7MzF2iS6H5i9pn2b1NPpBWMypfpFRkWnBMXT8/SXFkZUO+ur1JydO1
7i1SUhACTj+tdfrkadfey22QvFxNNkxKTrwa2bOcELjKdEyqRAWNQAtm1fFzp5N9WK6mLJtxIPCn
QBq4SgtC3cPNL1CB2i4ZuOkN8dVk/ZuzaCj2kTe9TTHhjsnS9LfGd9CWq8NbmoV86Yo2/m23NrrS
zJ1endB+TYdfpTcb78Q095Nhja98J4z3cix/hglCE3KMEK26R5zSu4AYNd9trQXP1ePaLm1zQw9u
FZ4Mezk6qGR61CaysJd/5ntfAoappwx/BWYQUNGiV9kgjlIcsWstjsl/6vQpynZB5SHebevR6xSM
oLx8D+1v85yGkfHmFp3xlswKgz6YlqsUY8XrrtoMPESaaINtvPEBm5wsWtvnDWnkEZXWi72cXgX1
Cbi7jyA63LZK6ZxX2SRxw2jXDOPVCWLntUUb/XGMFWjmOgC0wgxgR2czcZ7lDCKC4Qtacqxp/Dbf
g/ptjtyg8Qiw+d/r1d3vIlP8I8x+gFH6pLzCpdNPitZ0a1HqWrM+1BrfMympQVOc5wqA3VrUfc6a
s7MPcONJqkZjJp3XxeoeZ7TgTeqm2b9pOS+GlOpW6S+tVRe04Edl09vTUwk45GGtggV5HZj/7wwn
j54dl9e8RTvLnnAEJLdLptgYglfZeGp4VgtjfpTS6LvNIw4R50JPo2Q/N0sUuK6cnRwtIr7yqaUT
OmuS+LTVGV7yj6eqfPT6snnR8EHe/eN0J2ts1FfZ0I9Q8OjJVm91vjl8qSN1vEfRR33tAz++rzX7
r61BwjoF5Y2mOW917oGw/7hetOkHBCuQEdpboz3d61H83I5e9sg3MMMTK7v1kCBuUsIc01Z3suul
4avWmu31jzo5zWqKH3XrBwetxJ8eSWjnRTZuTZTQgRAAQ526UlUA6ZKLqYdDAkf1rY798s1PSsJr
XhydpS6LcmKVMRDzMC/K/VT5uPlEmX+VxqbhfgsKVIoNE/hPqdrtMWWYPQZdVL/Vc/naEih8QO+1
fisSRG7NUPH3KnRQvB6GO6cze24AB0PgUwcSqSClNLt+U6c6fmpi9yoHpUpzDY3gfeNdtWkoHydz
vLPrsOd5DsaXxhzKmzfWHaigKcge6qA85uVRUYfy0DROfdCsYAZ45DcnUzGchz6BohH3+NFnpnq0
7OprY/gFfPj+3i/7B6sPUGwPyUnBS/jhd/HJChE8SCxWOgUzAAzXq8sYYdjj5iDY6qvaBzAnlBBM
t9rrh5Y5yL5h9pF735pYz3YzSOA9XiEQSX2+5pLtAx8Du94Eg64qww3ExBetdqJzwAeBALcKJB2Q
ct/rd+qM1lyrKQbJBdhJrnJOR/2DdReDDeiFQ2moj1mXXifFUe6rroQe2w/uNeshwBnGl7gZYpZ/
Lutk0J5ZH7pvc2ZpqLYrN+IdLcFEo9hl+dTCmdqpo9GhSUO0HjpRc/DKHtPlmW8ki+EHtX/RwsZ7
XkT4JkgM9lSZ8B4D495sYvWkDMgFF9EHmq7vZIQOUauVp8Ju3bs+M6aaQAC722YaUIC3jeoO0bKv
ICzGq6+2/anE43UHUsN/7PNfXCa8Ibdi7NB9HvaOaZC5LRTtPmOumlmj+mKkXHmosvnOQnA2CAGJ
ZMp8LHBXHSCgXhptqG9159dH1XSHQ+M4wX3q1vNBbfWvwYh/AIip7hjg+VKpc/liAf94qXTzixJH
1QXbvPYemURwJXxTjmnjtPdlURAl0Qf4W7O/D6qpvwdIcOlqBBnbOtnndXn2stG75sZU4fAEIMru
zXBnRHAj6r67WNWCCAw67WgO+GABEP6BVNN3RrnsYpIl33O3+j1wuG6POhsRPPqN3SjA9ZK2vdPY
opMAXAstCVbsncHX3rBh26g/qkSf4NWZ9d0A0OCqLAEPo3mRGbW2TKuZotCNOvIgaYgwS47B2TUa
WvWLnn3vbeUxTeH5Io6yT+MX0Mu/Z9eobuTfVL6ESY3mmnqbikp7NWF4mHR70r12PSTgb5xqb+Rh
dN/lVXALRmYYmcb7O4XFHnon/oLesPTeMiNk5fRoUjjRlwl/gKOREEO1q7o+h/b0w10MyEYXfypC
gW1IKHQFOzQQ3Oredq5BH+IIEUCm0dDl1Ip6iZR8hQiQ74c4+tVkJSaxkXnhW94nIFaQt6pP3NDf
dYpFzEgYnuwDphxtZT0TGNF3MeiyA5ajbxjcwjFzG4OX2CiuYc04GCsm7n59sy87YgJ1/oymqXrf
Lwa7Yp7rmJNFqh5qR74L9cA/mh1IvVDTWaEoTsfYazXHIEncPaCsU1QEvxQyDygxRCgKEcr42VtD
+dEia85H+9LlPr4nLpwmPSAHoo7QUz2mxw9BA5BnfmFF0u7Je1aliQ1kmu1UYpBprIb8vGMtEOrD
BLn4afQIsNd6N5EVDl4RVuHz2VYglHyUokuUpe5HkJeYEYHNIhgLYFyFw2O2BK/nNDjZ3qI+W/W/
AtfPECgzgDe6OsbBaEwBPPTP4eygtw9hftdpUJnafwZIgxGw32ODgWVY2w5RZ2dn5q26R2i6OKpF
B0K5UzBg0VQF+Uj0YoLAJ7FQum9TNb2Ood3cE2rES7GbEEXL2ifYy69EmpudhZ781Zt0UKC6b10d
270pfu/dlMR3b9aC06ni7nvjevdlxDBrNriDqmlVXWYUllotxI25cM9V133D+8CAE2wHR6VMpocB
r6J7h+BxsRCIg1R/Sx33DvzDxCx7MYXTh28jq3aiGwHwJRwDdaPzd00BiSKLKwIVbWCSdSutS+VW
xc5K7PYMdL0AFOdZgG74GJwgM9+cnKSUXqC5hXTsW2l1LlGeQjskcXwup9Y893Xl/ZV673CZOrX1
f852fYDzzrfUWyAyys/I6Pe5lQU3fQzGvV6pzYGVunfpAZ6dLXCg4E5ISSk+i7cOwr1jFQQ9VPPA
DPDBG63hOR3QKHIoISaDmbAZvOeZYt9tm2oonLVoM/O/2jUUsXq2Hi2fuaM3WOAY3QygZ+V5Jx8D
333oob6mMfTtWTLvdDXgVfRN426uY9KmzD5+pbl+zINkuqkz8k0IRb1ocfCPtThEQdW5R7dYOiOr
Mz7Ey2YRzzHzUbtXzbp9GXo8h9t4GbkpeWXQvtQRU92qTs9l4GB7lzo8RjBhV6Vl/dH1KTMPK/pI
Uh2dQ7N4tozRPo15xPp72fjuw+x18NBaLT423UvqNMktZHlwS30nOhgFBADY2NGdZZsvemDA3vBG
ehQmYAOIK+J78XFQ6pdZ9wmuEYOh/yNwpmUXwYDZS0YaqjCwRNNavK5AYP5no3Tki3q0TfF85VUN
kdTyS5AaY+a1hFnwa3CQPV8SAcqsH3X/plQYbsGR6I6JB8c66EFjTcEwseL0OZfQyD2C0lc6anHX
mNPz4jQOtcO3DyOqNHvsKkf6HHm/3uRhmakL0MwJU3glHdKTswa6yDOLOxAZl2GCkQJc6bEzuxel
xf8pN+PkoHdVPu8FMxcuBH4L/NnRGaYcTsHsPo6ppjEV7LInj9TcLW6qjxm40Re8NkAbFt/DIUq/
qDleMF77yy18OrdECZwlVFDPOiudlA7leK72IJuJTxgAK085+NIaDfCASaVsFcCePkiBqc4xrV2u
UMzaO/7Q+TWLS4bssXMOtRUDDyGlAAiumPcFimmRU9i8F/beZMh7GDQovTVAAaUDWJU0/B6SI/5D
TID1kszhR4gUHOKjJ1wXy4PjjBDcF7wRAO0DNnvVDf3fVEF9q/7Nuqa9a4fsXI81n0lQgYmT+Gc1
gSTUwuOs66sT/l3kpfEVCXkUOcdXPQmsSzoorzNBgIXeipu7uRgPxN/UzrjE3hiSrT948exdw8h6
jEml7VMdWaVWzRH+M0CM23euqU/3Whq/jyqr1LAKkFEMoQwvJk2Vj65N0vB7QIE+VgWIIKu7k03C
GyxXaa/CEen0uxsc7Q3Yros0tjKxEDAZp7UFV5+nfXMoUtt7hgXgPKnT+wyC79kAjGDnQXOq4uRr
ycQA+UosFPuSZKoU51TPmPOVGQBNBZfjzg2ZPxkp8BfrkAedsa/Kor/AjijeO7NuLth8Wnsp6onT
gDeurV3YKM0D02X+n7azD3oZ/JpsZToXcTrfIfzx3M+AvU3XTp4CpFyegkaryQwjhen0Tnq0ars6
l9DAjQB2hpIgMZfx5y1MDXdAKtgJSTIWuPDOY3ZkFf1kEOdgFD9k2VMXAhb7ntvvmJa112zBzJQL
ri4EYXE1nadowY3WxqReAUaEC5JUNpMefSiK4R/j/1RJvTTPlteuvpUB99VrodPhEJ6yFaBno4Oc
1uoqOPinSTWYGIbvcQNSwH8bmyA9BdB57daAWzSMbwiVo26I592qqyEYIcENZSYLBjd2UPJetDfk
QOenkCTHH5PbBDdwWdZ8ZLLKXyK78kZbFVyyi+wmMxEkWFj8e0NdgPZ1Wx0FoVI5TwukkLkswKEe
uHXQ4PXg7xJFW+II1AZgsY5kVf52lPyQqIHzMv0y+wEU83LjmuWKsrfhE2281uejQBWlcpyzKbtI
y8hpuTPIIgb/nt8uF5FWWqhOO9vJ0oP8lQla0yRgET5bXP3OQaOeRWHE8faQ3IcrGM6f3fL8RjNy
Ljlq1JIOlk0i9192cVUOSGlhfCfFLKvOYano+M8sf1MO7jPAdeMiPyl/hhc8hVE1IE7SV0evLH/J
eekYwDFfHuP6hKVS8FK5T9bFWkijW91Y6t0ZqRU8mQB9rNhf6Q3QbslQj1M6HlW9/i54YNkMwKi7
Gn4d8VQkR7JqsDEjqpyUMd5tjpL0XnFeoRp862EuHr0Gr3tkHKA2tknzJs/eTtyngbjPaa4NhnVr
iNDbY+pOequ4pQ7LvzZEs217aGCHdSDUTXCQxyVPQ/ZKzSWtK7vSC6xQ98krdzuv6PMbvo4e6DPZ
XTYQEegbyrnSWEWhL5jMABGAOaesaObjH7tytoMjBUhk18hv6+6c9qCh7Ogivzc2DTHq5hC3ydd5
1G9y59a7BLV0V1jpdJB7LXclaQvW/62G+MpC5ZRnImfIntSt3UHKsjFSHEOaLgSiiejj0L3Kg1+7
ptyarTfIkZrI564Cw36QWyF/pN7X3J82KPQ9EXRmuVb1o11sQ5C7XO+vmTv9DPDKOGEIb9Hr3rQq
b2Hahqd8hujc6tOrvgwd8tnOYts5z8EMEhg7vp0KnRMl3AY9ISvJi//fD//xN8gutleQ3fVQX1uu
Tw81mRykiaEfZAiQ73uH3PjFBpA1vqZwedebu8Ip/nhr/gBVfL6DBmm8IoI1OTcnI8y1+Ri74Tel
y9TjdocZBG+640Lp3gYXtX/OMLE8yd/S+9VTijvyCY3Gft43WXjfDroCzGMZh5bXWs6Uvf9Z53Xl
jHBAmBykJ/RxemIKw9Jl6Qj6iLSTCcd66z5LA7uaaWDq+wEJtov04LGzhsuUWyxLqmPuDBgfuQu4
8n/+rl2kVz8EK+zlBnCFBZCy9b05fnD1BcBoFHa9yNswvC3DsvQkKW51BdGfZUSy9Nk5+k41gFlJ
n51AYYyU9rLZ3tY/uui6K8fnyhsuXmPupSesp2ArcFY+2oYEgYyFLNibMwrd1+0N3/qy1EkxWHqh
2venBpDeOXSikxwzpbNLi+38z11QyvLUZG89R8rr7qfjUvxUt3bbsrLtf4cebOVI8KfmNYArt0uB
xxQpILfeBuG8fDh0D6JpoLNQnfQTPhTk6ZkXyBMfbB1jUOcpn9sXh7kB68N7nYjFrBa7FupEDihl
qLs7a8GqzmP5kg9udzLNmalEo6sHNSiI3fQIzOxI8J6EWTDli12kOQ/1IYjKJyer/njw8qvSD9bX
aStL5dZNtr4iTYohbS899oPSGWVTL8O17OkJ9CUzhvMkd18uUoBnnMCs0O16H1r9Xt4SWO3Uyu4f
tYNr/JVbiCjJumXCNfgIqe5vW7gUITesi5X0Shwcaki84BvGRP8S9cDdkTE5yj2WjTz2eJmeIJTL
GnlKf+STfvNiIzup83iXmCUCZV53kUFGY9Ru4eyWqOcewiJYvwBG+wtSfnaVC8qTlz1G+nZhw9jR
8GsevGfM4twVs+wn9puP59kplx6xDQaqpjpXztv+Pr0dtUM/Qbzf7mKZOYykyfKZydzMOvgWdCEh
lcAL+AtcssFM3EN+VJqQW4NyYqCLMmrWcdUxk8kWeN3qPLnOdQKYQz73DD0SjeLI3mc4hq2zq3UV
FWlBQc5N19ZBGC71Y20kxkmuL3+Xb0fjtdWfZiNvT6ppvMhT3R6t7OVd9zM2pmg3FgVK/1DI/12g
bQOHIt9+Ka8TO5anJY40LB/A+B+1zM5h57f58IAgu3kBmlbdhLUzRF11oy/8LsMsW5+vPIltjNke
DB/of/Ae35mTVx8sCNLIYjgGDicFL4HLCH5AIfBYcsvkyUi3DlRijxbwYL/AN+Q/g7k02Eb07Umu
HXoZ77ebsB2VPWnyf78Uc7UR9tKDvE8yU5A/RorrXHwry95aOUfYfjChRZhBJrpKZ19UPBalifzs
OuWSXRw2edXWXfLa/8Lq1w+l/J1/zDLWc8vc3QMLuCchiD0GH3qZv5IcIXQtr8liPj/vg8n8htYK
8eSwTy5FE4bqUZqvu/7yBY0Ag3RBus7jpKfKjG7bbHXTnJFy0FCK1ICJLZMw+Xe2zYqSlPIfc9n1
ry/nESbOw1ig69az3wBPP9lkqeY9er0FSagfrvwhZn3TXV29ys2WSZ3sbfd+qyMRhOZ1AAFkayy/
vhW3c2Vve4zbge16n86N8i8dQh2MYYyZMnAi4Qa2SMry5nHHE5bxy/H1j59LrdhFyqD+MY2UR7j2
vPl7ANH+Kt010lUH0PTyDMKuQ3JDesp/35Wz16EKUE5zccv08JkKEsAU2ZZwnzghQvCQo9uBbQ0o
B2SztZPi4P8ctDq/rn/90pNXssf2zqzzmbUzS62n5x35k/+8d7K3tpLdz2U5ab3qH60+/8DnsxSN
xEZrv2szUrMyrmyzBzn3v9VtTeToOs+W3W0jz2Mryp6c9z+v+sdyRlpLw08/9d/qPl310y8Fy4CP
0VzdhTD6llccD2dyFdW8rlXlhZcNoRTImdCIWLwvYbZts9XNGZ6g0O9oU7UGu2sjGW7l4lvTP47I
rm8GIIRIwa89Wl6W7Y3/9FJtL9D2oknddpqc8T/rPp323y6/vq5zvpD7ixi033hwcWhjWrvMheXD
tW3WlexW/iNW8d+af6pb1xPLZddfkOt8arP+wpB495oy/FY7L9zL0CBrUNnbvtEyhmxF2dsmZFvj
T3WfitLO7xEM6H9qNZIISWFD5OPlJPfO9Fa68LortVKeCWWzrM6q7KR7xds2vAOmgja+lZV5oZFL
WUZ+5kIBESUrs9w1dOQHVjvvZXgg+o8ka4My8L90tXXQsFViCDK6FOUMCRPxt4M8Sdlsw60UpSs4
sujf2mzdYKv71IW2y4xBkxKycGF6DepsHjpHT+e9rH8TAAaEi5LxPWiH6LS+8XJTts06rG5luV3/
sygHtldXigGBlH+Hbyl/uoLUzVkCdkJLeI22wX6dWK/H5flsZzZ4lbB4y64WgRFjiZD8sXLcmsm5
spGJwVaUvU/tZBDd6v74x+XIp1MGr1KOs/EAKvC5hkqBa4C0IFJuaCA5lg9XiSNe+yZDl58lWXaR
O1MmfZ5dZtXZNZljXeQJb090fff/CGb+MVXYmsqePPyo6InorY3WIFfuIHpixBEyKTpa2cPslaRj
UHPRpkd5Rdc4pfSAcdbj5i95kf+NatVqcMQ6m9RJQ3Iwz7NrgkQwLHFIa7KpG7KVu63sW4GC/llo
7cpFd9iZLQzIGJC3yIela8HZ1P074WxbJAAiFe0auavyXOoMKpNeFe9lDM9E+OT68oDnFtGddo1n
frr9clP/eETr0nW967Jmkd31NY9ITs6eOR3lLsvPbhv5A7ai3NhPdeuqTo58JnNuLeXw9i/pYajv
baz1dtgYYhUX5P5HV8Tj2UAI8KjDmKUI9QwB0uKKzyRHLZ3cmeEg07Mc9TxgnnqS4N1UB2+Rlp21
5RpqUmcPZVC3O2k1d9l4UebSPKh9BkhvGIpdE/Gqy8bLXHNvewA8NTBF92nintQotPIjkkEYLrOy
PxKVBDU8OddGD5onOFnkmhGNhXieObgXxep96o/vC6L9NYCU8gr/pj6gGjeiykFR6jIEj7KE9EQ9
ogIR21X6GnsOyoJm9zDFaCE4wBZOOrn9s2f583NaNT/hO156Uys/xtzEVSv1v+UlU/IaH/ibH6gg
xbPmvfdm67tHtJ7Mrh+QcNBa1HGGYRc0df21nsH0siQvv+hqau9R1AFeFSHbpRaLLYBJKHnOrQr9
JlU9VEgEowxVguPGiLF6HJcjhJIwExhwFAgT7dwUdvk4T0n1KHuyyYrCQfcszxEWJghvFXFwKCvk
h/xp+NskeXZu1UXKL1MrAzsSlDgOSwB45/qs3OIiRvVahfBp+BiJqigYHtqsABPktQPr4aZwbyA1
SK95BNtbVL+mfoqeh2UD0SV69tXkG7KaylWqygyTbnQXUeUqED4zLLI1TvDcoIb9rJIJfU4VTdtP
4xiwguBAbHtAq1Kbe5ljKYqH7G4ahu5RSzrvaV42dQZsz6Zvwa6mxXYg1LN0r5UOrmgD2Rlzwmxu
HHV0Yfx/piSaH9cSaA6Ufx363HZ+FVneEyoz0b4K2x26p8bR0SzzME1NjsYbYPrC0Myb7QB1Btaq
HXRbT9odVvDIYOAAXnpheV9Btbtvls1WpH+ek4IY6oC0kQ03rdRv+Wymxl4zDe0mm2IK/k9l0VfK
fvJguXthSrAZUYP33gcw6tpj/3cy5H8ZpNLBhUP3590y4TODTAStUFSoxPTzP6Q7v4Z5ov89NQlo
BQRx3oMxA3aNDtbTrJFLtqbEuqvcvL/pfdxe0jQuHnkEGpT/Vn1tRoXOlaXmg2r07zWqQQ9ulDwN
dtVAfVXq17gnceQg9niUohwgFfoF+fX8WI+7HuOO3bQ0j7UUU74YLNdyHhlsqhwF2i1jxuGPk638
m5PO5p1cqm5M7dHxwgvkMJw6M2TRTnxwqsP2F7RB8jsM52S9bm3M7VPTtcdcRdZm72Ox3AfZG0aF
M0H7omGtbJt3EC2aV7jn/SOh46uUMNptXzGtgwyVjYg1LS2kzjHKzycl7rvqoseFayBAbWg/RCyW
XQUG3T36af19PRBWLlPUTuSAg5LFFRnMBDQbt0I3lfaM2Ka2l6LcnixVl0+VAyZsuT/2OAJ0qZaJ
Xny2x9/rv5MmuX+2ixrO2XL/EJwGkZdNHv709JlxMFFOkV3ZVMEMw30rS28bWyQk/6iUw3Kkg9xx
GJ4AzoDAC9C5Jlb/Hf1QBiW9/quug/DS20OAxntYfSvLkxyPh7A+pTqqTdWsOASsFRe3cOKB1yaI
gvtu2QwJuieu4Z//OND3KXYyH4Fvx0coDPFdOWZ4GC4b2ZM6k1V2ASkARbVYixr8Bv9HQzllbb2d
3Y2YA/6/nJK6A/gKVTt/vkzbFYjcvoyPpUo0cP/pr5PW8iNTUerNfdouPArSjqbVwoBFkfIhWjY5
AhMPUpx8H8XCyB8gr6sxwfXlcKmiXL7bGskeDnp3fPg68sicHLtEVcKy8vDEmBTl5nxYQPFRlpKj
n06Vovxwi+roxUEIfD1Vfu2PMzLdPHYlAI3PB5a/aipjyI4vc2H/lWJPCnJpdtO7dqrSO3eMAJxo
KG92GXlGlWzFMSlC7U0tw+He1esfeaipb4NdqG96WD92DLCP5KZhuiA6yNevN9D/cupWv7OBlny4
GZcimVM+pKgZfESV8hU+cvAkB80yePCL2H6WYyCFjymEutd8aTnWH8mgme+aHxVftOQqTfjmZG9q
00C/fAzrdLrvAy19GJcN4n76sDOTml27mXeM2aDxlqK0gWhKIsd3/1GTAfdSl9glzKX0I/NqdLQ1
o91L0eib4WLgmnooTQtF/J1tdf0rpldIF1mjfowgVH40PbYIKny988Kv/AAKVh7szDcvI5aZz6U9
vgOh6f62yu+z27hfLcVtb1kZIZ1k693fzQyQQnWs/BkRHbR0w/534Njt30C29MMc4yJuN/67BvgM
Ddt2AO/JXhy2xxlrWPjC/6cKWuS/Bz/V6ZYDKjab78vBq4/4tZUozDnFe6ZY9q1JuwnN7b5412FM
v2L9vpODCjC2dxAYX2Hyqg9SZfsN+QV3KM9SHFGTuGrelOylWMeu+TyTpZOSXLEb1AcVrTcdRvRd
MM3gEgorNO5qtGKgRdc+Kmx2/kDQPe4OYPGQ9URa9lj5g3OTI33re0dTGyz6HW4ns8/Ig2BM9NGr
Vb+H4xPdpOhEqg1MIervpGhjRIQPpO7fS3FWpu8u3/xHKU199sx4nT8bMfgefwwuYTQoL2nWqg+R
D4049LGrGvLqGaDPEdmJ/qX02i9J3Kp3gBWGF11veVViVOWrxL2XBlKPLuKpVOrsUapkY6JyFNkQ
GOpOx3C1wD02s4MXaR5DR3vOzZemKU5u51YYFtZHZMzLO3tyiruogyy3iAWXd4rKpukqF5lZdTrE
Hi5auh01T6HmYAU+We8ohKV/q1blHdHNLC9ShKMDpF4vPkpzRJLS6MESLM3+P8bOa7lxJmu2T4QI
mIK7JUEnGoktrxuEWmrBexTc0/8L0Dejnok5EecGQRgaQQRYtXfmSq0b/RVMP1Q1+UC6stoiFK/S
V1TU2Q47vr3V6X28WqZxzB3FvBdhZp/LxERgMR/WjuqfEbXkgZ827cywTiONiEfOvJi01F9TwWvQ
7/5r288hyyNTaf9Una7t/tfz9RYBjLTi23qYmsugVMilCwf0HaouwS/Rn1z1H8XQW0+NPcAHyvXi
lIWGBdm4SlHE9dNzVznX5dDBSE91ZLgvdZOrnlPH5jktXQJY6hpaClzYR+xIHwrwq01crB1kQye1
5KJyhvhdagjETMNpbl0hgxvFspNdlIbqPVSVerW8vD29qKXbfEj6RsiIRAyHcTT21GxLqLuleXUt
mONc7jZgSy1fJVldQMaFUXUquaeerDL0Ol+Pb2rg5P/s+D5m2V3+bMVHgvgZjL+nToEae8v+EN3j
aXm12HbYaFXYCStbHL5Xl926qyXDlks7+j4y0PSrKRJzp1o93u2flzBtcbSQl9/YoalsUq3QiaXq
7b2J3vdA1k1z0gxhb60kG+9Gcly8rlWbR65GFemPY78xdr7C5lG+GvfB6ROGpENhbq/3VluIDzyJ
wCIF93m+fVy0WWJjUgmmTV1V9SXW23ovjKq/iZzWJN3XL4klkDZ8LMSq3PhwZuolWCy/81/jYHhM
IqH8UVBafr9Rlmug4grzc0z791BR7BfNajJox9p0H1qwwRmiBLdYqJ1dNkPFVcVPj10amzvKAemt
gxUIjXNjUj/jRmb5U/jKDfgN86HyqQfkIKNOYoTNIDwJHPEng4ysy+4huDeNpv3VSTTLcIqbB7dl
Tii7SrtFtyGR55CwhO/K9iiu+f5e1w0yqAZ7RhqoaXacNJkdl0e2XdMCBIFwlglYF/Jrfml27z7k
qfuijbFyFp3rcg7A99ZhWt8sq9KAPJfbsTzocQeYSmNcdpAlUreicdzHAEP6qupD9dxVpf8Y1dOr
bgb6ZVmbZgW4rZu3y6GuZh8jzfTvlrWwC3ZtWqa/RKH7j/5EL7Ewm/vSsO1Hfzf4mf0a81O5awe1
3dltH7wV+q7ua+utRJFFZE5V7/ugL16IuVt3ZuT8Yh55IuShuNS+Ajw/wLwhu1BbfW+bd0QFHWeS
dWcny7ADdjRyEQFeMyLjzxJ3aAJTC+1APv4c0Bi14VWWNLc9kYIXOS/4YoxeQzayt6wuO2jYFpdm
Im2LyOojYifeOZAV6gYCR1fU7oqLMS8sULxHRzHOuV1Nv6gCvMgyGt/GaBZ6tPg54ECB3Ev1l3jq
x7ehjsz1MG+P5u3/ebwDcunneN/xeR3kaesmcAC+/ev1f7b/v17/P49f3levepzbrtiI3IzXPRP2
a9mP9VW3hb6z5m3gMurrsiNn8vu9bTkEUGRzLedt//VcfjnBWSnuLtb5TVwW5uy2dKtG3fLNyP7Z
phIf7eZi+3PYsnOIXXdV1/gNgvJWyVoTwySer0Gr+2Bjc617HRwbLxu04nZZDIL/V9E96SutqTZ6
mKinoMKIx01qWYHQrp7aebGsWoaC6f57Pau8jukarMd/7V22/6wuz1i2wbY75hGCtp9N36/0s55y
05sG57bkdL13xH9AJHNfE/xMfKnK/OD6eEn1wf41Wp37bgCgo1ro9rem4xA4msBbKVI1ovuKmxjj
8aEpla2hu9MzRIZ+J3nVBXj6hC3rsLxHmCHn66rWPJOE7V58qdHoml+b8IpbnbP2iG7EJHXAMLZ6
0w43eh3C7P53ws53uI4ZFphzmXwtO5ZFB6t74yCywone2QeRihK4TutfMztRrgCipafvXWLEkmmC
6WLAjgFCbosVQxB8MfFQ75Qq63ZM/sDiG1+VaN9AjPTPUUwSfCLb7jZqOm2vxm128IdUXMJAJxND
KaenNEy/EB1mXzw5JA7+RhECOhbRv1fyZHbGIINLVTTNtZgXhsrwMCzAJc4HGPpsRWqQbJhtedFS
fPEgk9VN7xbyshy/HEbA04bQyJEANOA0yZzJjmSeLNkuuQbAOjbkUqZ3QIcIiDAJRjOkOmzJQasv
ZiCTXYW15pxkmCqMQUwn20FZjDveOtpZHx0KUMZHV0TmgbJHceOOU3+TVcNwUNSoPGZGQbCP30Wn
pPFBPPW2c0rKkazXmiJJJBN/G7etSgKDWm8dtxgwugJdBgDV3dGfKDdpbMurD+0JbjDaQe44qIGq
rrufJFE/hDsPD5EJHlmKVSdDilJBoT429KDX4aAaT4PjwPKGe/pM9ky3qqJxOPvkUIGgzlOvGsMI
Ehb8OH6bMHz46fQ7aZyNTx7ZC93rBq5NNHvtp+geLelXZKnTbyUxflP4xV5uBhTKA0ffZi0/zn4v
dt38Ck5Mfgc6sJKIh4EJlTUC6URi8rtAl6hL8e6iNWAKmPVH2KjDXZ3Y+kzjn4Cu1WfXHCUoZK4A
ZkblPms0QDLA+4ZLDK2FQfmwz4USPfiKa19sDTftEgQfig7Lnen3+y7txxdhMXfStODBKbhStDEv
wAaow0uEAHATlH23X56lx8mhNnrtJre13qOWWNzgCIqZqs7KYNMlkMNvV9+bxAgQcTlkefTXRmve
s2z87z0/hw/ZwifkDX5eZ9lWVQ4+NBp464zEwItZtkQ5top8kgRY3gy+moGv4JRk8LapW/Y4PeZV
iHbuZmwLci7nVV2MmJaEWRyWVT+ttRXuxHhFyAMmOctmUjAv9Dwk76kUY3kc3KQiwYJHy+LnmOXR
so2kcY5udCRKfY4a6//jeRPAqBKD+n+89rL611vb5AgcGAmt/tr285Tl/YeonG6y9KUZw/CBe66/
KmLbPOg+3oouN+5V1/Z3Rh8q6ynn32y7RXxnVcV+WVueJAz3vpWZezZNZQ+6aLq4ssFS2ObtczfY
1cro7eC9DZQHDEXup9C0be5wO4ADvg60XI84ACivzOIvihm30EHi31VUx/zsNO3LHHe/TkxZnqlz
H1Ug7meMAtU516pwC850WiVCrc4/O5a9DLD+OU4QyVO09lqVT0hkSG6eX2F5ynLgz2pnDfbK7mt6
lv9+k/96aWVI8Avp/lOKRhVg5vwmPy+wrKa9uqf5Fd94Tq/YJzkEBBARHUrii9KFWEh0+05AcrxL
rfnuqxUoDETofG/D6UukUursbUoFZ1sluCRWQf1/r87bSOruz9G8WLYhwdQ25KLRBZn3/uxYjlu2
VbWabUVPKsCy2lpGvonAwngyHinvV/XvCOOCW6j1qxaM2N+6cnyySybt9dj49/mUdx5Sse6qyxga
pj1kt44BVCUG4nYeza7fF6hqIThGaPaJrTqYqQsTZL6L97YaXfJUrbYZc907FdYuFQOq16lZKxTW
i+yRTxeuqXk7z4kFAcWchHgjU/TFb1LrozT9G5VCZgAJB19TUicMpR+LsrXA91FkoKEhv4bRPfl5
XnwYTfyuCKrU3C0R0KMaMs2ONCwBasEE6ZlNWf/o130D05wJxLJ3sMPyGGZYAZe9ORGeJ7+bmtWy
N07DjMxLmHLL3rG10kutiLdkfiU6HvltWlf3y75YONScAC0xJo9uy1ZVLjFJQjwOzCm6XR4tCzUL
XiddrQ4/m5ZHpKGGXkyOz/ezfvaqdmbvYhpRq2Wb3YTgJp0G3ylw0PXPcT/vo/bZuRGFdeNPOsdO
MalUOJHuh8QtaRH5NE+0VDu6jtSOKj4qPOuRtksnUDHLjmUxOFCD1sp8TK0oY7X9eY7mKx/lVEK2
+/fL/HWIacd4yJYX/3m1jpiOdWePpff9ustuP415i7+OnCxFWROHJTzDcjGCzS+v9DUWQRysfz1x
2fH9lssHDDPV37pCPH1vM5ZP8PPmo5vwFfRtqR6asPX+59/0c/Q/r6t9ZgHchu/PMJ+F5dFfH3b+
cN+fadnz/aayzG5jwK5YxXdm66jHYj5sOcAXNWWe5eGyZ1mMy+lfHgpHgm7of7t0hM6K7LeMNohT
G5pzk0TVuibAIoiwmgVN/m4WzQhDD01jpx6s0J92tiv/IMsdvRSwohp9dHpCdKSwyKNw4YO5vTyE
aftZZ767Zcx0dECYRpUeeZo1zihb98NSiMiO5UqpuZEDmhXg8B2XGmNDupVTJ0/MM/eY8B5F07mr
jssOrsf4UPsV4mL5qAUDL4bNDyJ2cunU5mTH+C8rVE8UdDYp1a1C6O9h0Z8Uup5jQSTiCIKhnBt+
hULTIcHvu8dHzDTVTY6Rol3rNlHu1Jgpb0me0V3lHwVjEeLl5k390GGTSpPz9zaNEJfVVPTZ4edZ
AZU8L6tBLpGbqtwtO/CgvbcTjquq7bByTvdNdd+kor/rGQi1dg0LPWdK3k9IRoCXxXyQ4FEpCVkh
IYfYg0rakB3aYTVgNRUuekMzvXTaQALYvBhT/1r3+Piz4mgHvYnqn0VBtXiNx2zY6gWssWVbDoFh
N5GyRsH0X9vkxEACpKm+q0jRKxzTv83mBTgKt7Sru9YC15S2cHEGxjB307yIUqPcO6M9rpZV7iDG
XQyNAsNQ873pZ3tjiefIbI2bZZOjVDpcsmEiLrQpNsu2ZWHovk6bCGbjcshfOyDmGWPz/cbLZlMv
6O+ORX5Y3njZ5of9ynJbw2vHmo71/CGXnVGi5kfTAkA4bzIpq19sW/H6IIyvRbkpMATftZoWXemZ
fw1R5R96zTgDIk9PA2FVd8vCmWD9g7Uytz/b0rHLCXGDzJ+oSqxgafQNMq/lTWIm5h3FfvP7uTKy
NlPhk34Uts06zx0mbX5KxtBkls7ue52EpGpbF6lYo/Nlf1ia+nEePMeNczu5jA66qaJXVElx57qJ
cmtGx2BeMaL4n8Vg1q+SquXNKNJ5Wojfh/Q/hBk/xw0JlKN04ta7vJCtFhbZFdEdgXfyUhaj9/2N
msooQGvcrqAiN7dFnQVXQZHsqsfFfekHw3E5bFkwJNNXxAKV+2V1OVaDsu6ZFcrx5VnLNhwVKZaE
5Mwcbli7auDepbnh3sHlnm4MQ74Ffg0lZN6u21lHklS88mMH5/9yGATMA5378LwcwcjvTo004xhN
fP+KMWr3SuBad5hF7TsSxKqNFjpkGQyTfbfs0FrgnmpJc2ZZXXYATBGXKmXASPKGAjk2bGklG8a6
i7j/Jp15+jk2pHZKmFlj71K9irfOiGICnGV4LXFDeMSzJBvDhoy2ttvK3xquATkcfssV1HN0FW2D
N9RIqB8M1EMdIyVUaM4yWRaMXSbSskjz1KeB0UYZEIenEBbiz6Q+H/DwP4/mVfh6z3lLlh/ZGi76
uzlaxScc+mZ5RFxzRv/6pp1dQnKWMC6PlkW/CCXnBZNahJPLRtC1cufqdLyHGOBLMT6E38KrWeet
MuyuX1R9oszSMoudjQ8/C8bIWB2W9WxxPXQiexaz8UjOTpp6/ghkE+E8shb/kVkBdoMGSVEA7u7N
stCrdpgIOKpn/sa/H+qp+xElOgyMJgf7uOzuugmH6PIwBjsD8j+JaXMAzqdpB2Xv+4w5IxEkCZyR
2LFoIS5n8Xs3sJfjXJXZwT4h7gCHGfYFsVFGQ8FiJ/+MUnz60CLSotoNxH95pnYfkOt4U8juxea0
HiPiwLatJt7CUbibYVbVJrxM4R6542Sb5e/9OdvLo+U/QA8r3IiAc6WQknZUpe7VSSD2LUFtN5ZR
lAeLSUJSxfVKUeWuF9Zjyl9tmgMOfUwdKv9hvgJazZjcAUg/KaYX15iYZ1NaPiuu7fmftTzKgDZs
KrAg/O522k0D2SKoLBpdRgmJL0mH018nBosy581yGxCKtrZWlMyn3k/BrQrND5GFysYwT0VfDzdN
aPXfC0NEw42vz2cuG98yTa9usPxWN25eAR1fHuaO22mb5eESvbo8WhaJ7VeonVxoGLN2vpjjWEqj
wqDDoON/frFK184PUQYIYPaIzn/mslj+4J9VmRmQZTRyM/3ZwzTNGsXldBSL53R52E4UvPLMHr2f
/8zyPf1ZXR65Wk+8FQZebt4FnEAWxiz7+1mYUoQ7KcxjMmvvl+/Bsojm1Z4Wx3aKmtOyqfRNwh0C
h9HIEmvQLYkGltLx/+2K4leqNTXpo0aOB2x2jX0/tKXeHxIgX5jkOaczH6ISxBgsi2U1jqAQa5Hy
VTOk7I8EQ7arqbE7UlGUeDjaTuEZxHS1xTCugoxo3ZB8ak91KmYxuurvqP18uunwoJUzWJfxCLmx
BYFzWOlHWucbPevwjSbnrKjCFYwyGqVTGZ4stDDnwJdr+u3Nqh+zS6bxE5G7lem5UFaPatWuuWWU
tNCpLJaVPIAbmKe2k3rFfa/vp54EIcshk9Z+bus23wqaMKjYZUcWSxNso5YgSpLAlS6jP4JM0OMH
l5tGfCt0zVqP2qhsfKUlFqbTt7D/wdNNj4ZID3lZUr8jkihqxGvVV2QWjukW/FK0MTH6Fa08hUGt
rvhxxJkcFoXXYMgI5QnwK3qSmJauotJ6DWKKKnip1kDZom1fzRnRrYEKlxIFzen1VOo9+cZO45Ug
KhqHWmM3fDU2J8bpXKJSeP7UuadgTOJ1RMCWn8cqXFMiSiONcnWnAr41yD8fCc2suq/Yx5GtoqRa
D5Pp7HxYN0rZ7ls95CTAoYuExZkWIV7xphfoYvon15lLlwRBMh5rPm1+uud7i6bBjrGtQ57sDGXE
CKyg95e9smNEMa3pP74xeA43zoh/v1SsBDYRMh1nYuwp8OY44NGQb/KHB7k77hPnOoBA2tPxVE+I
aUnPcEhgUHP+0SUuXTzzMgAY7ASOStaWFDCncD2Fylfrky1TD+f5G6THVntOw+mPyc513vBDWTHJ
Vmz/Uujyo8qgI+lcomut7whrGnv6jaFNYo4aC4+C6KlIGhJwLXxiOLi9lHKCITCFT4marq12RorA
Wl4Nevvs83vhQXldkctMPmhGC8fhvazKjWBCTN0aVc4I0cs8y0rZZkHjX0eI61Pl/C5TUvUCNXgf
O2XbOkwEe63z5gFgZxnhEa3c1nTDTwUO66oYyCbWhunFrShYUIDUlD82EYlwjYzoYGhU8txYvUJc
cNbGmHp+2D2MmrMlCBf5SIgUSxEq3VZmSErykVSa3E7VIL0xTMut4jyFSp6vzDjzN3WaU5/p8q1p
KcVpCnnBvqUyGGnabTDELWjK8SDVd2b+4dod7W4j6/smIaq1Jq+Lev7GcstXre3AswBIcgxCj9vu
CUWuAewoDtekeGYrRoPaeoK/unIJTF2145CtYjvcm0JRVx3ILisWT4DEKoFIEsxXyvioUr08Jn3F
gRiqanKvGYHJvvE5cLt3P6hqoE7FZzy9THoCfC0NPxDnZl6jPxKh+Nihl6TrAi21P7ogU+feRjtI
x6PWNozSpmSGCNjy9S/KNyBMrNe4Ny/FQNM+dU9C57BM68+Gyuife3q86Ugdbsvm5E+SANl83BHP
a5Eum4f78TfJ2dSrH5JcvmmSQHm1He9EzMhfTjOut6AQSDQ6jT7BHToHMinRDAM2DPhOrOtCAgSL
3ztO0qouCQVWDOVQDgyyQqFV63bHuVe91KbgT6TA0Si3dWb6V7IN2w2tnXg9VPajNWSekUtuBAoY
2jR9IeM+9TSXhndTt9GqabJn9KKYHFvm0EMSkZeEetOqCRKec2JRRg+bRkmfgPlfQac5q+a5syDQ
VVGC774/OJH+WSjJZxbpH01lEBZYQ+ZXmUNR4d7lvRy3TkazINLQsjspOqJwDF40qqBDBuyvH4t7
Na4u1Vyoyse5EfvHaGyiF3o+cIhUtunECu5dvRkUa7Y7l7ddGK+iwqJaMgt1q2A4FBo/ChkaIQt4
H6wX7ppWsI61Q51FtzZCjFWZFpcsKb4ywz5UlfXeREy8BnEXOmnmCTXdI1ShHuS35LX0Pr56p79p
STMLQFV7FQr0jTRiiDx9l3iWQhq9rrTjSjHzwfMN5cOBbBT6HUL0yNgIQqX01rZ241A/EPNGGzoT
O6oAO3Oikhnmj/mgbgWp3lsntNAPo1mJTL5mSvHiqkV8062D0JkZYr86I4Q2nj6NU5t68Gcewnr6
KAbrWS/Ga2et9cyqtlYwnCfQnIkFea4hf1KzrHMBxtopGjiDhU5HTTSHxPeRaVu7PlI8JyLr/nWM
yjc3SB+sUp4GC02j2j+Fbbpv0OAkA9+JuG22INlA03SnEHAggjbAaHVqeknJDFypPaPm+oQqb6b7
qil6irgjzDj40EADyK4IzLexHd7Ips5Wdqo8Ng4gmzbSX5ss+ejB6RnV8Iq/7A+yXXSxxm7qooMU
2cOIjXydqsWvUgIvj+AwdQmKas7HvSBEbFfQBkDzZ1A7aqYdDUhgas0hkPJKphEZgg718b61/zSi
AU3BLywZ20S95wLkLwDllSJ6Ii/VHGxTetLb/JqA5llpU29uhOvuBss9vGYNgD5oQ4diMFt4+wli
+RF5REiOJmnsR0Ixigu+YSR8Nth0nSuy9KnsUBVuzQ81a0+J2r9IPhRTv+cIEQakz/TJrZUjd757
xGXlSkqbUx9cNJLpC1PftXG/Hwp/2+ybPt82nBZuEsz86R0OK3p7EeP/HhSwXV4iqlT7ljw1tSFY
bHBPSQHrUxoJ/ZR820dcvb3j/0lTIpQT9Gn5UD9bsj3pbnsnnXRNnsO1bIM3M2PeiIWM6IY+fbXx
1MMnLbo1rRlSHgTRnxPfDToCYONzhg211jOiGTaOoSIwljvBPOPgMlsusgvRozXjgEilVsXlIp+t
lqLylDrDCg7PbRoPzaqyIQKqAsGRkQUPhZX+KduhXmVt2nuVK0mMxHRYh+qhU91ftsEgcgwhZ+dB
dzQaRtml9N9ky3U3SX1rAfO2m+5sUL2DnJJ4IO4sJaUbWvmgRNFOgdx9hkGI0CmghGZQO6w7g5Ns
cxqJPJm4oWuZJ3XbxfDvOKsu7jMvu28yGFFdoqhb3YDZ0NTRLwLgWx+2PT9wjCSv7qc6SHnSAJEx
GzP3jt8+KGIEu+nKN9FCGh+VCN2LfKsbdxt0IEWbiIxiN3G9lBJBTYMjRRjv5arCxcMgrBLxugqo
CEhVzahYJ/ts6pwDIZPPdgS8h19w2ZWfWsvYeOy5PAv4OnF0EkpBwlwPQzHm61JFvzRuPx7uJFRN
5PdMUXUKouKLkNFwJTRJW8l49BuHoJL8twa5zplqXBIaiWB+5JDPmZ9lUB0tBotBm186l6Yh+SKg
rs4YiJ4Yaz85NC3WZjBnRejDx2gyA0icbrg4Lj811ugljpwTBvk1twiQihs4qtVzoldcHf3aqif1
1uyygcF4mqyEwxjMStFtBNFXRz27PZrFTMgyB3hvQ/9oFv1G082BgRWhGZEN28GSd0o/lIdISe6M
gAE5mbS5buY7g8pUVU09A9qw22HSNhor8ygIPVph8Bu+FezUBM1eqFVcAXxplC+Kfu9RkRx8yxhI
Bm7pVl6yEowZiHuxSlHb7iczqL0GIqbbx+t4Ms+1dNGmyj+mckPU8ikimDWnCA3wEe1dUm6wMt7F
nRBbNa9egSzcyHyC+FzMiOa3ShBcPbgaZv0ifCyFzUgIDZRDkWBVqQHjziICM4kEPXd2iJZMoiHt
fh1bmHusEVeI+R5LEJBdP5LZbulbYYwPumqdqpgrMOQMJ4JQCbqSf0zb77y0hTicbULN2kXW8DYN
NyhnHlMUqStyQapNpnGeiBK/4MRANjIxX7fwKrXjXII3nxXIfLO2bQ095EVvjoq2tQg8Wrmmci8K
se0A3M43qWIFBxUr1IiAejfT5Uj/SLixKcYRdOBrFxq/dUsZt77eAUvGQgrRkOlpmoK3Y0Rounz7
CwXvAAMTYhND/CuM8dsohJGUGF+G1eYra6Dcb0JN4r5JCdEEL6ir18hRdahytpeQcrpSXL4ltqm/
U3D5Q4ZyeewSutY6jfuRqKJE134B7Ms8pDIYKA3NU5PCnJ+wiagRe7pOY99JdsKES6sNw97WOodx
QFyuQc010FPal1irwFG3RyXi21bUYtWk5WOc5tiRrBvAmN5UMH7uW5dUX4oUKysNdz2J41A7p4uF
hL0Un6PmfpTZFHsI2Uq+pvJq5/2r3fQfkET30ziuLV17K4bIhJbcg+jFfOEPtQmfpM/X9EHUUtx3
iX2VjYMtI87OnSNpoFQqjWz3NTZbEu0z48Fvf0mhguqGIUqCGIk7qu17Q5ifU1OchGZx6QYteU70
MWrVvi2ZdXRF3nthpN4ROPKod6RiujLfBuH4K/TNDi2gfaWhQoBL7MNsnl4c95djKYhE9JnFl7XD
um1jBtgMMMHXBV6sF94IxZaY81VXS/oN4U4p83OePoLNc2l2+nu+k+u6DI3NEGvMxDqNQ/Uo3yi6
ZaydmyYA2EnRD+0C2eCuRHOS25u+Ul+UNKXVIvWdP8DcG3zC8FIwaJUt10HXfoQV0nvTODC+aPKU
AUZvr0xGlcy++ls1OTCSNqEOp6RURe5aKzqLtyEPIXWVtY82N68Mbe048edohy8hfcpxlNla6WAD
xq4+HuzxuRBRuvH1XSpoSOf4UPGgBhuLHJhCyJckD+YKNTN/P+a/5lr1mh8EeiW1RqWVvDplF2Mi
Ha3kcRj49TZJ9d6WPUOOzmppEza0h0NCol3bhaH8WfpkZCRheWmDcGsQJLJ1x+FYJvrvVMGwG8aQ
32feUNV+oEh6pCFebBU0KquKK37jKjZzQ5dLqe+bSz5uXSjA40i5HT1X5flJAJ2twBZY4URI6WrF
Dd6/1KcWEkWfhZ+eVFsBah6XJAv5Jq2nqNmHADZWiJbsVV3on70Bdip91Cw7J3FLe7M1ZW9PA/UT
FzWPUX4WBahTeN2f8GbeGVH320oPLxPIYci+SbImDRYKwXRbh0S43g38mnIpYjjM35HEIP3uvsi3
vPguEcsR9yiNoPOss59cbTiONTASOHNkyRv1bVeL95x/FkiUa5S4+k6ZI5fDcjylpgr1PcrlNoqY
p6mM/cuyf+IaRQaCqH6+HVqbOhh3PI8uuAwA34YHYoUeE01XPBKwdk8YSf1VX/mohz7d4blyjGdq
2w92JhltIkw1JxRnRFdjnTimics0lVuUbzDg5dpEZEutt6qR17yqlv5WaWipMjQTFGx/FZy8Vd4b
VyVNKBkK46Wjb6kFfeeR/jPzVNzgFJriIZisvZYyQBcBoXzcnRgBQNpjDuvosFsraSA0hiRMwerO
DYNr+Ycbr0/np8dZOYTdNRXM1KwaP03cE4si1JewJqhh1AvyoPoHAKTpFg3XXWx3J9oKGP2U9CLS
oPWYBJ76mdw6Gvfae5A777ZsnhqVL2ZiPpF9ca9buScCcgqJAIYCTpDseNPUXC3YulCI7xtDfZGt
+VuxO+rKKN0ag+y6WKUYE/P7b0+RgWOiO1TyklRwwLkBIIOb4c3aqz9PXh0lOE2QCkFqnxLdmijc
NR9lNWwrW3lKiSRe2aHRr/uCgbdqombw+bYwipF54WIVF+rKFOlN4be/c4GFIpQTUErkT7W8t1Nx
NDKrWeuKZEyVI79XAVQPsaJ4Ys7nla62wQpOFH1cfIRZuAdccVNH4VZNzM/QqalT1XQBSVIlSjHa
6WN5SSwCResqPZQdkalSLTeowt8TrUEuqpPQbUabOKHxHLfo3/wccLC54SMcZXhrRzki4f6UKxp8
J0sLV5ge/d745bdYKHz/a8qVB50oocEqwgcleYOZmJuTvlYCFTVWr19G2GOe0WoftmwPuhvdFz2d
dRyAn60/n+wwfRu17jnJ8VWTtgD9quBvjvrLmPTnIkae5wfvDCHeCVYNV3bRbc1yfJPl7MtT+SFX
MhdF4FTAHtdR2zE2nyuVw44uXugZI6VZNdIJgNepJoRvrkkiRdLkpywlTqkwf2VOL+igK69T0J/U
CoS0m591buHCdnZtUTjrrAdyl7ebqI9eorQW66/KLD9MI/3tlyVaS724ZtAaWzvj5mLVpC2ZLXi8
45T3G5/8eFROeLW18ojP6F5XOsTpOH9xWezHHixhSDZoHKsU9WTe8W1Ecz4Jw1PpqcLgCvCC5P1a
XbfTEJOUGCXbKbCPOCjfLVG9pdN028H5oq1mnblCnq0EWpsiPTcv0GA6wU6v47XdSwTHCmlR8XTB
vHQDtXbaVaaxMcEb8PujkUeZrh2dq6ub1G5PpgMUfWTggyOBrPNHlYb7a7Ap3tjUU1YGIzq+xfnZ
SJ+kSDwCVO/qsH0JO1rg81dwGomYQliibgOLLwr+icuU+jsq4i++3V6o3N76gPKZJeBDSyttQwrR
MRXZfRvqr9lgCSZ6IcNa/FSOC+VJtPww5tH9IhUIVIoyFI/LPbOxe0K1X8o2/mD2+4ALtD2AzSdT
efI9fC8vZnmqS/+V4QF6jJAhik+h/v/oOo/lxpG1Td/KibMexMCbiflnQW9FyrJUG4RUUsGbTHhc
/TyAult9+p/ZIIhEAqREMJH5ve6kAORIjbCVZrCStZvpO1hGlPXiwWDKIALyIZVT4ZTKHWvNW59R
2x0bZ0Nedr4qLLtjTd97m2zEimY002SXy3NeKAAEXGDtJsov1r2LAS2EGfnurh8VdJMZlpWEZAW9
GxzaqGPRiHMC2L6yLGOL2OLB2g5Vph2UFARLoEQAiXBYqLmhijxD2w6DJ/bI46KFHMhg6jUje1CG
CtN4J6m28+5XGzb0Mb/LKvVXDhIOjPhLnWdVTdi4kxVkGUzpT/0P14ww4ybAwnb6YSm8YV84SNIR
Of20qSNrJvxTx2iUHX/PZtSYqDamT6UPE3uWNi9jKqttywxddjzDWkkBMqofyRd+a+p0Unbx9BmV
bm9qrbd1/N8OmZ3LIdXe4JHxrKmgu8WqGZBznL4qDYaqhcHU3u60Tz93+dEww858/92IzWZJichd
YRtgegYmzmrO32QzLLniEHXTlC1UjqEDh893foWe/qutoG8PDMJ+4+9xYsYgnYpV7ek3L8H029qU
g3IW09tFEwJj2NCnOpzvPfcF/zxsD3OSJcZ82Q7xaVTth6y8lLHZLuK0e8wD0OfUdfeyNClpOpdE
R03uuB+ytzDxD8R1sNL7eIIOPCWjbNjLo6kG3bKSBr8IjxR4VGUH8jHylQhED4Zfr5hcd/ysjX3e
mgTqWKzedkYQmphNwOxQbRwJNKfEEzUxHBwaA7mOrfIi4/ZHn01Bi33cbn0j+91FY3WucdoIKG+r
FitlI/B4wA4G+IBhrL1Q/RENztkLfuuVASYryUNzWXCWkZszPMaPWffiGxHuQi5rtDAwggUS60Vf
4+XQF/3S9WLWzo7VLcBUt3GkarfEY7TGO5bVLSWWPiMfSouOZkP1xW7NO9bYT7aa3arMTdeKNCOI
FsEPPEaQsLv6FjWTuoTowTA4kQ4dYoeoHFKkapZT2XPd6ojVdb5jfUJbR4VgSCtJtgSZcpZ+NMDC
Nqprv40o+bOOUqXfAq5goYLEHcS9q3vWcAq5S26eusvEtjUUTe2TlmIIqBpYvrRFCa2KgpVVfiSx
wPsl73bpQJ1ZSy1vr5v7OqubxRAATFUjxSfHSd4ainw8bQplkUN6qNIi3AdxO02g9VcLicuCamWA
3Ukvr2qWAazo1nsxQU/+T0GFZaklCnPX+lRRs4QmKw8B0sCGyci9b3NX5gXFzkZFd9LetejrlnBU
yrWXW7ikD8Ae9pRY0wgqftHYdOBl3DA4IyRbGeJSwfRu0cukuRdkpq8q4o0mQ/4jdflzYIll2lC3
6XHU0DrKmsylyn3cChw/eCKEwvSXoonUc92pm4w55WJwUE5HI4nlpnrxStPYmmojNjhE7kcROws7
ydehTmDLGPBwCAKzOnbU2xMXgnuc9C92DslUrZ9Bzfj+8xHqDxVZP6riQ1pQVmfdik9tbBO90m7w
YsBFQuTRqXbAT4WkaF8avYIoFj/I1MvWY23wMO6qH1j0rHNrmn8WSOPGdm8ljKRpVLzk9mjsHL2A
zWwWw8GsJkxIQqchfgMOn5NI5rUpeeJoN9ZmyG2hdCYC7IpCID80llm29ZKlMls6Wu4vsVzJ4XKi
ei3jJZFtOQZQ00/ykva8RTLwEzZSaS1N05zyFMTJMuNbbfO/9bXa3sVRAoGJnz0ynxdp8xcLi7dE
T0QlJrAZ1oBkbLe9WZ4FsTjJTlh99seguFcpoXBH5Qufb2UdJhV235Vkucd7a+WwIWikBXVmluWA
9axttyyWcdDuTBbuxAtnRKw2Zr4FLDbwiNl47bkICW9BK/um2iZx77q/buPhZnSoLlunfa58tJ7Q
gOQ2J4iGIbq+9NFIJ+W3SUoQZZ3gvTTsZuW4zSEAQ6Vw6OkYowQDZXO7/MC/mX/REF9btVEIn3ZR
wLQusRs5wgRRwqfVqdDphI00JGzm3MmWj90aPyRU/+XZHGqGmz7X9xiVFCPTCot7ziy1jz6w3lT9
d9uPH1jPEG6BUbglrmNlqzjj+NSh/TfMtzjb1O2NmqKgADLEvaZCZELdQ+nauw6M2SbFJw7bdRUq
r5403XWjSQLXoqQ4g/w563R0ScczwXSAvZaqxkyHdQ7iXmasrGu3GPuYSzwxkhWP7X1s+MPB9lWw
DZY+Zg4lxwmKfqPgBQ8P+bFWUnUj3SseF0wM1eGl7bXdWKlUhXv5XLcgInZXL/Ugr5Z952lMFNOR
Tx+cw6p+TW0gMuO33kZXl9U+i2Ceim3bQzViOdD0ANChpzBn30l045eAPBKlIMyacKdVVykfsmhf
jYBcr9Q/Jw3cSrP56FwK+mVMCR525VNNUYC8Nw/f39ym+GE8tz7Lwxj3hjUCnTdlUq+FznDsHaIL
sji+V8wS93xr4JYby2JRQEVZaS1rPmfyxK/K/FM1uve6VZmx2N1OY+zZTqbbXZG+w90gvRL3U/Be
Vsa6Ix/4i2LuqjCm/GKl2xALXMiGq0SJd5lKoLP0jauovPhQVNzbhlgF/JMXQ+lBDwQE14RnrcO6
6+5Kd23Anl25vUnaRvM2DMWFJ2zMLNhYmCXyOVnk8EDKzRBPgt2adQehbRDkx/IjRmTFUiF+1FXP
X4aC0mtYWBGvKJykQdFcchtlrvKLWnv3Uwl2oK8q1k7mXVsBs419/stxJm8Wk6WRrCDWtXwrmjpu
A2+sLtG0sai+ZTBpD3OTnQqijKg8lInNX1tNETR+v8ugP8LJ1RlLCVZ3FQ8Xf9kOq1IwDvul9hQ3
Ucx9oN4q7CVWmq47y8DYubZtrczRuwVRaKJyo6ZdVFm3lj4LmaxDBxEvZF+Iveirp9Ypx60eG9G6
leldD2UM7Bh0zpCp2PLjIdjYbRJ8hHuwWpA4pnCMsaj0samgOrw2ZNXctaX7kOb8Q/MxXWSlJu9q
ry7J8N64PPTdEk+WGngD17GL9AeK/JQZ67B/7xoNF3EHWD5utBfDhllYVj9LgZMLii6mQtnak84l
AxFblaNZLZm0rn2kgy0QK545U9BG9xnLYeXbbU184SGRTb/B+Bvmon/njcE5sFmrsCzbJHoZLjsl
oR6jdQeN/AEmOf0nQy7mUY571Qx5L5qEMowdvKQD+KfJcynAQVoqw++e/ODYN7S7yDLaVZ1nwUZJ
SUYQmvvbseBoZvVLX7f+wsQGeekM6tKpBsZnY/wwe3cnDWKy49+OzQ06Zukv0aOtVZ2auZ9CiFE+
BMfOKJ9lApmi5ubSqyd0HEdPwvAJ/HDtRxIXj0ZfOJ75a1KcMBHHnaTydGPp685Jh3mdgr+s28De
e1B+DggVn7UpZjwoFdD2gn+AY35UKWJLdEQFxddN77uY2sTpk2eDU+sOGUV4gRzsYri0BuiBZfqv
4RUGCqPK0u/GdaND3W/leWiSdAstYz+0/oW4EKQv1CISrYeq43DNYBhuWW59yrE/m2ZzYZaKbXF4
THx6cHcqEIKqTWI23N3T7Awc5WLHocl0tsqonBg7YdV7rScHPesflWHUzg1cIB0e8KaIdplkilt7
xqeeGM0it6ubUtQjda6EhwH/Nx1lpoD0JN3wWIOlUXN70826PmmExcahO2yUuvZW1VgsPTPkbonu
U5wZlgFjfSG32Crt4UzyKE9UHX1/+TO1iRPze4PEaeUzsJq3xEzeaxmO3P36thN8L2ZEeCF56xt7
rH4GBkXIOJ7k9DEImkHGk164wdLEoowKA4itxb+5le0G4hMj7CGu42e+/wfnXZbSWwXUCyjTUvSv
PHWhdCyrrOCzr/qHSnc+y7S+uUP1CArhL/VYwSffITjLw1FK+CwHTG1i74CjKqQG2yaUbCIP3EWT
jYIlvwrq7PjGEaO0d83v3KXI4YlNaFZeI89npZauiN3Zt72N+cNhMIatwy8oD4ptxsDt28oPo4l+
Y26WU3kW/bZQobUhfw/lZ+5UN3KmqEbnxUWYG83nycmYjruyt8vMFvfj/F1PXLjp/bpxIyh1qlmS
y4DutJziZ5QBgp2vfTj6J4Cmuw5H79xDSVvlGtYIUK8jocLp9cJDb43aIo7Cc1kopFYa2clGrZbk
ItvWg6Wuoc1ZzC66ZZPbW63rA9zGSkEEi3jQuTAOa/z8E/MgWZQGKDpJdwwRXnuiZoTfDmX8GRZi
Mp2q90au8HeTymnaVHGY3rIImzLQhu5FG0PvSGVj2Vdkj7tWpK17J38KS3k1GoIgsKnmY0SrLoPr
6lItR+9tne2EpZAALl9Gg0pwlZGc8NS7h/6N6V9fglj1gBg94U4wp7aiVsp1V17qUdWOedZuulwJ
ViJhUlZWuyLXmLdSE47yiG+vz9duOJ6jjAHID0W+Vsv6ELgEtwcqsQswjjRPqdZeqiBXbn+kvVzL
tmIKUAdXRWPS3+XFRwCgJ2LCKL1AiVbKoL/ZtbiYar3LvHRY1xrz3bRObOpBBmKhFEcWv7vWgfFe
msfAYNQkJ9ABDvvtwXEoTAuZe+t9kpHyRvHLFO4LCMq2JwYOTcvRYFEaBkwj+kC/IFi5hJ16iboG
toe2L4M022iUB+zMvva6N1F5mI6WgiDFAa5rKfVb1UdPMCyZjuJDZdUtQo3cvstH49E34geTMWXj
Os02kePWK7WDz5McseiyKQDIiKZcxzHVSBI740gudNEbK2iU7LkBk50SXkyVUTVHyx0V4XZotY1T
18xKKDZ6ZBYsSiU9mb388OP2I6nAKuJxoYmHVDQNPxokf37xQw/tj6i3Ppu2wK9fXxlqWm4xvwcv
GzBWEKza7fCdkiyAfZlLimfKxSjGp9ByXmKn36m6sRchU1Wl1k/Y7yD3MOHoNDwQrcptFqffmqms
hVrywMAaovXMjSV4wqrdu8yxDUzeTcMkhy3ZU9S9tx0qcWld3EbfW8lhNLdhrT175LAK4b2GzcSI
j8KT0kGkgGhHCkTWn6yM3NNCp8Cduc8qLm6NX1wwPGphXrWPoqUWUweIYQvHPiMcI9DOLx8yhAwL
bxxOeeOtotEiRYkuICYnA58UYFZ3Y7nywbCyN1mRVaaoDl77ENLU9skzKS8bHrICy33sao0Jm7Vi
yAWBxiMBGq75nBDQidwEezHLkG+52qwUWKqC1NA+0i+25pAZim9gTM29Kf3d9MgDF7iNeWItzDBH
m47UxxfWvTCqO0v27hKskWU3oXULRRjXtLGrdQ6np3NhPvb1UW9AgwPgFKn8wsmBqEdqq4tO4iAJ
L1V3+Go78PI01ViXOntK8IyNkVbyXBu3jda8ZColMFyRJkX6VkHYXXk2kxImih1qlQkGxE8qwnZC
DQaKA8x+/eqncLVNI81T4zj4oZQkQyaM2RhaOAUFzaY+d6VZn7Uias4UIEZgvU7ZQR/pFpVS9vus
MsuH2FSSB5bV0+u5oajQP+JTxGPT9vGC9MNAW0pLrbZ/HKaj0rdrYg3FZW6CDgAOYZmv3xeJuyBm
HHf7tTVW5QN1GPEAXeyxVDHvmJsM4l3vhKfuvjpMvVICTDd82nD1fSEK6aj0O13Zz/0gW/f3vSC+
frrqvEFbsgsRVAJb88nmtsqu6iUMOwsblz/b0shdapj6XOYeeHcNsF1iCtpW0l3Mvv1jw9ru3jXz
7vCPdpO5AVY6HYDWn/01YeNiYZ7ASfW77+aUaLW7AIbRfNG5PS0GoqdC68paZFPqwr/GZHo+CR/i
VFF29WHetb0imTLgxnXUx82TJ4P0qAtqiXnQNTw5aveeDIRlivymXuZOf+5UBt/51EF61TKArLef
d+PUi7cIG8zV14UDvzuRVUjRbHpbmeI6l2hfXee3cr3yBupinud36iIiG0ffDShI0L1rRLZjOa0s
590I5em58/TnTCh8DlW9GEKrHufraJxJKUOK03whK4fUJ3LP38xH69haDnB6UdWkxf28sVIhN4nk
p4VVVhguG7vA66LLquV8GEZzcc8bRjtJBjOj+NQni8YQ1hWg1vd1kmroWQ/kW4oU+qaujehCiT3c
FF2fXoHgJ+ZAWd5jUeesiiBqHxIsNVcVrgqPgxT20kd988TcSy6Dzk5faqpv/O6s7haO+Nk5qeX8
yHsrX6RKU/w0ZflJqCxySZnf3DbOfvVljmwwNj7yESJ76ha/654ZRQamAsJRLFu1ZOAY1avfM6NZ
yBPVKii5GS40ph1DPyCamOlOS++x2IZgIZ8AEUejHsVHKp17B4b/e9TFr24eyjeVNQGzt8p71cFu
F0mcDpuoDIhG8TRxT5g8vpqpwxA0BS7PbUFSIqkcFSY/rRD38wEt0BwGCb9cz7vzARlRHIqDVGG6
w6W++pVBv7ahmK3m3Xq6QOHo7rrtXRz1/noPsp4L6NPgaFYninA5SkfdKIaGC/HUZ76+Bya47YXV
fn3U+UBe+c02r8C05i7z9XtFheffhuD9hYDPhiJ9N7YJcZFAoBfSgrJdI6yYSNAyPPMzU9a10seP
mBhES6lZ9c8sVe50q+wCMOL70fXD3yKz3iB4e7fO1l0ikGtks52TUlXxxFHJC+Po6J27YfHa8vvP
dHBxo/3R+e0Pq8DKJbTWqAf4gsZkvM+d0n7tbb1YBkE3PnhaVGw8O8NuJ6vaA+x+d0tqs38h1rRa
GSJRX2AUxhgmhVehJg/5qOt3RplhtGDYHdAEWGCThOKOGwegKCiSu4Sl09bAa+GcJGa6bQQuKWkO
wJUl3XBOLKPeGjmsgtwE/G9MLTtrzaBvcbYJzpqn21t+KM4pSRACFAy4/MoOOaSTbYm0f2dYcXjP
bIQpnebYv4L0gK+E/VGzDl9UdTA8zF0ja1SoyvzZtW+rf3Q1kDk/qGR8b9vaYvRtkkfYU/GJ7LNt
5+Ntitsy5Yy5jYLnthVlF6474kJXpVRB/fzuPtMrkpVjf1zr0djdzxviZZ2lgZ3EZt7Vpn5aixI3
MEprWzK0EdwdU8vG1SfY65Hov84LY4rKru7LAyD4x0iaH0ZVVPrh+l/r0sP2Bp0Sq0F3V5CiAsey
QwyMLuHewFV4BWmnX89tXeH698zu4ejjuAkmRL+5zemMVTdgzzTvdaGf3WFRtpv35guhT/N2Mel5
0Jm5xryxTMsnuJnf0HcbfE4JlGvr++avfuAfKx1ru8vcVHpujqWb3BWSCPU+TeuVqnewKyig1Bsl
NvnuiIMM16gR0WMqY0ItS68uDo8FiABTI7XJZPm1XwmJAR913K+e8y7G+ZSaps33JeYDhRXUFxtI
Hc9pFxuYrrpo/qDu5sJ9rqR8CG7M/09jYNnqTtEo8c8nzh3nzXwAHSpw8HTyOJbQxxPP3gfTAlSE
0rhrqf9cgkxAa8E18CdVwwqQxyqueolRhTWixykaAEfDyT9zvfDuowDhjSeop8/tmeM9YvehPnrT
dFcIZDFK2NA/L45FiSuUNZA27Q+5WM/tTciKqGvKGyiOgzlRT7xqDHSZWUTOamGnHCuHu2kxv6wH
kkvzvsXK3FKOc5OME47O+18v59bv462HcC3NlN//aJ93/9Fm6a62z0Sy7lxqqOReDcdQH/7YqGp1
HzX8raMJXzwLHeuHFiM+UMuk/Alo92GZpf2mOPlLrWn13rQNc+tqcbj2MgPXDzzgX8xCAz5D4ZHr
LuNpoOHLJNPoRuIlocYMmLAylHVlDEcXly1/iI0VrHDGv7y/G4TIPocSU8+m0n8EVqXCIC1cVuyd
cuhuO11rsRVVge4XamcEOz/LWVrXSLtcPXsrPe2VfHLlAcPs4pjr2AxGzgghoW82IivTW6sCog1K
qm0UJFw/bX/JBbJ1c2tlUB40IdONikBsXzRB9uIOw55iZP6mdUaB6sn3j1nYxg++Gfye327UXb5B
0RcXp8jaOz8AZeinE6bPAYMSTCuGG5jbgbnFTvI9xpL0PG+MvG/Owmyg11ouFgcKq3QBQfJs6JHZ
L+Y+aDmnl9C00cCZxz92/7rE3D0ry1uWpcXu+9KpAS3YVNp63QikAX0/7vFt8e7mvTxBgOa02N7P
u7GExQI9dd+51Z0DIFjvKyogsMPUaFkIRd6GFlw1zk3x6ozg1lGfVm9Fmt2geXS/iGg+N8xHP6vW
RpKVByTYF+OicJEJLBQW8lM52gvQt2Q9DBk3MCe5fYZOvEanPJnLFY7AYU7XykVEtPR23v0+kKRK
Rg4yPMuWcvclelFaYsQNDKlPrh0Kb1OVUHy73q72odEc5r15M3expn7zrpjURWYXUC+rnfuoV5V9
7qLrylCps0pvMVHQEV+tounw3EcqvrpMU2qi0rLow2P1F0t65fB1iq6lS6kH1uWrM9/TnUayhCUt
5x7BEBf56z2+zu/8THJn8R4VlIJjX9bdZlnDw34Ikix/8KclR6RKuDp/tblVU68SSmBQd7CEQ7mi
X6Xquiehx/KEluXGmth6UpFV4TdmX8vKwVI2hk/ucCOe5oMWrvYreCDlTi3hCdatUW5zB75rWhvB
c+QXzrpsMUfQ4x4dFfJOwnNapG59Zj+NKSwbrwiUzw34mv+Zt0xJDVlbTxnXWkOQTU69ZYSrMk4R
EMEUeKSaue651tWwDOtxlD6FU0dnhYnIjrU5pu6GWceL+ahjgHQOteOfgOcxGI2i9K6sbHnnwFgD
QpfRu3Cyg8xj60UapYOmIsAOZMyiW6lQQJg6OP95JlhqRVHdDd/hi3ydaTNiLcuh0q9gS1TcHZE+
dSkKJQw8o/vY9/GN0uoCiCR1tt1g68eYZwR0mKwB0Y6LE+NbvR0y1bkz+f+snSQx7ouU+LtIVZyn
frIswo93IYTpbqvGH4dFNmUwNM6gnYE6UwqXuG5NTTkM/nM5bb761dIsyLZQ/jhjPlIPAwnJnekT
QYi4HYx7DSOxebCNJnwsbTwrIoze1vPuvKGD6djNAzP7SQWE8dB3h7mNDppJOZAKSLf3vcYkmbYN
jnaeynMXdtk6ydL6RY/iX/NXrRm/I6sLP2LuVYrpA0EX0zkuVkVHczondagpyNisXkZjgg86/9PM
v87JvVRb6G72xznChpeSpPkRSZV31OrBOwJ5gm91OoCEiPNgk/BskKRhcyifD/3zJZNgY6U00Sbt
RdYQUmCi4yNVd1Hx1+PyTI76EGDCsLBUl20+NXxv6jQiABjW69OIkHbd9CSuV1FvnIpcT9aRFSs3
RPKXjrvww4raq1l1xg3dQg4sXv23rn7WXOapqxn219KL/uj6j6uao0rGeiESyohvusyNZ9WX5VPQ
/m0nat+01ta/jmje347885zSK7ttJX1IKKNoSRav1J5nLIp/AFHVXM8vEw1DgGjalF6Mw6R7UfHt
OspkWq/NL3M8aBUyVf+zdd7HGV4eRoOStTcoh9wKjkhGzG0KVHwAlVcOczvCd4qnc6OW9S6+yFNv
QD8vX8y9GltrrN3coZpb55fzRrgWWJnTxIsS54w/+s9HBi342XgyPA6M89eAn8Yu7SnMaZnIr36u
5df5FbPQlxow9fDd3vuBtnMNgPv51P/sC9v0j7413r0LPA4abIfd4DxvLIw+uY8yc+2IDO+SukH7
Pb/87lMNwB3/7DMftlULs5aWYJkImmHwpGD+fszzWqU+Pb3UFRhf86t5UwU8u6AnhYvvtlZ3B3H+
3k/sMdnEGT5m88lIHHFq+sd1KFcC0lSVzXDlgpH97RpMnJxlPvQq/JoSrRZ2fa0XXTEyyK+BGuZX
kQ4OGnHfWHmDnv39wK5uMfD7bi0Nw1mBtBqr+cR5g7Vyfq12cuo5N1Qd/DCbKccWnUZG0sxtBG48
E4YgFvMuUqZiWxk4Lc27uolkVEGreZp3Izta8YDUn0pP169JZj7NzV2Ed2ttkiEXD/lwqzSgXpYQ
zn4+qljqhSTN8Z6gbPOxysevS3up2Ry7uCnxU+IkEI9hja8Q69HpY2kpboKFpRh3HblKN90nmeS/
f1pz+rRMw8INSFJ/+/608yUTPm1WYdAsUOlvZyf0jMfFpi4CeNGTWfqXO/rkp/69K6oQJZoHhWY+
Oh8Y+5SRfd5P1fw11dJ8N+8NmTgyVCLxSbW1FzPXRRYYRVe83fpVRT173VfOAJUpzJY+RgV3BVMh
opN8C/hBYp819/460TFCuNPCnXI9oqulVNEVvlnA0qK7T8i/OGEgf2yU3r2pOm8/eD2qI8+7ijZ5
rqbm3ENnIxPg9LpJ3FtfG/GSQnx0mo/WdkwmxpC8BBrs6dokYqfvFPcmEY1tchn3m/ksXe8oRzZx
fOcpqfcyxqf5LV2lVU84vYIATm/lxzFArsyV7bw7JMPrSO4sHlZV+VQF/np+S68GG9NGkq+bNtVf
TFRjSeSe69QA8VBVxMUEWZ1JynbOnbDAXmLN9uGFmo/DkJrYDf11uFfgMHyfMo7jwCCKxb7Fo9Ww
UJ2E7WMQNu0jQUuUDlPIoX7ALpY3BMh0w9t3D63xn7vYSM9zf1JPqq3RIrScd+V0wQnFna41n9PJ
zFriKeJtPcPa1s0gL32O3p4JAFR7qfBrVTHJbAw7+Ajvm7AtPshwyuAJBlPWgInadqxdhP5d/GzZ
1btnKPlH4uvQX2zxw9Atsa5xJjxRjbTP5agJMpA852esiNXcVbjgfHqnug9jSjbcoEY8SSzZPYyl
1y7m97MRKaatLd78EqqiInomY0piHStElesist0bxIHz3LWO9dfWVdEg6rbGh6KiM/8Nhd+JpcM6
6s+/IWEN9fU3FBlzqvlvkKiGnqNcvEPfbTe+SMxNqibjDnJAttIx9nied1uZ5Cs9VPVns67+ODp6
gfG3XTXRxQ7QKNugdgYnMZT4RSUnfaUOqryDDN/thZZUO2yT8RFVonTl4Jv3YxjaGxRo87dbHatU
GT9rwTCBCXmMoJyzR8+XdxX1zKLBcKEz8rcuE+EWv6wM+7u0K09U5oiMml79Y7fB5JmYYbNesg6g
txDdgDqCGGi/zuy7VDPWfq9EJ2Ajd5lSd13P7cLV4QIhdM5PhlWsi7ojMiJoOMPwIoJfvN79ukC3
NxyTVC1titdzHPVkmnBBpz0RB7B4Cjl8HWxlqK2lbHEkmA7MXeajXqsXRwAEXPRjACqcwDapDKyz
SX3zbE+beTdMO/s4Ei45783tcw8tAz8C9HFwps5jpO/TuV1BxlFoZZuQ1JvlbMCO0vW5xOj/MQog
TFYaPIvZCN0Zq2fbc5NH4PTwq71MnWWj6dVP3DZQm7cfuI3zDIP+ch+Upr8LsA7aumGaPyYdIEet
qO2H0alLDKCbNxXXphU2jtod1qkkoDVptOmFUr1IVXsOZNJhqUNQ1pB7NysmQyXWnOTUlKIjA8QY
cO0fgitrDMTYeXCPrLw7GXpt31vTxtThLVrF/RBH9uQo1pyhYB7R/8G1lGYi9/rItOK7f1NV0Uat
WbLNbfNpbQgLf4iabDvvzgfUSH5iW28dvrs5MKmcqsguiDft+1T41cVtleV3B5xlmJrFw6/vy1SG
I7b1iKhvPmk+0DRRv0rS0EdywYXmNq3Oe8Kuo2w/77aFb2/yqIQNoZKN4wXWzWVJd+w8SADzbjUM
4RqnGnU37zpJ8VwDd10RU/mPKNQ3Vd1Yt3IIELB5D1ofm2egCyz4A/U3NCx1G8uSJc3cNm+iKK9O
aK6QLdNXHQtj44+y3Ndt/goXGOm55+srTXXjh27IraupvzfUFhDOEFexx8YMyet0sJBF8qCakbpS
QYfWc9vXAb98NQZdO857WClaVy9/n7vPLZGlqXsmrX+/TpwWKqyIWllLp20RktbVa4CG6usaLC6g
a4vxFfGLu5QeyHQM9K9NA1CE3+vj957vf+3NY1WPy8X3sfY/9v46bx7k/uo5nwfm1D3qHVj1NAD+
1fPr/aZjk+HO/+M8rw9gPwbdPuiG5IyyMTlbif/QZEO7w44lOX+3z6++2kQPYNbBbKD7d3MuGekX
8341tr/SAGI++QxnP7OK8/xq3lRiwFNFTxsCxP484Gtq1P9t33SiXaEG2SHuyKH8usz3FdpKGdZa
PHn3TdefN/O1mBS0i3//63/+n//9q/9fwWdxLdIhKPJ/oVa8FvhpVf/1b1v797/Kr+b9x3/924Hd
6Nme6eqGqiIitTSb47/eHqI8oLf2P3K1Dv24L71faqxb9s/e79ErTEuvdiVFrT5b8LqfBwRovJ4X
a9TFvP6i2wlKcagXr/40ZQ6naXQ2TaiRmT15lP4OyTzXzvW25QEDvXbuMm/cTLjLXML3FQsl6jwm
KoQEpJsgTsw7OVrG1yYbtTuTofUANsz/Grck8w5WfrlVtKBZfPebD4C5EaBZRFgmlxFFUSv/v5Sd
13LbWNdtnwhVyOFWzFkkFX2DshyQc8bT/wObbtOt/k53nQujsAMomSI3Ntaaa8x1kdrdwUiT/iDO
tN9n0wzIKSnbOHSnPo8mB1dVNnXQZOc8QErr6sMfLSeVN4bvDMt/f+cN5/M7b+maaeq2Y2i2pWq2
/fd3PjAGdHxeYH0vsXE9mGqSHbtGjo+4W0znVG9X5DemnmJhDDiTIdvoQYdMh1/dYemADSwq9yCR
3JwnumwAvOmrsxNYJQgF+nrXNJCTyq1PVd9f7bwpvxVx2eA+478UyPVPAdnwF1l9iaO6edYomrpE
aLlFr93U4UFxKTEUzVghqdJrEvD86RqD2oOFF1clxfuN8YLWIp6NVhrvxGiaRX+8fp//8fqSJm+6
pqTQ0lVwPXXdGlhH1R6IPv/7G+1o/3ijTUXmc27ptkLJl67//Y1u7NRmw+qlP4iIdPBieP/EO+wl
Dm+qAcqCwj5oeeI9vg93GVjUKk23t3l+1VApDEd06+tjuSesQz1sxAcuMYcG08yps7Un/bA4dV19
OrXUX7Nyw/zRFuy7Ci93NjCrtEVr1+PXun4YKuLhIwYxSzlRm02T6PaT4SqPYjzhKYeIuZpTyema
xxK88axq7fGrW0VPPTHmJ9aATy8YIz+4yI6G0HDWx3BLR6N/bC3L3zddfhAtIIHD46/+9hGfZwh8
bZ66D60G+RGZizZ39fsULq319HapKunlfGR/ss5CVB4+6BAQ9kF/kd3iaegVBYO3lliSXU//F096
s6zF0Bjyuwz9f41YyLw1zSE4ptSwXjUbk6AgMxIMU7n6f73qdHmpwUL494+GYqh/+2xA2DEVmwXQ
lBXNMCnT+LT8WYmUAtECr5Hz95olQ2Xu5DZIkbgECsfbuekaxg71tTxDHoZKXQzdJoih26E0MNzt
KBUvKx/TwSSNF2LBJHVcrOzaRzQ5raUu1rarTMIIXCyzZktBtxgNcQ0+O06/lK0yO/qUcRzFWVM1
z6XVBJt7fw4g+jaj+2tQzIcD9usi0XR4BAnH6pKpKRu4KMDrjRqoNhnfiM4nGx9h/FzzyuHN6Ubu
QnLvHyOnu02TRqs9JD0EZTd15H1XhfLSNcAr2FNT9IkDkl+APnai3PpE8z5ZDIi+2+Rp3r15f2V7
euVPL6r27Z6na/vk9PXRqlQTWhiZZynqXvWSBzqdYoc9RkgOxNtpRyaFyVullccAXs7XpmFbtEm9
2ru4rKSI9SZdpIFGuVPlrTr9p7XKSNbVUKoL0RTTVIdC4lxpicG5MHn4VCePbWgnjwNmLY/Uyjy3
eS9vnSaz7AfNzPu1lnAXE1PEoZ4m+2b23HSZvL333+eK1ySEygtIRnZ7vRAYMOQkv5yZYxxdtGhQ
5n2Fz0fuGOFFHNQk+DIm+rATLRe0+KMbvYmGuMa3oFCjp6ge7n2fXqdPI3nx718gQzX+8QXSVKoa
HUXhFmYa5qfFNUL7nrh+ln+h+Dfhpp/6B+HdQ3CexFTuOHOjMlL8AX/b/XwaFs06N94rpGE76KuE
F5wT2JH2IhoRt8e5CsxyJZpS35A2cPsL64WbzxB+/ygyy9u3pW2sBwXFqAvqusNMEKWtBlp53pWD
uS7C5jVgB8CTOmSRmuULpRhyC6To2qudEjURfaaSOadwkJQ9i9lKtMZBbx5i0hagWdq8ugwY+OhI
nx39jH53IX4plu2UEn7TXxCgaa9u1vjnLkRpk3ndVcwogVujWYyzjWgWlmlvu4KPjmhSXzfViwYd
MJAx3WNsOK81ezia+TAcx6LOMZXyZZDYDfJ+30YoPRdDlSR/cXJbXw8OxvMeLmTrbMCBwut75eJb
FeAHOVZIoA3U+E9n4dQHKUQ9EMBQhp0VKc4WhLqyVWP/UcgPhBBBKA9EvxWG0PLQK4wQJGI/dHa2
GVmPozRVKPEtqojzLVtiEysFZ6wdewVz46fQLWJY/CK/UqtptPEdTDG5//pXcQDbe44iqzqI1n0G
xRf+VVz1+zXEjMAD6KXxjYcD+Ne6KBY7ykt9nju/f+oWTauFvO21t7H7kimWUTHmNt/va6o4K/RD
W9mleZy+32hOo71mIWF36FybodEdZCVLlp4d9+fW8gPeVCN8aXw0gXgNZV+LpH4k5Or+NOuPNh1M
gtpISjNzVL9XtfIlNZ303UORPktNX9vmahjO1Sn8NqihdQinEF1A2dUmVaKzDYJlxI+ZPjGQ2lfT
h0vYyhIh7MlUdpa2qre6b7/7NF5mVAryKTjbFCB/+30Se+GtJ/zrZBqqFesk+ZgLm3JsHyT2N8Dv
yg6ZqUFxu+gEjsIvUdRuvkSTEZyD0DC2uYx2zm9qeKYVHJA5Lp4OCVijurD6lOdwOMWSvSrYXOzv
6x+BZ3MZjKwJt6WvZbZvY2ylhN6mCyIqW0ZkFK7efMCdB9mneNHF0J1qa8no+YsyLb5McQgxI2uU
YF6XJUAziE5H09VZCApL3Ug2Jr4qO+5dnqSUpU4H0bwfykJedVrsb+5djRl1K20og/FFoURqZVje
Qtdl/0jOD46+pWmPthQC+AHMvmotnUqdzA7bpV+Y8kwM69PEoPfDvSx7RykowpUdUJyntRr+c3EJ
Kj1JU0AShDQpW+TDgwBrVhmu9VpYxjcwuumPPKJMy0EnSDXusJaKsv+IpAAvoqZycQHWAde2WXnN
YNmRFyAKQgn9FQuKYCE3ESVn06AW1BaRPGcpBkUXlkFQ4s0834imJMfdzvAmrEkX1fls7OLneIrT
jkWeznOj0qolBnnJIsCoZefHEMhl3YQmIE5FpzjgJARdfDqg6jayB6Bjv6aLTtFkuTVXtt6TIXN9
1Ne9XgZbPwjfSPc4J5cS51M7nRFeJPUW5cNCDHRR1q/dEgsJJRmBjLsBy4rdD2+quiyASL3mreru
vB5UJZI7VO56OL6MqSzzwVXDizh40nPjIuuV2iC61PA2d8pQfrmPayUFpF3eq3PRp8rVVzvrQzYK
VocLWjyAUuu8/GttUJvuoCxEy0+Cm0hiN+OTknz7HzNyTwYQm+tvmj5kF8+BszSFZ0UrNLw/WtMY
Ow3tNpYB8Li3prGB0hUcORMXVEgTPlJ6QIph+r4VcZWuegvku/i+8WxYX9Kq3bl6teRLmhyHWpFe
DBsmFnQAKmmr9iIr6SaOM+kFf8R+X2hkoLtpVph3OOUUPkWm02gcoo30q1x5IAfqPIiXVrM4flTq
5vbTxI9suzZblS7KYdEMqSFZYV0fPsC5gw00qsRWLAr40wG4VQsebKEgnLmIA1CqY59nBjzE6mRo
+shTPNlayJi1SoU828pbJ5I2yIRqEeExGnILA0CyCCi6fsy1NuWhRepOUJVEz737PtVX8HYUA3Gi
9NNU2ZrK8XMU8esgo1Cs92HPOZCXfxCRRGPj/rASG+iiWSNKiyejPqUZ932uKDvgj30zY5MozbNC
Hb5ocbB1zLF9lj2r3Lae/Ue/3mvhgfL/j8RLtAs3n5kca86T0hfOE7rCmRN0+UW0IGi/KaRWDqKl
YoUya5siw7+Gqa1HxVsujfFKNAOKx6A1WOpcvJo5lMPWUif1NRUHy1bJwoWqUi47uqUBLGMwTqWl
8NBJsdoH371zq0TeM7A9ew1nTYO0lxWHwSWgktUpiXMp+G7FxB5ZgpurO3okm/xhQGluthdKqhuA
v0wJo5biVXYbcSfxF2n9+jACXF/9+25S/x+bSUu2LJ7SkWQYgGj+/qROTXbqUe4Zf8Hh8sFsi4ZS
T6m6UFcbbfMKEioamvoi+nKrUlj042YlmmJgpKTu01W9pKyHzKmlq4HYIh1ndu8k0COb+4luGgkG
jp6KGBs5B+WadbUTB4JuxTIz5K+jJFW71LMAUoApqnbydBBTRBMEOdeJ0/vFf1wjXqcfyvd/f7sU
Xf68+ba4D0EbNx1Fp1Tn8/tVoeZBoKJ17yr4OJTKCsqhaT+hTAdxlvsxt/VAri8lpZube7Lvlgu0
G6daWRLiBpEgFJnDRNWQKrcWj0CZx8OoqZw+nbVqrN76+t9n///zOrVc1oY3ruRJA0LIwCZyYoY7
8Vgsmp4eRjvxDC2aEVLlP5pi9D75fm2dgV78NPne9KqSHwT1bib3irW3syw72QPQVAp9r+JAhRuu
h46mrYzC8a/x6KQnE9SSjhHZB3W/EsyAtCZ70KqwtnmI9G094rlA01DstSZ5x4eKv/Z3MwLMlsR9
uM0VlmQzh8lHbXb65g0s+ZLfKyvRTHvrScqs9JyqY3HxZY20lpaAq8oAjUhNvbg1wxEIQucOhy5s
hxct/REmY/qGVCtFM2ZPn2xeWqqTYJ7ZcrUVo4OOZZifls9Unvc8TvAbiBeTk4Cq6Ok3uDX1aYVq
03PjpMWlao1j4qGwN4wQrrIXK/Oyt4xdEufuYxAOaEWiIvjgy/GOJFG7anKobUzQUsvKCMsvtvUh
1Zb/8elCbGFf//3zr5qfP/+aZZoESU3VUGVVt7VP68WosWpKKP1fzJ5tx4uu2Pqy8kOKerx43rSN
u5NMzd35bXH2wZusREv010lj4V0yjYp2SLEBRe+5tu46nVQQDPmHlComQCIUN6IXHKuN1hr9pSjM
/BH4yQxo8XARXcjz22Ur4R4kmmJAV52rWTbqXnRZVtfuK5zZRUscelfJISQSVUGt7yxC1fWWZP+s
VYZEDqBDrr2yyQR5L6MLMYh9v/aA7YinDM9Bq3mbIrQQHrRAAVc6frVUNFs2Sl4eF25fefFVDups
pevlzmtAnRrcllbhVAKA2vHXgbpaCqJjAA73AcB7iNCnK6zpCjE5zc0PRXNNMmA5kqLWa4qdPJlp
1r/PSjEi2nhH2zb0S4tCHCdciolSLx8h4z9+igOI5r0P0vGIlGEvejJuR4d7RKHGtnwHzg/EA2U3
UEFt6QU/mS86a/9JtJr6hNet/QwdJTnLln/CKlJ6URu/38nkxSiaa6QXZWiCFTCRRdUp3OMKMrAX
1urwXPEHwbXZuEohh8LvMvIvYbETfUnurLI6GVZumLc7yZUaiB1Du3Ni1c4f7m1xdp9jT7NFk8e+
o+9ECxXDqfXtIc4neLH13fz5nj0RZ7rfUGKb4Sh7y6F4TvXHPCND9QjuaWR7oOgnhUzGzCzZQWlT
UxzkGt1tqufnDMnpdiiNwHqoWxxKS6gHn6aFBUR6GVwwO8XR1XdRVfoncYD8HR3t4VE0iAZSlGHr
/kvWqOMmHbtEfxAjVmD7c0VXoApMlzp8mHY2GQNWnPCCMAe9MwUfopWbIHI84pCiJQ5J7BRLwEDF
xMYIL+Kg5xRjNjnwvqj1D2k5fK/cVnsG02+LlsjRhNL4R8v/q1VhlvYcRe4fY62bqXNCr8ncy81x
C7JE3oqzuuvH25noi8YOcmQXo3Vo4mJrGTaGEZniygvTaiD+3M7hEkWrBGov8MNW3dgFCvg+acDB
Q/JeFdLgHpsuGRcSuckL9MRgrqd+/ZwapPPcrgzf+zb4EfI8+c1IFT7OPdwc8Cp46QQ8dFQAu6zI
S6iTivF5KST7w/Srn/DD7bfUyTAVyZXkOSN6P3cBpvxHNI9ir79vKGxNs2UeHllUWUwZnhbcP7KB
ken6aVdU1jPeWfKDuPV2eYNIH/bEVoSvewk8KSKheCtuvWI0Capfo7ICh1yM3q8Vo4C4N8AW8/P/
uv5+ga/WHtqQUh12aYHDR1qD7kos3TuECgQBcWY2mGbzMNyqlP5OQSw7dCinVINqxvNy95wjqp7h
q9Y96zy0N80wlyT1pOtB/jrawbjtrUyG+ESTSKG8sD24CaJpehZJ26IuDmOtZK+Gkc2oUKbay0C0
7dW+udbsqlgZrWo+Q6K7iAfBoR6R7ddBdcXzw1hXHqghrw6tZ9gYl0Ay67Vn+PoaYN1WrrL03ZCw
3yD7qhx0DfchkHfGwsnM9gUR3YuIcv+emlTpr6lAopTbVBtkbNbl0tyoVeugUy8wzrGEgH6YNTto
C2z2GsybDqoaJget7uwPNRkvJl/KD5BpPyy/N98pdWsenMQdX12yS7PcNNtn8JDQkRy1ucYhvKui
IUghS0C28D/RT2mKFKmzSv+IUlde9Y1e781Ot9aq1Dtbx0ZLrkkZzrFdJ+/sAr/jwcRdyAmyYNX0
uXWEkiihFhnGRxjz3iLLuuaShllMPaxdP1WlyrO8mnYvLFwa+IteeQsscOdV3kkUHo1v/E/Kb2wA
DpRYWD+MDo/eJvO3HkmbddHx32mRXp+GbCjOaV58wENS8OfVZcCDSrGlPmISO3YPoj/pa2tVYvO9
7CniePc9Yw1IzH/qmlPPlxtBxRCuEeeMZ4xwQQlVbfRNL4CLFRGWawUlpI3Z5JQGxN5SRTy5A4qI
ctYzkgXmvd5r1JkvnTM2P6QoXDYNfDczC9X1wDMNfOGouSSZqy21Rm53VjhELIheTtW4n1+xfWW5
BKX0YRTjUsmRnQB1hzhP+TsKSMm6HUQTcBAVxqXhz8WAYilICsWpnIScikm3U2e6nNrVdBcFf7yM
mGwHNX43chZvVMnBeLEjQ+lOzNUGbyxwH3byhAcu+DxJT39o/ns3+uO3lBszOclUPqvFmK4pf7PX
uuSpjxII24mhXXxUXomwjWtS2/7ZqHL2nCd6tGz46O0MLe8OkpJacyBdPeHoUua2GCZUp/RXUaMo
SEvatEsR/WUzXu9d9/5qVK6idStvjIPq9hr/zz7xIuIn9G38lmiUJpiBbcwtWfOemraojnViP6pS
6D+JLtOot1WkDCeMMv0n2ymTuYFNxUoMhoadbPWQZIBowvkiHmeudEsOq1lFQT4kiqMWj/XJrKUa
OCrWl4CZyb212J4oAFzbKapFdjlErexUpwJDyavaeH9Ma4aWyknnVYusYZ0TpsPzlmSzWthkoI3h
10E0k2jg74esYU74SHt0lQwzgWArGy7xStEFV+2LJjv1r77R5IvuwpMGmscF7DLy3X9s0NW/axx0
WzdspCUIRwy+nApior/fTwpEF2MWptgo1T7JmCVrbb7tRntlEnc7F5PYYsQ4xbHrX61p7N6axsTM
erqt93+b+c/rxEy09drz75/w+7ogkspVV6bjA54EpFPcpiO94uzlqjUOvW0OR9EjDkOcDysJAdTD
p4HKjHkKEIFi207kOQXulOoa7gGYWXjhCw7+unTXoiUOegVRk4WinCmGj2Crre0G5oc9UFOOh5Vp
2dhSN87JGgJ3G2jhOUhD5yS6xJkUkK5pvBF0+O8BolvlEqgV9bNOtaACUcWNlA0rKul8Tl04NrlW
alx9Kst27B8i/C/Uj5I471Og2D9GEGXPpQI9fYDes1XcyDgCP/TnauxVmzzrHKzCvA1hDOMCize/
Rnm6ihIzezXTLtwbDbFB0aTYXGXVgpZc9mn+OoxqMJMmIlXeHKU4RaqK4HpONMzka94ZGSYvWK9X
+jGuJNgR6I4WbaJ02WoYx6+GCkVwiCjIIzJtPze5etFItn5LWlIooBrLqwnLdY2kmZvrP2cQv4Sv
Aa5lVXa5shzxL96ZapIceAbOF7hyJC/cy76LUhxVfW/qpnqkbNnS166FN5eq5wbRm9h47OJM2YZE
SsBTVsabDL7M743kmyJRiSVm8NvL22agKswySV9VOWAXP4nYguf58EZIHZFwybOymgfB26DNAsnu
dq7Yprh+4+2Dod/3sldgpEUWpZaqyU0rhLk5dOpPT9GPhJmjjxJ0PmaLjvtqQ1ibsSmNnoY2UOYu
/5nHOHDqZepI7cHwk2Hd17K6HYLW37m9ka0zm1pQwo3xMiy94MxfrJm3GgnlwUvMaskefDxoxTDO
MzXTNp4sDW9Yds2svHeImbvloUeLjbcc/bqLDZLm90ybFq6+AJf2e5ocFWCbphUM+SivVuOWIKZF
EaZckfOTW3v0qvMWKtpYvntxFy9i00ZIEhaoj5XInXlxo35AYY892fwWyLgDjhjEnkzPUbdVXQb8
smrxGuEQlJiR+S2J4x+p1JVPVlHk/7X1Nf6uEpqWKkfRdFUhnCYbuqJ/WqrqPlIsrJmGZ9lIHKrF
XmytYeFN4RcZrQPZMI6K9yQI8wdTqptTCwv/3KvKq+iPxghiDu4XeYlRQt5HG/EgIppBZfzZFKNm
Vu+KID87ox3vXSXoln7ZA1xBkTbriXa8a8lIjXEOq8exN7lhFT8rM/8KZMp+lWyFQo1OSTYkf37W
dSXvJLkiedOAVvet9FLpjnotp34fRR7gRW340mLzAgaokwm9iyd6akXkZQfqdiae98XjPwmu/hDA
btuYsaXXVHPIELQMLVxZccvO0oAEcMCGvPwVTLc6Ze7Ubot5eYokz5f7bi/arpd1e683GrISkM8/
DYgpZm5yiZhYw0NbJHaPjNZ8hApfnctUL88NSE1UR+ajFLbV2Yc6ts8wiJnnsiofbKsGkSZPD0Oy
nOOLE/Tf64AaWUpOf1p2cQldW3pLqAGZRWGpPI7WVL0INpz05V+XU9z563LeudvlpuHpP0t4JKM2
eCeY2d3aCvr0BHSUShnPTN/KMoApZZnJSiqr9M23zPfGxRA9KMbg6uBjLroHJ7XXcVT5C3FROvD0
p6ulu8d8r34NsrWuucmbQxn8jixxCZuWZi8NV2nMT0IJnpbu0QqN4smDjLzrFFCGot9LvZOrVMWT
hvVe6oBWg1C11OuaLTg7+X01dH8e7n0gDLuFnpXag5hyHxDNxsaENycvMU+7CuG3msRnB1TMgu2G
zI1ycn4LExyhCuDBEdvCbYJyYafxBV1rYdMc/BJ+huy18HxCbIOGJOwvUH/dWW6n1TOMafcBcVfz
JvuwcBOo1l9Vd8oB5xlolWo54DMHVQklu+Hhf6MN7kMTefgRYbu2gw1ef2u84Kq1Yxr+xKCD7eqU
P+sr8gJuE53lqZXZAfhIMzqLMTI6tzFtkgz/HhM5uX9e50SlP2+7VF14OZW4OEYAocnQuOlTne6k
n91mud8C45yKePEEo1g6zmv3gU9kc8Xee8M23vtpceK7WfBOLASin9RHx9iJta2sUcaRhKp1tUuy
2BN+5wdOZ3z7kX8qhQxHN5UutkKlFfTkYNt7rn30CvabhRoP71nh7QInrg+VHGkri0jeA4FP7yfE
hCSFhoL96ntGcvnVaqJ8XtjNeNKsfFiPmppvNJfy1EiKgTqGyP9jv1J2WqkEBxnG/gLRV/SqdTFI
FH4nVC6gT3T/6xBZCk+Gg4/1ZM9KU1BD7ZWtdrb8CIcgLKs+rO4LW2Y4tFidd4egpz4JXULe7ab8
ZJf6PYQUBlAE/TrTlaF/qA3K3+XBMB/brn4vc6d/a+1hWFqpTqxxUpTUij6HQew8DXEHkdnOgplc
68Fbk2GCqfHxWIumM5ZU1nvdBUulGrZHdFWnWU6mxeukpiZHzCJ4R+RT8r+lRtccySfwVuQgxe8i
qRGoOpnmgFj+b7EV9P85TkPdSXQB7QB4hBkTuQINT5be2JILclZ6XrEyyNB5KMZrniidMx/grXVf
ai8/h3w6PJBzC6Avmf+A9c1u0Frvox6VBjv3QH+Wx+NtY4CrKgv1i4tjy2teK+O6SVI4olPTcYCp
S7g+7G6j/Le61DOP/75PN/9x7zM1jQCxatiW4siq9SmOrgCaNQezkJ6oXMSmx8VOfijG9iR3SbSt
unLyUfezJzdjW6KrifU9Rxfo1XyJ73MHA+3qACqnMJhOsSKkPz9+yDPNvE9PZPvXS8cSbODb3Oml
DXw1Hiq3Vmd4NFoxTEDscOI43tVEfH9Qd7Dtmyz6UletPoNIkD5SYKKuM5471rgFUXhpT2FQLDe+
JEO489iUi4uwbYqIgqLTGNFNiAKB3EiCJ+BQD+qUnfc70G5RR/J3WkHE2O8Wpmafx6brULlY/6FD
RTL3KfA2QUA0g1uPqfFPlz/J6AjfuDpyQutJI7U7j5ohyl9jA+iyP0YrhGLVjnqyMceBh9OyIR1Z
T4fbSKoPzkx0dnFFJnIc7JmXGChJzfEgdC5CDiPOPmliPjW7zsBOYqxxCa75Nm30ZjI5Jp92hZjH
ptNum50iFdYepiQoblPRn4MEL53pKehHkmO7kRnfxUWJFHCRha8UxM9fF1WRx9fSt7VnK87Z6scn
FdLv96brFrZa8S0pvGxGdUr6I8CKwoJ/9IYbGKgDTTYuVFUaiywKzEMNIm895pG8ieTIPxjIBZb6
CPzE8fUX3yWgFiOy2ROiw+Z+CsJIydg9pcgFuVd2ww/A1WGt8wFBj4feowXois/SAu/oXxcRCA9u
F/HYWvy+aBBKgRJLopLC2dtFwJDL/fTYdPtJrip1T7JrkiJBALRqdbD3YAn94GWsva+KYSv7TovC
7ZiHDptdooyVy1626ntvLWKQBRUoD0YxOLcYZBIgREGY9JzjntrJ6DclScEIrv1Zxe3whWKqflkS
T1nbRmhN3YUWZo+eHr1hAOAekfaXm6pSX9O6d4+iSxxE00niJYH3cP+pX69UddYkXblIh0vUwKAR
gnYyIOVenN0Poi/y2nwdpXtWKLvluU2+prisYd/pGntlSu1aJnpa1U5NrMRN9VmMDo1s7Evn6pV9
tVGTSHuNRmdJks68yr3ln0u/u8ZqTxIMrtpaoS6Z6nFVW0hNHyyzvEzXHfH3ufjWKvaQrp3Bbm5N
MZqYYHOUYWXk9U9jejTrXRl9PTIuumhKoXIo0H9e3Oy7NljSvsKP+iA2uL6yDCy5ONz2vKqNGSnR
ebWdE5xmO4N32qLDeo5MiY+6uhu+8JTpzYfK9/d56CdXYwz/7McFbN+nRnKd5htN4rzr6j4eNPuQ
1HL6HDX+Qhe/UZDkG7b+9rzTWnltjgZ/gMQHMFTXlPNGfvYs1fjDTXOHtMk3CfHhWRepzXXo/XyV
21q4FIlCN0o0Cs11vF15y17T8DGXlWEqvXi6iWDQemnzUcOllL2xtU3cRsIJvubxMqyLN6OOHr0p
1tmG+dYEDv3eRTDCwIQEp8IN3A1Y2moVeI5+idMYKDhale81fpJR9TN1ZeM9zS4EgzFY+H0CbuhT
z59D1AilwHD+mJMWtfWOVcyLSDmgfZlyRFSciqRCWpEyUgMcssRoW26QXg4fNt5nA8/qLn/OGVWN
9THGXGffUEK+iHGZe2+SkgpyvKySDE6Go1AsH7NJQghoUuRJHdJzUrdPYgYG0DywBvFznYNWp4Ak
2Cg4g12aKfgmZlhg8nOjHQ45a9ocM/DqVE6HTja7uewnytxWfNBckRnSaZka3h1W+Jz0wVFT4+JR
3HwyWlyQP4qP8TR2b0Gf+aP1+zo8l9r/uPk4svXP+/8ktyHzo5CoUxxrqpL4I+2jGRKF1HI/PI3O
tpSUrtkECZokx9HbOVgDcycKI8SZ17g8AOlqHMzDypXQkrXuskldA7F7V8wVYhO7Ao462XP5KbIi
/DtYqlZgScKl6aZEhScxsRAZh6NXnbDfxYglp7hIHqudycr6QinPS2pH6km0ZA+TjjR8igKiNoqZ
ulvWbXwrUst4H6gDtxDKnXOnko7R2PYTLUw9Do4EWDzqz37dVh+J33w34Lm/l0TW0C60w2sIGBsD
0fgxGrzumIVGDhXGzo6lY7nrUOmqTcnTKd5cErUqRXvtVXncxwGO7KPaXociVWchbq1L0yGrkHOv
++6YFegf1EaREmLM69YfAxYIl0RPYJ/pHpVcilN+Vfi2p2puveqDjqOWbqYrs8ibs2/mhxgp73uc
ADWeBIZy3fmzocv8Rysszp3kh5u+D8ydm1KLIg7cPlEoAmBln+lxC82yoP3ZqdxvydAEhfPmU2++
qDW53MEvq0+kxLiVNsGwAH9VLMvI1U8lqxMFWIW9xEeW5IPt+OBAm8i62C4gUWRwXxUEM0BRJy8T
C8s0NhfLTLZfsSVpP2w7yB6KrqwW4diEK5Oq4hkrQPfqmMA6St1vv3nGsCq9ovMfGu2pTXXnp9FK
Z56k1zXZ+flgUbEwROqsrhWAuolvrwBGObsMhPratKUt9OF0oYC/GWPcN2XU1VCBMQ5o0cUtM7fh
CTytT2qOfq9CdPjRRN2jTbL1ByknYjaWMwPKjz0xHPktDAGk3IZ/ZEKCm1jW+phZji1lC/G+9/zw
LA5FAb5bipDwTV2RJJVYSMANEvyhzpqwRV3+1tv5Y2Gm+RPC2yeldOIT5WfycyYpL5mnWEc1zKvD
YJSPFAIg6ceCg0e4H6HcpHs58C6YMQ0bz0oC/aEMMn0vEYB2FiPO7u+dSdQ4b+RyKZrSYJ7snMdD
U227Y2PWPb65afquS+Hkvdr4O9VpDsg0bfTPf9Xh+A5nha99j3LfW1G4+qs+R9TYRAQxCddMU0Tb
8asvkoXLRusOz2RG0lMRh8/sTqrjAC5rxvZJ2WLc077INis10vBkRZDkO/fd7pzYrXboe2ttxLoP
CdIsCejpSNCnQRx7u3PbW9Y2H6MPcozM6BRj2DhBhNJOtAPVwqS5wnQLz4F2kRNZfmEb0yyQ3nNb
m5qmZgJkdZSGip4xXwZOPsy6upIyUnFaurudWjrONC47LnvWTb2Rxw3KVqX/o+28luQ2lq39RIiA
N7ft7XhySN4gaCR47/H050NhNBj1lnS04/z/DQKVmVVoDrsBVGautdY+3Imd75zSangohtC4t5N6
z+5zqzvar6xDQEwO6x+dbrQPY53kkwBAuSuDr2PJ7zBkpzM0YfV7pz9DBth9qiLfuRTuiHAKaiGb
PkJTuAm5pQdS4x7kLkhWOT/nB4Se84d0OrN05SHhpn8WJuFssyrZd7DzrcWQ5qbkTlLKH4Auz9nE
UlZGcnvsKlRfxdAKvJHMW/Q9lFLzJWiG7ilBqiCeRnkm077ptfBSyr2E6BkHusnezuJIa/etb35f
TEvYEutoeUFpg6u/z7QQkaSL93coae1TX1Th0W5c50z+MjkEuuJduyCo9n6pRXeUEtE0yrXifrRL
C55DGdaZzntweDIfsiRLzqk91iefn/+hCTL7omUDmqwDcq19UcO0Tt/HE6IQkCnrnfySx4+Q79N1
YI8JRLVheGj1sjyGnlPfQxaAxoATl19VN73KBb905MyOjZJW38ISeV069ZIHjbLrgUYq+dDmTbQu
kMrZKmRRj4rJap0hTY8MyDhstDm+A2XeqnJp/mbnybPCO8S6Iqn40GnStkPa8HcdUJnPvfCr1/IJ
Oz/KHhCibA7lUN/Z/JT2kWp3+96gV0a2bHILpq++ykb1QzWT8PfUvNKlSSKXH/ODSe35q+XDo1+0
SvU0wpu6KyB4v9hIzTkhNUHXk6oHEEbNOq2oBBQIt6F0Ef8mw1m6clLeSUzosHfAC7PzOGrGFTIq
ZeM7nfJFh4qWHIhNodJRuGXvKhm6ksA3Rmgs5eJEmtKiXbz7DWwFN0qq9uyIK/MxqZrwrAUQhNtJ
O9wlzrR9MYwfoZJ7wDLq4aD4dbM3PV6RlGB4bOjS/enQJof8TDI8DQlEInEMhWyZts0r6QkKJEQE
04uzXWTJo9qhJdT01UG2vPhojdCMKiPMcfxfRvtBrs17R4dYJOgKDwoy4MWDGsBEn9OO3weO+2Lo
evVgwd4V5eGq0+BkLyZW1b6Or8FYqHsqyPVWNHehAZNtzC4ojqL1qwmn5gxwtHfCWzUw61iG/iLL
bQpcNSNligCZUbbxWtPb7tg0ircdbSX9ChDjN6ou/UPhAO3INP9XMN1zDXR981bKkX0hDwsHlnls
g3bY922UPnlq55CvbKqfpoNGERShv6Ey/VshB9anQtZHGIujr/aAvmuWas5DMh0GBW4tNeSLilyH
KsFCCwHvWFr51ndL50EEOo4JgWioO6vFlkuIfpQGN5ZpFREWG735YM9rz4vFprL36Gpou/EVrlV/
a2d5ClScBCCYQd6fWy2+OKHzzYo05xpo7K/96nnUtGCtjuplrJyznpTuyXJsePkAqKzHwVdoPan7
gxNXKpKH8XCfT4fgkA5JumNzHBxydgobkPvqq4mOhFb2/e/U50Y6lXlRYbddSjFa17WTbTty39wu
Y29EOZMbtS4Zjz33kYM8SOEmLkzlkxl61sGN0D/lK8/vVYm/0DMTb0a74oVLRpV5dOkeSTTD2oWm
1m86I0LlQh6sS1Y0TbuiJPdswHZ4ELbloFT2HyGVrZJXg04YAE6FlFlVvdpVV6H1qgef2zLLNm1i
aA+R47NFpReCfu59qI1ABAAk0N8Te4dOLTpEmOtrV2psAclQPSfUmVYFxJdHYVMSzVy1IzTGILge
UHGyfqMWtUGMsHY9+8nTeEsOVPm7LEkDEPNsPOkSL4LQt3N3H6bURCF1vAhGXyCtir92sk/DOu1A
U+OyTQLcP9GV3p6bUTPXUW+XW5MeesMPKEh6CTKaeZ8egzHl95DLEjJKI+IWvuM+DVb35JneFWy0
B0t4KJFgiZo9rPHZI/k0IMkShJmSUksgMXhrAlJbfkJ4KLz25DVIhdTlpyjP7Dsn0l/4/kCLOYDm
AS5rN150bzUke4Z0RtEKPFjBLm5TtBSABahW2EI4DO7q/KcYmL4vbzOriyYKyvEh8lyQVErdg0zQ
xofZJhvmXo1tei+mEOFgt6DfG9JFWPIOOm3ZQMW3lhraJByruDRN/HYWa3m0zVrqrvBPVBNxPTHz
KXcivlex3O5inoTX0kAyFCUemL4Vx72KA18D59iAtEIaYrwapckDIAkfkaZBlzLjtigoT5WxR/mL
v8zRmDhPha22s5MaQdeUhba6LnSQXU1sUoXvo/0oo8qVFRAX6a72IA+DsdaQenj0+dT7wRrig8TW
slC9ETTaMKUQ7ulg3bSGrPOYpnPTyVWwOKH+tQXUd/XbX4OWUWhtoCNxbBK3eRBZp8qteBebzmB+
qtLZKMbiUFt3VHmHXdsE9Za0KSWKHCRkJ8Vf3ciPvhkSSX4kGerP3O+VdR263jO9KMFWD0v33pT5
UgTRdzZXFOAbFGPUxuDRMg3FAZkCumoNh+wAuDZcam+ZpxRi6C5WH7TqKdArgI2yGQMx5w8cOiEC
c7JTxkfXRGw4HRUY5fORfIAeGTFCJZL2KA6FDySQt61mh6rim62sGxBGvVoc+7jU57hOQResJxUF
97Czy+HWh39V0U/IqIwrxx2yF8U3q6euQrq1T7IX3Wq3TiRLj9OLuttUyqtGx+qFBIE7D408QRJt
6MJdouYhBJttL23zzEdGUI5jarHZT5TysnOYQs/Iby1gx6z3jwZMQEjbx+PecFz7HJXSZz+EvqcD
Iak3ZfWCHk35ktGNlGuwN+WeVL44WgdJ2jA03GEZ2tSB90pLasat3TtUkror0C33Lg3NX8o4hq9e
EpbHQEYsqXC8CHVpyj16VwUH4QURgXKVr+d0r+B1JWNDxkV6lm1dfuL5QRsL5t5qwS368DyYbDTP
ljTSMNga2sHQKljQXNkEMRVVh4QGpg04cPNTQirhQCe+vCGvjxfdpH2e8XiXIssgxeKXe5020a2Y
qzqtt8+VvNnOcxuaznjak+ebgnnDqxCTpDNeeKOW3J8OB9k8pE2LBxa0jjsRnHYx9c0emWMRLHuI
m5YoRe3nuX2PojIF7b0I1tpaRaLGdmdvbFYoY5pJcZjnBh2Ft5aSkPgnRCMybFRYoz2SbgfDctr7
1husHcIX+cWOznSfBC9StW4VuXuRFKt9Scr+Mygq55rpaX8oWsCbktZ396grH6FRdcAOSYE522rl
O0oQ+d1saiEruNMpNrtyrqLszo6ZRnP/BLVmdy/WSEuI2tg/B3s77deJlXa84gUWbLthfPY8gN+g
3n6mJKe+57mvrujyMO4T1wgPQW+f6npMHhoj+tTIkfcKHhmiHl1B8A6mpNcyQi+JXPuwE16aB9D9
KGLnJLyZXj4nVdY+eIGtfW6+V0XiHVQfmqi8Q4IOfs4S6uYCVbaQIidU1uNwcnI4kRE8tv44Rblj
OOnQlKrrDwEfTvVEQf9uIH3gGU8uIMzPJv88CrK08faO91nj2/boxtlJjCSj0+9DJBLEKBzT7A7F
9Z9iVPKPBr4doBTdQ7k+lkVztntqdGLVsB6h2aIzZROaknY/uPLbQZeOltR594uZF/78FLveJxG0
2OHWVLb+QKX4xpF5oYzAG2iBJViEkI9gr2Pal+79cm7LhtEoFeUTePhd0NXDV3s03c1Y09Q8KKl8
lVXSXfROb+yQPbI/lD5iZIDgxaGYmEDEGaTmNj/vlGe4BQuIsCnvZ3GWQDzdAii5cYhg4e0ayfvg
BezjUcLuKrIS5F7nVasKPbEKmvOwAVRMgmUYU6SKgrcDfIrpKZ4O4mxxLHGL4ybuX4Qsy480xEcI
DHHhZZ4YLjHLlf5FyM1Sy9y//ZR/e7XlEywhN8tXyNu8ffy/vdKyzBJys8wS8t/9Pf52mX++kpgm
/h5KOxS7xg+ehGn5GMvwby/xtyGL4+ZP/t8vtfwzbpb6q096E/JXV7ux/T/8pH+71D9/UugdSt4O
tWwNQQivdsH0MxSHfxh/cFGKYhaq6m+z5nGjI8giVpnH84QP0/7yCsIolvo4S1j/Mn656hIjU3ce
t4vn40r/1+uzmWHr3ekhb+fLFedV5+ss1/1o/b9ed77ix3+JuHoNBsIoOvTS3//6y6e6sS3D2w/6
t1OE48NHX5YQnni66I1NOP6F7V+E/PdL0VPfwMWL5IEeDtVd0/vWtqQjHgFWhiiQQxmgpxWdOwzp
0ULZpLDdjWRXmbqPK6QTq9LhjXJyi8B+8OiJo3kFEtm6PKlZ3esb4fZQjNdj50rPLwg6YWpHJz4X
Dm+BuZqre3WA3VunqITOdrGmzEDrJcnps0HC9dz1cNav0BekHo5I8dup0Y+RtBZWcVCtt4mLaZ49
zXNRuZTWZRV/dwM0yFGAM9ZpkkR7alLko+Qke6Ir86AXaX0H2VL6JJF9uRhO/SB8Iqrgl4u4Vdlv
gIWnTyJMhfl15ZNsOYkQhDp4RUp5NWVVERDnGT1ceqisloX+5dXRp3mwDNUlifoXV3YGmJdU94eX
amTgJsLFkU4s+sAmskUxtlTLh4TOeXMvDv09xNQlQrKeEPTh5mlirjiIOOd9FaOIkJHTAe8qOYgW
rQypAohTcSBLaIVAZ3Athzkosu0r3ZfD/sMcOk//CP9ghWsxtte9JncrqfJT9pq6edcipncnzuIq
XrUtSjQ3dl6Igg3vp3yHbib0tX9pIw+2hj/WEBHikLO9hQXKbPeLTZz5sdUegEH+dmMXi+SVfS7z
0TwJpzBZcbdL5GEide4MeiapExrTQSthvzdLZ7YLp7CLs+VAe515FsNREOCJU5tiiluGb3PFtEoP
3E2glehMJ0m/owUAaZJwVJ0V/HrVAzLbJEmQtZD41tJCTdrO7Hehk9UPnSfXD6WSWyertV+EabFD
v/UCJbTNXoNQcUhoR96Zuteuh2mmsM3XECstRnEd2/KG+TrCIefjFxidK5RVgOmKM0ihHt/wujfQ
XUj4nHw1++ZzgdkV6F2/Huh2qDdOEVx9argnuda0GCb/IqlOUiEhCL9yJbn803mNRLm8FuFuXbb9
uVYggvSqFnWbUHvDTkdS49hkN4BRLwctr/qdQTZfmD6E3CKvhd8LbeDYH0I1ye3EdAHEhr5gFbhN
8I3sXU6TMUDpKrbNsz81RSBtKH9LMtiBugKIw3uEbyoKSspdslaPN00/UULz+U4YrdHPLuBfDRIg
m+y9NwhOozNiTlSOpgwgv5SngCrqWeT1xMGCQOtgxnU7k+blI3o9bCnip5pq2BxHq0W3hfWkgjou
rx4nhoJdUJfhxjdCaEzpFExpB0FzuXOd8jHvhvJR2JTJ1gDq9tcVOdqdGAv3zTq9HN6jMOMdW7Pq
Li3Y54vTTTTKYhy6vna2VUR7sz7dzA6ST/QD9Fbzw9fqgMK92q5lycs3ywpNGr6tdWNDTl07u+rd
jdmUA2kvqSgLT48G8bj48FyZnzagicY1OQTlwxNGRP7DE2l+yHRuIK89mp7WIPystStRMU0QGINs
NUONuowor3CI388G2u2r1TIW7raL5hk3djFkB93u6fz/UnWNjaSVzn5XcgAxJ3ogXZdD6lZvQ92r
Vw1tIhfhFPZ5bgsaZ+2N5bhdppFVdzdtXihr6JTgaUW5GUkhutM3qq4FAU3ACsJxVvVVG2AZPdWp
1V3SMGVjGlTFMRzj4hhpsS0/dQa5AxlJlrWIKafASEAVhkm4p6HqRh7yTphsHxFJXkY76EEqRU7W
DkTHq7G3xgOPOeUeMKt6L84SiNXVESHfxa4adMglqgF3EaGOTFPtSulzY2/xsYH4YVwOpPX4l9D1
vQkkZ6oMTO5AR9FZeb+asFXTJftMoiTD1ZYP4JewhrcVOo5//mB+Ghd0x+hrEKzqcYyDAo6PFBW+
JoGoUkJYUoWL2m+S7oeNJsK6BNT/4L7HBpo13sR21peSy8SFf2d6CiWApoIcLXYq0kmpd9Dga+pm
d2EGZCTpdHizZQCrsr6Id2LGPFmsg1gjSb3CR8ljWquEx0zZiBXN3j+IkNsp09pAa4OzmCG8yMdt
YtWyehOVsUk9sEK7lf8685fpgxNRouK7b4bwehhVfF+UUXXqVR/BbXAuLyJW0LX8OVZuR4MyDa0P
koosi6XwSBKYgUptJcAwEcMJUCCjNT97BdpAeC2bRgfhFXOzhjrkGw2vyzprnTr5CoEyFfCwTga+
oH9qGQpvAQXJ7E2y/ByUOg1NlbIPafGArBmlRohKQPBMZ4tjsfmTlw4OZW+GoBVEnDh0tfXmALvx
a6TCN3YdRdRlgrjEzUriEgNsJyvhEMHLtePpQ9F9VV0L2po0S0e6dqAdLzD78Cs4KKce5K8efwCK
hYG+pQFf+VoYCk1W+fA8ZB34PCmC1Kz1oAxOZYvip+xevXiUn5SAL+w0Xaya1ml57Mn3/rtVXVS5
lV6SLGvNy+PR6Gxjr7gtyGz6sxA5l9pLoAbeK9oDR68g21/b4fiSFdm6n4jRwM9ldyriLCtvigK0
yLuzibau8DqIavBPYUnhFUuCyusuwhvo8ocl0yGlUMwadp39oqQQU2FwMjroreZJlqL62Ni+uUtI
2H+WxuBOPIeXiJjGz2MeWMbOrwwUM3TYqRBZHY1iL96TR+Sfz7qVrm/elQFV8gY+yrJ2NsI375tN
eIKq/OAZeh4/q/lVnYLPQcsqtKjhWtBiGNljvTqhTS91d+9DiqLeVRzG1DoCjs6vpuTQq9bb2aFS
7OBJHBwaPPKIXjwxgttCRcyxPmutXkXwLCf9Pmm6lpssE0Z+/08WKmvrOgiUfQYVXbQeavmU1411
FSGD6nZ3pj3ulwkqqlAH7qCg6sUEV86MdW0UwRwzX3eM7vMs8+dFNOgd7/2Bwqf4FBZt+AencI2V
iBUHuqbjDb1N3U6flh8lG/ZtPfKepXgjh3C7Zk3VPQ9eqa6DzvAPwtbTcXuhK+oXAnHdszAVmQ5V
UCJfrcnU0Z2OrLbJW+Q0zNn0PWnGF+ET4TpycWsnAbJTy65+GhL3K9wh3dlB0Pg8uD1d6OJUHLi9
S1J9XgJuo9DxfJsqYsTQzWqvWIkxVGfBVjXGdl5ziUmycHDXy2yxrlEOb4vNS4hxnlgvcld6+5sQ
s5J5onrOJ98odWiSHf1kt1JA7+AocyoOy1j4RaRwW1BlvUWKsblEzi4RSkFiWCsePCMiSKwhzpZL
mtDYaeu/vJqIZI/qwzpIZ6KsVv29BcHgBknNaCuGreNja7X+Hpp1a9XBQbG7cbhdjP5QGB9v7Vl/
8vNEOZdpGZsrsUhvP6tD3t15qlfTnJRYO4ed5aMpJ+XKLcfuKIbiEDU2+h1teBGjAvXbx8boN2nk
+/fZNHJ0z3sEmLlMKWDhuDYIy7kDGj9rp6lhGXCS7wrw72ANx8vIT0SF7E9Mny7c6363q4KEPqWi
hBq+7h5LS/afAQLQV+k+i4MWmjUdRIZ7iiebXdGoOo5w/gsv1frmPvXUU6E7bxPUlhYGBH35kWMC
ipZsrbGFNnaaTu9temkz6/clHmgg7V1m9SgCirYY1l7rDwcxHOu8oRnNDNZiKNmx9pTmn5Mofrsa
Km4F6UvTOmpxHdF1k2kkbexJLQMuUfSsUfXZQLGeXYUtQEO5Zyv/x1g/agDlrsLgTpNElBiKgxaY
IX00mbe5cSxDNLT0nW8gHF1+1hQ7v/aD5j2CKqbYBCv/2qDxcVN31bijCu8/u3bgP8qBvUKBLvkP
r5irN85KxMaa7T2L+YD7b+eLCB9y2jliucL79YVzWYOmYLh8aUJ3jAB8gA+HV1RGEP2bgHeutlRv
QWZ4EAkY3c+yDr1TOPVYr0R0YwbWevC1/kEcalhTr7lbbdWyHh5SE5BHErpI90z/Qiimv7qVUV7m
kU0ZrZKMfhWJP8e7V3y65C+8MSmxD3ObaS6awv5ziljhgVq1B8IpBnoT5eWJdkG4pWiAfer9dRxM
Bf/JksmhczL79HfhmoMmve64sIPtMsfrsng1tN7bOsIBuer/x3WWa/f/++dp2lFeowlfbIvYQImz
Uvct2izH2tV434rbVrsMBcvw6hVrl9jUwlMPBDidHMLUCe8cI8ILQDlbpXbAkkxTRKRYWwylfpRp
EfAgfKqjYtgKo3DPVxThPSCkLeArRNjtIHq7S+cDfT6rXNeGQzPWW1kvAn1NUkM/BUVi0LrNPb/2
eORdxNgR93fhJ5cz2Nu8qOvD23uN2wdHsnzSHT8Q795uYhtVyBqJnXebPDnMoASZU6qzPYV5R59P
k2z80qpGfhTzxSwxQeHrs+GbAi3KNF84ujaxL6Y6SIhK9uA5ECqjV6K4jO+6ZTdD4RC2AVZr5BuB
1v7vsWLhOPC+WyaMaKX5nEuatBZnOk0r81k62fJYMp7F2b+Isy1boiuYZKYdb2+4scRQpY1XSgMa
Zt85s4S99FvvA49WTGtBjOZlhEDdVbG8/BWs8UrXE3qce12jgTl81iYzsq4RIr2kRMXQKIDew5Ek
0cA8Zq+qQhKeLBCEo1Mwb/TzGiPvNA+h5T97gJVeOUT8bHXeY1C4MBEal/dZbj1VrlkePwwBhxxb
D0KTvVQ5s9eDrOwxNHXjIvRKUGJ9NAatOQsJE3cSKakCCRbsIlA3ltAw6UMzuqD0O08Qs8TB1uJ5
qhiJ+b0RhVuLVppNbhcxuc5m2GdKoD3mAK22TU6eTDcMBI0nmyuhXJdnZjWHCMfAAmhAO+kpV4ff
Gs9QTqSGtUdITU9y6MtXpaltlMJfB7Bij/XkGppauipmf6g1ywnW3EKHUySpv8+ROmAtutP1bC2u
uXyY2IPrO6QtJqeH/Szsce3U6wKJj/281PJhhFt8wNCK5w+yLJe9Kk5kHdNQ9SBMYMeoTftJO5Da
A63+4LYktvSrxagMI323Yr8owun5JhLS+jlmWWJxLLZlmXFaZuR3ilxx/5kU2iuASumlzgZjnzV6
fqiTMn6RRjjLaHz8+eeAPkDwovRIywgqoEEGJ6NB5CXIAGXf1DZmkXwc6tNQBAuvCF6GwnszNzNp
T6/psV53k15bEtEP1Lv2F/pbFffkKdClA+KB5avM0W8TYm3kdrWriK56pMhLrTtn9e9xZugnH4qn
M0hS/qsKKYdgR+oyVLAmq61RVCIlJLzDFCLOxKGsAEnNntuxGdTayWx/5g609rWIE8uJMUmkBig0
almDB127F7UJMGgO2qj40qEvSNiPPEfWrYEc1u9xrCdnuoFzUp9BkpwrOqLW6AAjyjlNquzY2QZN
E/BulVqSfi1yGdR6N4AAnKSkpiGsUcO947uNv7YQAxZeQ27LxxGq8isAvFd2ndmXJgnHlZIF7mvT
0I6ktNnw6haBsUJQL311rdheZZnnoKJQoYJrgNltNBBNlA2ck2JpSL5NOG09DN15qAiqB2hoPgwX
rwj+t3Pj2AvWVseWvJ7Qn1pDe4xWIgUeBI51NSe2E8pndLEP1AzPnVdsha2n5XJEe3dyT1OSNkNM
clpBB9C1dRS13NqllB+gT7G3EbDdr2oUfq6AGDzKbaHeo5cZr4Q9TVp9k8i0kTtTUy/wZ17NlC/u
WNQn/gAVSiVJ9BV0W7WqPMe9oxdwfMql+lHYPTUpdrGrGyTGuEhQ1btGp52ohmfzNfim+WH/qxs9
5Aq4rT22eT0eUD8pDrKeeE9sB+mhN1PzV/BNreE/EZHQmw2PZggtzNubNXyTIJ/Swd9AYRGDgYrJ
GpUThk8YgRrE22Gw4ivdeNZ9WqBwKXkGT7P3My8lVSpswfvZ4p3Pwj67NinkWIFnPvq8vR75Lmp3
4gCIXb8zQlfem7GWTWLVHx1iOITuY54n9lHELhHwvJMJM+g5bWPvCXK/9Fkp43DryrT9ZxXAsVDK
87XRWvHPug/Xoz7037ywDLdjibTrElFNJZJ/jBA8UXEYrJPAH77pngTgI4Vqcw+7TcKvSJL9e3fa
gVS+Y20MtLDWpl/7ZGLF5sSatiHC73rgG6TAODtwhjbIUuMQXie2+dEgMD9IeQkoZNrTfJg2rU0N
uD9X5bUOouSn2pLw1QonfxpoTDx2tqTu+jGXPpPBmiM0QD+rZIB4yAyBRKXUh5WJbx35ue+UnpUz
zLr1EzyKwx3c5wct5WOv5WzIdmjXdRsRKw6aHH+Hwg5xyGl60QQjmEoUFtmUPrC5XLdjSVnSTfRN
PVj9l7oiD5dpZEfGqh4+WWq6ERBo6FHZDiOnshEoZ1u1lJVtmsjzIRgY+0orPQfuMGxh3c9MkDLQ
4oqDb8rySTKmA73mCXcRTumt1VUgBc2PhHsjlYLJI8InTPvfnabeAMkLcFhwr8XQPwbT/RqyL4Ma
TmywrQe4kP42unW6q3JvgMCVw0jf7XlEbjS2B+sgTJoGizj8lX8KSUOtP8eDr69GWDg2y9wlTpx5
UbUP35e6CYvse8lREtTVoVxRw02dGJu6NtMHI4/ZaOpRuC9VFIorNWCnKccA5xt5PBp6+aPLE2en
tvKIFAH6gFGfVI/CVjvtuF6EA//WJk9zQfgBTV1ixFpxWXXrBv22jSg8LgTRc9nyQx3TR71o53bd
J1G1nN0zd/R/ns/lTV3TAAmLJZusMXdt1nyygw3klytD7eNrN7Stv40koJ4ID94OowlljFpqckGb
by9G76H1dB8TN7N3u1hRjIRdRLzHC7vuq9X9e7y4pAh1vpkFBEz5xFotDlnumtuqLcfVYhNnE3/m
Vc0caGxFjGHDSwhe/21ebXeAgkRkFxXete8ia5sVk7Dwe8yyYg3x2p5q1C+UD8xTURh3899DDGG9
AhbNH2D5F1Flm8OEyU4t7ufvU+eh8NzYyPh+d72yWClqJ2+rmjubYBfIK+0XDfXtvUdrMT2sCCpO
ZOWVVySoL8MTKqLEJMtrYV+YvP85qa6i61upRAmUfuvoKXC3PBrQkPKyYRXlZo8SKmMPeZxdO1BK
FDZpsn0MBHW95W41iafiEW5ywgqVRfJv9F5rEA+Fv+lU3o5SOmgP4jDWrbWxOqTkF1sJvI4Souyt
klTW2Ra33qabhMPEgWw1fKslOe+0d2FwnITDfDPS7sr+mwj4YG5aZQedbbIWtmUNcnL0PVWWNa8h
HGaqOFfV41VzulTzfj26gOLdOOroZf7ZwTvHT0qv7XFZvHD4GeR6w5fPUQ8wKEEJM9GqQWpYPmpq
Bs7a0u+rFJK1YjpMAcIkAsQhtD6aROg0kWZlY57457WW5f+81pDVX5wgVE626q8s06iexCFUMn3v
KW7zpmtTZ5AiqaOjH5tJ0qZtE+ehTfwpR4WWTOd1+t6ViZ7HJK6oxafKW7QFHOchYytzG71cT8yQ
p/WFbdB756FnfTFqcuU1SPzXPgqsx77jda+INP8ohgK644zWGRRadRUYniR0kMJWzmIggnyY6cEy
6i+BXr8BfYh291FL11RpAAZbN0jnbZSKX46YIeaCQH671LLUdCmLJO5VhCl15j+6JTi/aQ0Z5NWl
4zKJM1W2ZDdFD9ynyYI+/Qc/aVHNjYezMIlDDqvT3hojFTJHwsg80mkREicbzXCOJKs4Fb0eWsVO
yVrzILYSkXjEiVNxgMPR3dSKoqzENkXYxLZEnC22ZcaNTSygU/VbyXbWbH0AoLQMQQv2gTQMsKh1
LOUYJYaJTgy46xthWDaUW8NQochsERfcSeAnd+VUIB2jPNkBM4h2xVRNXbyDp/7sFTpoKOkFa3BK
1vamTV4MhTen5Dh7lzZ50U5Pldaf59445qUmbzTyTUbbkOwWKCI0jT6POUxdrgKjv90qxme3Ub8h
yJTeC2dTqytI8tSXIkGZdVD9vTD7CUJ8WgcOt1cD83OfydUxlfNoI7yGV0lbzwmpo00XcK3i7QLz
kr11cwGKiR8uENiVvYPKlK5XYC71xfCjNUPSLmKYGDT0DYq6jqP2JA2pfWncIdhURhD8KAByjCr8
pwjB6btOzUxILbLoUy+VjyKABkoLsgtPu19mIg/o/ygUNsGOq3+Jx8TYIe7C18qAtT7uE/hhAr52
7dTsshyELUV4BXrbdL/YnaDsdgWNkuS5EAe7mSqGkmimnOaC00Uv6n3h4SkM+DIZjVfmq2bSpxAH
M2tIVInTMqQFq54Oi1vYhtHzN2NHIkg4bpeY18lLCsVkoTeaWpqX5dA1bXVqc1qX3u0e3UgXrYdo
b/PHKZDDdqw+xGR10O+j2vkhlIfhSlavpTSrFM/Cw+akBi3sRbIXQcIizoQiNELR6pV3m8XsISgJ
px1F1j8t+mG9xf6nRT0Esdq0CmxrrYKcmvYUYgNiuLa57/vo27xFmezi7Gb/AVD4C6Jf9NNOEfSX
qbsg7MkWT8Ml1ppWK/zg27wDEt55P9MW3YYGJ/scaklBSictn6sYAJ8sjYBRksKCR7iwXgYTZDqE
Nb8jYWd/Urh/ksNT3MsYluVZ1WiERL9Ie+Zv3q18qZZ/SfW90Pma5hiF+jbHVST3UnlBeR6jDMn1
blgPScaumIz2t5r786qFxOW+rFroPGSP3ZefjN8qC+4H+CKHdVzB5Wh1Q7ahohLe03rcH017kPaq
VWWPtuIU7HzAYWkOdMsTedgQdA99W6lfbiYpdSnBtqpnj3UJ74E9qNZR75whQXWCF0jwQaW1i4xU
+xyV/V082PHPSItAUvL29gS/ZgnGlAhfkrXPZdfeifzZX0W8r/G3EYDYEGcHBbyxm+gTvBTJg2h0
aLYy1a3PxlCVAMD8F9FQkfmyeerh2JrbHJJco9UTNYyd1sNe1cC3u8+1tF1naL2fRCdEmAbzomJ+
vRGLDnRLikVFDwXATmtetFEQdQ8RLaG1mNcU2eoePLlIL2gbsANBnGwegqGvHgVvrIKJ3AkMK5NJ
2CdTGcrpRSzxvo4wIei5tkJJ4c8Mfb9J0yPAK0g+vMtoqtF9NQnpNb6f/mymfXrtON8QO3Y3MRut
OcKo5Xbl06Tj0Gm3M6sQANV7PhU6gOo+y2MFBzJyg8ifLkYDHmxkLiW2LmI2RZtipcL5MD2QPXOT
9SPptSFJ7pMcLtFy4ntrirCnoeo/HaUpsZeYHB4ZtXlG1Dp8iyeHF+b6RdXgIb72pKqSrJKr57f8
TqdZya6nQC307jZuO8jf6+gVpVA4iFpfXgfOMN4p9DddALBDEfYWkLbBtowl+vmk0N4PdbMz5No6
m4NrWBvSJdEuhUiRLqP/Ye3LluPWlWW/iBEkOL/2PGtoybL1wrC9bILzAIIg+fU3UZTVspf33nEj
zguDqCqgNXQ3gaqsTCuZ3YnB/GOC3wf0Q9CrzNF6t88ZmtjpNwPMem0D/f8iBzB93Ozgxlk7ecZf
/hLvaTtLwgrIRgEusgr0HnnW4lOqc5I0NoO4XaBs7ELQDrmLsLaGheMVHSRjG/tFoPLSdkhCIjlw
4a2sF8SyOQYZKK0M8B3S0PGc/z6psRyA88rxjCRVBfpbfTHAUwl4IfQzuumXTTtSyJRBEUYB9mRC
Bx3sxrUVNKdUjOMD15dycNeirsDurkd0AeDfSQQ2ndoSFtK8k6gV0wiUjuDjALIPksjx8WZKh7Y4
qt78Qia6eDKs9oHJunmmSFq+L1v3ByR65BHcn5AxkkPWQxy0kksQobuoMaka+XZtJA9F0t0cTmMn
Ln6UuWkCL5MNJxyZrHUz9WpBWEtLofsG+3J4aEwxdEcXsKSBtyA73cyg703lopbybUIrILHdTOZd
xnxIGRld6OM72WD4y8k2Wo9NHKzSzB6fRM+RR3XDB2YCy8WHGuyhnmUcyTkp00RDJYTWyRsEbrOD
aHW0JG+AR83ZG/2v6Cwen1xwQV8hB1C1bSuXVWvcNQrcYhRZuejObsbS3NM6rMVHR7hqXJOXCakO
FvpdwYaJnwg4jvQ+ZfWBlqUIICFB2Gc0jzRKShBR4sjZnGg15KwkSOybETRaHvRGHejhuVaPY9jE
2XOEZlYUPBLQREGJdKfwRt7boNE9oysbX81tXD81IMdYmArKbBX+aBESPjHkgsTKjNNhJ+MSgAud
OsVx2lomCW/AiodhwSpuL4BmyM54KIGvpXbQbGM4/irtUmuZR8VvgdyHCEDUFBuzbKAC7KL6ZugS
XDS5A+Deahn2Q3chEzk9AQIbM3TUhiLI4UkQOdF8st0WsVwJjG4hL2Q3haEgSQPNLPTrW6dWNuWu
5tFDNBkOqL+I0iouGIisLHCkTlH6vcCzHOQq2sNFiFtowWQbD9rBCzKCuxnhdDuHgrqyXEuJshTk
qVdh+MKrbry7pQBGw0FbQJQYO0ockCMRzgAhbNGu8AVr35MjZwI178p6AUFGfvCrqsQXX8i2TiHD
S91B16BwEwgqRNO0NFs/felUUC38qYi+NkFzUQoJ+cUwvdY48OGvWnXoIOmbH5lTfHJVVr5KA/9a
9C+PzzgPFCtAfMWD7CskBBzXOgd8mHZj7MtDY4YKqrzsX69cDc7HV3b1Kxu8vtRjhTxLlb+iaP/x
lXuZfUrrwlympdND+rvcgMQMbNyTY2ydajS+2grv81BmDGTYbbAGxX94Qs9/f0AdHaKCKjXvMxCa
LX3R1J9dIV80aBvzf4LaCJXOKftqWIb5Evd+tmL40N/HeWRs0b+dHpIsFeehS6e1G07Vk88jEEZz
x/oGIY23H8PCj2FEcfxN2kgC/vFjjFP4rx8jcYLqtx+jxcbmbGOfvJQDPs+NgnwFihDFE6hgqwe7
w9eKHjmhiQuwfKU/lhcyYbclVqGw5ZaGNJ1PwCrRsLOHeTr6un2x1FPRGIAec5Ai+5OTrHqbuxCI
t4oHHLUATOjcK/QE3Gsf6yQMRJCOZGvjWKN+NdcVSI6vQBgVD170Nh2SYKgnJi6yCY40T7Jz3i5C
32WAv3tGD3SpHnlJPyG3kttInGoPyHmg2mOZexMslSsSbHAsZBdQAplOYIOFpp75ncxQF4VUjI4i
nRqKKqdxPNWN+YB9S7RM6hp8mKNy2lOvGVTowrq+x/4YZNAJ6B/3NwekERBtvkePQ7uuumgHuU65
tJE/21PxLs/AfQWGiQBkqMBZkxec1+GeCn8FmyDHG4Be1oui9QwcmBTniyhSwbZKrNZekfi7pY3Q
VAi2JOxOYvF0R14GFrdFp71NB+yMVB1U10ESdjdx+4kRS60ejZ75RBS25NOjm09Hmu+Rv8+DwPAc
WdutjUYywMIi5Y7rrAOHEm0B590gGYekhk6I3ixSqZwuc7TT2ejyRWn+dglHY1yPNXa/inu71DFs
gBSS8RXArlWdh9nLmLQ1Wv1gJ27aLAnBZNHksz0YNcNYEI2v2n6Lt5jzA9s3he8w5F4GzdhOly5j
6BZRMkG6DbabN9Zxhd9NADvQabHMC36JLTy4uk6h00KXecIwileDXbADVXf86n6aRvHyR5TyU11b
POQ4wT8Y+KdJ20PhIkh8ZxWUHAVOLcyqbDE8NCP+pVTW6BnObFReG2zDf8gd076CZWdt4HkDzRRX
nowc5zVSqmG5he0c42gi0jo2kH0pAU3n4kjeLncPI2grHuOYO7QGmXtIi554gTVoSRt5MOCRsmJR
8CqDgpXk13psGtDvAKjU2Am/ViDuB1lLsJwGsM8uG7uHpmEU+ZvG8d68GY7VNJVMf5uvI8jpo8Fu
7UKTJmyXrd/V+lcRM4G5XznNCb+KmDnLTZe3J/JOujJOXlTHEazr5jcvfZpoyH32ce7fgumzhm+1
7KSOZeIPy9ILjScjHv91Nw7szabe7/6IM1JouQ+iHbaizOwjHwKQ7ug3LXAQj2M9jFe37+xjLccc
qoZ4c7ag+7Zxevlgpzdz9CtepeACnfpKeea69nwkiEBicpwEZ8eRdd4KkvD2gmw3x9+GyCWwZkHz
bm67nLxVx6GQ/YfD0uvneOKuusCGxJdh8Tu6FFX+hP5VH4jHXya6A69buASnfL6uSC+TjHUqQJvi
BaBA+z064QC75963m9ke4+T2CoVfvb2C7wK7pVnjwiWLeb6mGbdgzyiusSr2hgGWTXQvpYumGNJN
B5VPaMkFbN9NZnMxdanW4EV4NCUgBrrSiyeteBQhKN5st4Fuq44gRyGcvYUesnkS2ovlSkDcbLSm
6AI50m5h5GH9patRjnRZwY9F1Ncv0COb7e0IlSIIEjnrJmubLzX2qpZVVY92GYGtqBiBNNb2Xk9H
B1R8m95AcvUae/ITRC6qFbT3sqsykW6hO7IpbRu1je7+b+KMCumF0gR1+TBwaxnaE+j29Teau536
sfvsMD4eRxOYZbJmeWEtB4VvlJrb0K9Yywkk2CFEeAwQ5G1akVpbErqYfPviWpX5mBVDdp8I9g+Z
KSpIAnNbOs74WUeZob+1C+BhKsO5Yq+JbmYXXwKox7tXslWcrwY0OT7YLvRJUgg1r3ygrrcUQROc
EelOLQB7JZue0Htgb53zAAGLE4D4sjVYu/kL4NLtPupbtuY69eXD7nbuR3uFY9Grjv+bXU051Geb
aMEHLi9ZqYJNxvpqXZW8eAaNob2DLmW45FFXPCveomnZj/2FEWKYThGSElrniIItG3w+faEu5Mzq
dHrMQEIWY+ukoLO1KuKKPTGpkgfld2rXZ15gIg3ndYcaD8t8oaw42jv21nKF6P8hh1GB7upYsKE7
zOGQ7YPeDESoAMZqwMIy1cPFSSr50q28wVEvpiE6CE4NOdRMMIxrqRkmDcjA6iFUSWuIK6CVhYbF
AAWz2FVXVKbDh0B6ZzLjrwuGohgg9zprsWQAFbQCQjA78vrW+Bo5Y7fJcpzvbo9bZEfycZEgQwIt
gA+PYXra3h6+0bDWTb0fAsjHSYEFzgkyL/OzmiYy5KATkCGdHLC74wxpqU2vq2yFHLrHZIo2neTx
HZmkGUDvmLf/kI9Mt0k32++TumFqjpZU/1D8/++kRAItBrYH/GhSBMiT+sNdmMaAetRC2c23sY2P
Rord5rWMuuqpzKKflt51NX6bLAJsJs+gE7Tnoff7kLy3YGSsxPk2VBk6zqw8blahsY8c3Vk82MF0
j1FMfcb9X0e2X5YLlXvNIyAhbOkWnD0EzBo3kJVuTyCC6w9KQCwn9ANxh/yyvTIAmHieGghpjFXT
fgsavhcW8LaLCnBukBRAKLSwv0F5h3/2mM+WGcpt85K9oWkf/fJtSTUBsCSV+7YkWspPMd67SSfU
Z6NiPagZcTeiB28BnQP1uRR4TbpT2vbXuMqeQBMbgrB0OXQF35A2WIS0ytnzQXHRgDh5TcNWthAK
hyInKYWRZlhdMP/8bidpMQ8JDDyMsxR7wXNQQjZ4gRsnwvNnAamO+eaj67/EmAD8HPopsTextOWK
T360T8Jw/OxDzlqqqv4krCo952CIXgzQ9fhMYQmUHvfgCIbOpuMvataHuzRj0ZajWXGFxmRnnaga
/+s6n+TKrnLoftB47BwJWhHHWQ8QFYIuqDetbdPfAsv0T+SO8Z546wG66u7o7t1+M5F9cq05niju
yeRqwMgAO56q8Z7sZCLn/7T/sT7e4x9+nt/Xp58zJETH+9qKuZsQXW0by/CgFv5+6UFkOzJ5J8sM
vO+NClC6KNNvre1H2RrYduR/WgmSET1hjrGnFEIvqQ9VmBTf0v9e6mZ5X26enoLS1xsKKIRrNQSn
cvW7SNTL0AryDdlIO0GC+fSicnNh9wy82HiU2k5s7VEaNWfcmApyZ+GKQJ59sMw/J4399gBO67ew
GUamw8KukmewhnjP2a+wqRv+tdrvYTS9imL8iz28++0JB2MoMN11tQtNervxHxKROA9Aeyr0D+ON
XpmnvAOzBUUKx+52nmcH4EpkOJTo+HZKQHXIW3DdUsxouN6iFUDTMdRY5hj9CmBfdj+8grmaw3MV
TSfQRtxTNC07hPjesufikCmGw+ADteJERrHLoYP5yaxRkoj8KD7TEFR/27bokqsBRbprMdqrUfe4
ZrnN0PUkqgUNp8mydyBjNmdvPnAAYYay3JGXluQQ3DjTUC855uDkoyVL0OvkMu7ObhyBFsUIkazg
S0Z5E30RbQGYOOTgTpRLkXE9QRMviTc0tDKujsyEZlHf8PIpRt3o6uRzKoUC2gaUz7fpQjTmMvTl
2upsqBTGafgwNGhVY1ottFY9aCf8DkBj2YP94d8RKuiO7YBH/R8RQE4hLa5LHn9Zw8f5fTUkNvTh
sWcp2BpIHKRUPNvBddK0+31qbIhIf7bNfpDqg2S/acEC65aGtXUbB1UJBlZTdAQ3J5+GKJnMQ0LY
EKaGK3c23TA175MIrUNR7yYaUej7RIZ2hBOP0UqdsupO5tkR8oP+FdBg/+oz9gltXO0ZJLE+JMub
YI389rAmZ+cb4XlEyqrTTjKVZX6p/JyBlRazs8RN12ipbzc0PTCFhZNo+22erSdBSmMLeH9yTyYz
6LGpAvHzln6CoQ/kkUMPeEFeWoOhBlearH8gk6oNdBApP9vRjwB17ebgMs8EAOTXTwRmH6h+GY9k
6cwCqk/TtyhN+j0l4AQIcrdTI+s5gacSu7vgQftATnqToRoL0feUP9AbjGcd2j5+ny6Kul5xj4G+
ucyCfYLnALC7wb4Lm+LJZWn5VGCfZA/ZcBc3Nt7jLnOWLuNiR04gpKedDaKEJU14n47vqwIkrqO/
Drwqvdj2lUATDA+hFSC9E9h3wHefNSgqt2pIvoEG96snoe8DopFwX3CoMfp5br1iIvlp4lgbwcpN
AZopV4aZsr2rIfiW0Yw7lMUtDb0QD6gLu4uobvNNANYCBRmkzzJLbLCd5qhg6Mpip6VctB3IWvbB
/ns8aoZnFrZc7tG6PADCmgGpoDN/f+QAaz+pl3aCgsbN8SFZ2FIm0Fdg1SwTfIf3fQUuDRU9QMUr
evAsVFmwPQ63PWRsH8ARgJy/h9YvFYQnimBRat0P8us0um66zEPuafrwH5GvvHTpanbgVi9JsbQG
Lek2LTT79Cs0PUPyVkK9O+rR9KZPdvhe8iDjF3d7GrbMXHGwwj4nOHlg2/LvMHpU9C4UtMOi+2tY
o1cjIPN7mD7HzKuRnV7UkI64vSitJnswKveZAnACwmTbbsqyI3TB8mNhGc52BArhjqsKMPbKCq4y
Quq6YW71hSX8S8JV/aNJoXeX+QNf2AMg0C2vfsiw+TIavPxSNGUKaZzMv44MH+ba4PkdBCreXqWx
ho+v4jlJukYdrAX98Wtjm2+sMVCaVkdgtogj5oMZ2pAzrczfbDRJU3AEsQWJjTBY58i9XSESUx1c
lGwgzOM6V7LF4nOnnP5RWXgchC5kh9sJXFi3eEhfAdIoTOxSW6t9mC8vfTdBtLRy7t1x8A623qx6
wG5srGxMUcaexB2K7QPQrr8bZ/F4Mto6Ml07h0EEwT9VZp5MsJzcbnzPmi3hr5vfYqo0HD8lXfNK
e2TaLdNGeewhNi8ic092FQZ33A6AfcinLzKG7MAtvUtpYG13GMTOHS/eUOfBqD7VMZQqIBVhrRLU
GSE5l04XOxLmkgLc8FPWNc6Sl2hWb0WcL8VkxpspcZ2LAcTtfLFCxk+hcNZ9ESG9RQ4KUZBbWpb4
kG3I1qP/b2W6SQxhOinuegW6kM7Nhk1VCvz9mspAAlKMB2wax89gz/UhUekaB6mHjG2acPBfatDS
HN0A6n1ca0dbxeQvpQCF/+QbJZiw6h/1aBuv+ibI6rcbC/y4mYAgiGuhulhaufWpCbpuxaVw7pQF
bYGsTYoDCgZgdIimcF0zqCKkVlQu8xrkO7EztXgH4k4GQHsDyIOxaaHolw6mtf7PMRRIlzQF2wnX
0bfF6I4XX8uyC3Hcsk905OwrPt0zYzqRDFmWsvFe++iESb6W4d2iD6fvvv82D3woYLkfnNcWsgwL
EB/xK7ejYDMGwNgo0BieWRoma9kI61NlyK9FNUQ/WAIePOzqvoPu2V4MepLBfk0C+HY4o6EnBbOm
YX6ahmGeBFnVeVJbIaEFuIkR9dkxaVxjmU8qXSLnlB3jaABJO3m6KB3fbsk1ZSYSKG4xHewBBbRS
t1VWBhrBEwvC69ACS05hBAYNoxDto+Gk9bKqBX8dC3Xnu+j1WvTqay+C7gdapn7ywA0++bkNHuZg
cO4y38yg+yT4AX/Z+pyNNlsLJ/CvLBUvSRRvJ10/oouqxhDYGo6+cRrnNsrFmTscLKpAfYh5d/OA
jwcadSYU57sxnLYECaoG6JT3LTJ6M0JIw4dAyfJ3m/DAQEGi1BRMccP7XEId0XoU9x/XA7dXfA6y
7gT+DbSnmL6xumVYesd8Aks6MDc6SVM6AAVWrgeqMo2O1heaFEHbaX2zTWl4sYzXBsfuQxKENU7J
pjHgbxiv5uGgCu9uVEWKzt0kRLoAxEmJvpADTHbRwnZLvv0Qjd3yqh3z/nwLdn1N7J3V1w9hEHJP
1oNbtOACfwFBTHgWVe3aiw75gH1oRy81Y9FlFDi3rAC/33g2yMfmEPRcTYs0iQx8u4zFCngiiBrc
vp8Gltcgs17TF1NHdmeUzqXMu2KldDB5ohwVuIUpABBMxRz8x5cfrV4w2wLZItrSNduhp+kRY1ai
L5NuTSI+vLnIqKzUAaoP2Aw9hTTwPsTx3qr4igLdxEJ7kF379p45arbNK9hjvWsh0+bwRVEXkJuw
LOc+yaZm5yZdvi9td7ybIAQJjbi0+TJA7tE3YuNHoJqdVzH/tfOLYUmTCi9tdiq3wDwSyvHOxpLz
pML0zvSN4JTdDjkib54UAdd2H6bjmkGhb1HoTgVPdyrQpR6aJZJW4dl2lAVcjT7ag2uDg/4KrQcg
ZHyLw6kJzCWiboA3R8pn8T7ZrBK1hT4a5I1RzrkDZni4KzLVnJkHhXrBCg/iO+BRMZN2PFSh+UAj
T5voDrwl+U56uj1BT6VFyFEacbYxa8Dv/Kgt31YJ87xbMYlMamIFUbIuHRw0h4yBkPD2Uqgt4acB
gmZHqw1juovSVFwESBXWQaCSNX2iKv2xMpPyCiU3dqJRG4XduWwkeP/go0vYmGrtAXGxTqvwzYbO
1YeoMoL5s4iu2vJcT/YdxdNHEeTxYh1z1axvC6lI3NuQLT7TOkgOg35j9FMkmUCpUmv+KytLfgqV
+vduD/FuEYG1nuzCc/2l1Vrs2Mbl8MxSvu3GwPqSKwtK1mU7biksQwk9t3Cwb6eeHf7TshMz6oWn
QMNFyxaRKg82wQJbQ9o7dA1G68Kdug2xkNEwRW79w5DrIVGWmW0TrW/eSCEpYZY/YzwWnntoCh1E
ht+Shg5HtrzyAjQiaG/qao5IXgOXqIdmCuyh0DT9NETJIDlndZfNw3hU5jmujR/zSqh4XNK4/Eqj
WLjupe/MT/40Tc9dKbo7Azpi5OOWze/bPLyQbwBy8b4dbXAG4BXBqNE8YIO1i0Cw8pwYkwFM0bgh
X9Ez69EDYSDNk65sr2OXLMlXT3Hy5BU/a7zztioF1l1GZX9VRZmBlivvj54mdwJs2N6lzKmhpQO+
qDkE3TSN7boPNErLnAEDmFgbGvbWUF3KLLzQiCaV2KAvkCDojzSkJf1APvhZ+jRq2pO8b7NHQ2dt
y5o7W2wwesjd8Ho/oHf/QiEoyvALNCj2twldIcwtGgGAoNCL0EUWiZgXiYum39uALi/AMBGilF17
i7QJgWauHcdYMMPlENkS4cqRU3Rf51V0j27JfJdA3mhhUkzD0GZX1vJCXrpQ8Hgow9i7n4OyFl8u
Ld4D87pZCKYk083i3W3S7bVK/TJWCgrbMCvdFRqugCEJY5MdXfxx3vcChUqA1qbxh6f/kIz5WvpI
gteduU1l3u88dAtdY+7+w9Op+F6aISoHfvVcgC7tbwFZ6z+HY1XPAXjw9rt6xKFLr5DjsPTog0dm
kXjQtC+tuD77uWG/MLGZoiJ5qZuhuQxJDJy2NstS8W0G4PgGxSj75TbpbYjdeopM1jRVx/nJOLAQ
n5GEV2jvgzzSh4uMAHjj/QiVXzha/WylO8i8+xcceBJ7CFdkCRnDPierqm2Ul1DDc50Qsq65WLuC
pc+iwFYw6eLunwq5KoM5zk+BMlbtj+kXt0NSIwc+GydtieMhtt8Hq27RbKenRxC7madPgdk+o+TR
r9Mcu/1WYyE8jY8QrYPHpS8vNPJNsClMXSaW1mgB36G9MlBv3jhGu3zjVkBM6anv88NgKDdmCAbT
BBTWyAWgEb7XPSq5DVoVfECuqNsH4IrCWaD3mfkq1RP5I3C7rZgdTkeamOuJHTW3TMNTkyfjwddt
FU0XlBdX39Ew9iJ8TqP+ZE3Q2gYLB/gZm0qdKIwiJiOutp0EWewe4CO5DNyiQcVzNObegChPq0Vi
mere6oP6AuyLATQrSqeeqiu8P2stTvprhh1n4QMIAcFhnjvffRGIIz2cZJuEF8igbTuOJ/2yZXG/
AZNeu7pt9fQET+XdkUwKNH0bM7ABkkZ6VKTe8Brl9R7EO8YPy7VOEC6dvggwCyx99PvfgTfL2LnS
7HdoLwVqU0/yXfQtpmaznwZe3U2RUy6yseTnXHecZgng0QqSQPPo3e4KtxSrQhWH0gaX4o1kBrBQ
6PoY0ge7qlkeyJHj7bWucgc1fhZByVWa47kBQ9qL/FkrS77EbIjBkQtWtLAJ7RcB/q9NaqlhQ0Fg
bX2bw7zGebG+O3G+U02ZPMjG5ldW2ADG5yboq9o0ueaiak/4xvlCzonz+gyK6nM5ePnJHrN8BWVc
CCzqYSjxBFzQLV0iI8VXmPaMQwaPD+FOLdTjrcnYu98AicsfnNFvLjnwo4uuD83PvB2MVdWwck/D
DBULqGOq58zSRzDgbBcczDCfo7QZgK0wg73Pg/SIrlNvie3QQmZCfJqKmJ9NYwxBoAsYAIRku5VR
BfGh0kMdJnSYGTf8jHwlNNHiFsUwoLBWoLLhBxq+h1l6NYDFwI1GoIKp/YbODjBs1dXX0ENOXWfM
U7NVQFrJ4DKEZXVCR5y3eo9ASQItAKlSS09HRB0o5SkCmkTV17h5W4MiDCjOgYsIHMn4QjIfOxTT
1lODHpChaqxHtNJbj7kINy2ylHcUUSSpDcRBOCyQnQLPrp960wLfNuOegh0bjdlibIG5wlSa0eo1
kY5s106lpmJZe8Zm6N0vDJpa+wx0TItOM8O4U1QfaQiRGvvZleJtGA9jsknQqrwaGuHt6hKCYXRW
9/Bb70SlkhUd5MlLQzqt34KdTkVHJHXSBVW1OqcDVXBa9pukDQyAlAt5EI4dHE2gtubqWBaBkmtA
hZUmkJ1KZ+04JNsRGKB5pduEP9dEpgiqhKuMY9vDcgDdeNFn92GGJ9ow+Q9NVMIEDMFxYMHrzdSn
HiQRnEIt4y6X6dLnhVilRpdt5nEdT5qzPLH389iK8PBtqvJCS1SFl92Pg8T5UE8G3m5eP0eLLUjq
hkOeHItYZSfsdt4uU5AC7PPnmFc1mNfbI9lpRheFNmhUTaKasS++BptPfQTBYB+9lHZksAXZXO3A
v79algBFrW80IHSHNDrKqEDa8aS4Tu7oPg0CMJkxuZOgnHsii21Me9BHyHuhTb1tNou0lv6RIkpU
JFatgBJaa7QedlRolRQNOKRoKoeU7AHNWOGChmiJtS7/45V8u5H3CSAuLarwocxddEpPTXHs9CUZ
bIzlyAtghqbiSHfkrhw5gJzYHsDb+D4npnDyU2Q91eDz+fOW/EbbN2tIaSVbJ4+zFemG7wvdHVbj
fbJiranOEgD8s5vn2So3mX0cvOqHiDJ5spR8u8SpI09k8wLw67lOfiTnpCMk2BqQR3sPIc+ADjpQ
OoNXrTAebmWqqff50RybL+K9s9xBmYFMVKaii9GBolJH0YhCaeLEu3niXNH6tdZt+d/XIvv7K97W
Yr9ekVZmZWkf0YuNr098GTUZOm8JwRu8D3HcYc9ph6+VmxfbiY9D8qIgznPWnh3XUOeBiWiPR9uh
YykQO2SbbwMAVPapZR3IRpfSq9HPrC9oMwBJ6QvvcIIAb5fwx2cD8PsgNV7qrqm+lXbwEuCN8A1U
0PMN8KTzzW8uMxr8T5DKOGh3qWf+jyX+z2MgAYYuL/B3r13puqdm8JwFET0UPOebFjq1MzuE7UPZ
pa5N99LhV/7EgqdkYvbL3yZFAWtndoh/TxrS2n6JbSc5qRLNl7Iwhnu6dImfQytzebNMSMTde4ne
kGdci76ams2yrK2tleCM6ilr/DA1l0sjaqpoXrK3wNVhDjopoV9B5/Tum4hb2ywCESzZHFQoF23n
l6AGLet1j576feSL/NNoTNuyYQC1artpZ+HNruLqze6DsW3fAF/3ya1whny33+J/t1cN+teoejUX
vnT1CpSX0GQe52JZA9rakwzbp1v9LO9Zs+3dYFje6mcKJUxkYZNgcyuKSSf+ksfOcCTTbOfLKkJH
GdXcJiPKTtyun24vLfGFs20aPi5vy7RR/3FpcoxWPi9NC5mgcr6XHltOFjoEhTchMZgDknLJa89b
Gq0o0AcwRJfZg2+ocY++ludC2yiuZREUFIEg2dIK81xa4H0VBXYfNDTpRd8v2J7OK91MtzWbJNvi
eeMfyQkc2GPq5vLUo41/NRQ+dtx6IzPvPPDgq0cHpVltCsAzvavyEVRdekjbFbeMUWtTUXYkmxeA
4ACg8DtyzmF6XQ+l8M3NVrKft2WNMfi4LE0KDSSzUiUynKOwDaJlezBak5Mu3fuykcBRYayxqxo6
w93XHXZ2tJ8JYuAgaEj7GRp6Qa/QiITSxG1IXvSy4fOSnYIYp54eHcTbaJi+hh2ORLFv9icQimOP
R2NfG+mOLklUQiI2a7c0NQLLOh4begqNbytEFQj+7b59/MM+r/zhRcY8TBZ+UKoNUhz9fvDjK3N6
89WHEGsYucn3Qqb9sh3S4AIJ4O4EGg+0E45V+NVqzhTgQpV4WfnglG+Guj6X0BFZkcPb2tCY+gZl
52blNSo5hzwuLnwC9gClreS7x5762pq+2mhKX0HHttTb5miLEjFyDwLCnXjmjq+F6YhFktnxfVl6
zoUcOAKgt0I7DLTYzY7aAP9yxNBHMTQH3+KgVnQ1BGoQ6pFsqnOBshv78bFBZnBjx4a6i3LO7qzW
fBB6U5uilEQj1Rl8Y4AxH4rAEHmMfZ8dkFXZU1PLrdGFhlB3dg8gP5+dFE92uowoLR3cxNv9adfL
gh3aOFRWt/sQr+30Atlk8CMacmbnH9PRvYv6sanmH+/Wb0NhgESWx6nOt7dlGTD15zRQy8YQw9nz
UNAZgMm/6yM8rtFoljyKLATst4Jiw9CG5dJyrPrFFy3a+FSbvwYBUABKld/DDORJpSd/SqdcZVnh
Qz/0EcWgFKeUXCzr0I5+onQGGHeefRuSf9Cj1zw7Uo5rjq/GU2OW1dFCdXUzBQ42lSAfWMRF0H23
Wbw0prz4CQ7uT9IdnZfQGJDcR+b94hmmuYcqqrH1cSZ7SMugX6rOtF5Hp98rz8p/mv50kGPYvAK0
CYEusB/6Uiy46qerycp0GzlNdmh8kd05AY9XVtirVyDpt2Od5T/MkX+WeTp+6tUw4vRplafQks4J
n+xq7fd+9eJLpAN1qN1N+8QP+LFpE3dZx6kEBbYrjklgTddOWFfwdLiv0GiGmlPkdCfoh9WPoGn7
Rnb8MsjK9I06l6Cte2gFB5A6CVZGiOY6EGDGF6Mok3NjcRz2bbv/1rprL03K7wDXQCZLBzDhjVv0
UPJ1yrLyHs0v5X0VocELCYca+Xq3uLegvRYs6gI/8ZTfkQk9XAYq0yq0+WIwql1sdOlGadAH/tXG
AwvyZIG0sTrY+rk3OyJ0C0xRdU8j7kXVuWD8fJuUV3jqjzwBief7QiUKxit8mNKNQRARbKjfFqYY
n1tiUQTtdyJ7mzQfZ53J/0fZlzU3jmNZ/5WOeh72gAQBkBNT/UBq3yzJe74w7LST+05w+/XfIeQq
OV3Z1d9UZLAI4AKSKRIE7r3nnGHbpE7GJsq3C/Hb5ahs1OFTuej9cVsj11Xq1gYSNg7jYPHIE3q4
5CyMkMaAcyBaqBwHPzPqPQAaD6pRVfFA3xu0/bCvkeGOMJnPtlplMVfRUZh59ZSHpn424DTb/aK+
LbPP9ZHRPLGk/rAvkQDkKvYK3DdPthcZ594Hmuriycq8tv7gd0UQZCc4uEFVToKCqqXgX2iqBtwT
nnnEhcnvW0gyrRpAuBfNQPWnEROvL0XwilcY6FPqWNsNko03UKm2QJQBQPLUEzHd/L6fetY5HEM+
Ly49lQHzAAJTPSkyKm5kBNFx8UdP9ZlEIEVR9WSBRZ5qJB8pA6z0gL3w56lfmWdkiEcL/Bj2rotD
8A1DvHpFa1ogLhBQqIVLAj1qCnpVasTfIV20GAox+sAkBnNwdOnfIxPIQmTMRg9sJN3MNjrjJu98
bdmObbPhZTPsEGeH+LjIy3OJaR7wvDZ7xjLizouR3OsE51FWYAwrRDGpipjPtUYy91ffbZT0L9/N
L8in7xZqGkR2J+yXgm4FfZ26NQ2azQWcNRWRNd9sFOyrNrQzcCT1uujiuHPgWQWFnHLXWZUo5zQE
Y8ClkiNsO7f6QHMQxs6wa23EooeYmRv0Hq66qqzzEO9on+3GScWrnw6ZJGJR+xA7F0W/pL3INhpS
QvYdl/1enamDjHIwlHmcz64NZem9hjXxnLQS/YJGPl1bogjO1jBB2gZQ/SLzZAeIZ/GoLAaTGohv
0nugfzoXeuz+psdUQq9h/U8+/supMhphpEIAIgrZousDbPvBRjfAucuEBQyKl8zLKa24pnXj6A0y
A1ukBd1xhhRpMx6flJlHQHPKigIeuBZ7jTBsmkMzmbU+sHxT91+Z9XjylxlSESFjJeR9laZLQLkR
18OTtzBYMC7TqdglhRtBN+QxzkqyiQ0O2XFtJM+E9e9DZFtHBJr7G7BpA7E+2VPd5m4tBSJX07Cp
zJbKfojEx7A5/MarMQWyHdTaYNhdWMgZcxFdDNdqa6uKBYmi9WXjO7UCsRF+KsKXGa6jkiASXQJd
aqnEVT9kraPrLZvbmU12TGW74iXR8gXgGcePT4Q6zdZv4KdJRqPZAWQCeokURNU7CHR6xsIvACrP
Rd8tVLs6aCJ8iXhhLPvMkMCw4BBmfrvP6zIHlD9hYJCxeO+oyjCvP2wol9It6hrR38laNUjh9+C/
hNJCXCB4C611uZedh2RC6Eu5TQ6Jxi5GNj9C9zjFyqtZgPGtcSy4JntHVVZTizqzkCmzzktxc60v
dAPUH5dWSWd6gUTDHisDhtf4tlYPGh6hYN/EJp45dRpYtwVNIiicwW+uDohRJR1cun+UG/ALZeD1
VzWfeqryGIc6NMtdNda1D4SE4IqfDkYq6NzsE54cQA/WLAi4wA+F7tE9kff6lO6lDqpanY1BR10e
Ddk8xEpFYA/iWbvRT11lEqu6wc4q6PcE5vw6QhWSe+xOAtD0WTJzNKiSbezpoM78mDUZmBQ4KrGf
s+eqthkrE+m7kxUTJpTO62GlbFSVyfI/eqshr2Vlo4p5njLTvbZwXeQznUNQsuoQMOqy8OMQwRtZ
AS+PctJbJQiH/PdLXaJalDmrRL5oU+2H8kB+clLGYQiVnwDk6Q2y2XfYO372Zn5xbqrOFvPvtVB7
QBY03Rsa+AE7GgxQih+ifTkkGbiXpHYCCM1wyyYw4ONJfAeMkdlb78dzJClmyP0IIVzDvOBdRuVr
7vPmqRoQt9d4QM5Y8FjgnqwJfsc8XuOl1YIFpwKaX8RzjpcrngeW4VpE3bC7nGpUahu9wpoqi0sg
iaYWdeAdMrMG0OL12A02oQHQHugwnpF4eYJYZ3VrjYW9A1iwclW9JkG+mFdBeRN7dDzarMf6ZeoQ
gCsAEaOcbU3gi++sHHK6Hcnu/XysnB6MfDt1GDot3ZHpcK1TRdnJ2mWJschHJIR3Wb2vuZ/f28iC
PdeW5xKjCpDXMqt4ltyzvsnv4XlFemMhz8rQz5MDsqSsG1Wqouqtz8rhMgj06kCrmgR4Dqcx82lD
i4moW6tiMrJxhlwgc6mKjVUgPAgH90IVh9CrsRurrBmdPhRcoeEa0Q3qqlZE4rVNmYPeQrVavA33
TYMVqmolvVHdwGVwUo1YuoZOwQaySjWNjmBbjisAMqpNg8UBXElp7O1xb3l7daZ1xRP4sruVoeds
dIzSa+GAH8AEr6fYGKZQZp7O1MGHKsDGC3G4Fn9ld+2meigT1e1a/L8Pdf3IL0N9+QbXz/hipxpE
3cl1q996AUSWNaiE5I46vR5A/MFmOS16B0IJyfbaIEJQ0pd5+kcXVb42W9OI16I6+/oBSYOIpC7A
cvj3wwTln19MfYr6JpfK66eqSl6VZu5wUz+NMsTebfoS1y6qeDFRp6pLUUSPUN4s1xoN82MDaUiG
UNAumxg71aEYGLJANK9wB4N+1HXqLIoXGkSN9sP0BCA3WtaLSsbASvzZV/XII2TL9cLYX+tHAuz2
mGAmUp96bRhAr9PxLj5kVoCVuQxaPo+L0HYvn/jnwPBSAbgNDu9OfXYiM+ySSz2aXYZSnQP5nIgu
uLkMlUi9mAehVl5MbM0+UJAQLcEwITdcErm5nImk/Tj7RZ0y6S1TJHiw0U8dsj/PrnV8GuY6qmq4
1pVgCXUjE0886N3sc9EKcFMFYFJXRY/F9lkakNDuYuMmmCxKyKutgoa1rmosTcs+5/C3pGVH9pdO
nYRSIEA88HwhRTSTdXZjUXoATUr5VozsoHFSvJlSHAKBkww1lhfVOxEm4GayibcWVX+vEtJVGro/
5aLDE3Cpv1YpC1WfluMNUOYOGbAhSFh0BIGeeYrCSBwwIc1VSR20EWzOCW3e2sGPEelrkJFX2GXt
WtwDi4FI/W2VmNN+vuTPzZ9ncaR/1KmzNjH5cxAMiUPyVDxfWv0l0e3bWMr4xBiLT+C95ru6Gbeq
CuIQ8alBIv6Nh7kMqnm97yqztj0FIGM6Kit1aKp6FdO826tSH0bxqcryx1xkYNKYRlZVfQ3OCq4Z
/vpa1+a0cq2IxEtlohoSmQJ0kQPEo+rUmEEJOVG/MePZ9VN9Ieky7sFAfR3Pp4mxFnqPfC3dwheO
8tHamrw5qW7qT0JeRAmZ0+LT6HoJGt7o8hWuf0KMHWUH9q/DtSrzqmNvi2B3/WZSeKGjgyYRmFRc
MGVb88pzNI2LT39VaXhIIzVAV6VM1MEewQFS67V++avUoKK1IbqXptK9fixpMmullchbv/6lbdVq
G2J1T9cLBwcpeP9lsr5+uz5j9k3uP6uxLr+h3ReT13W4uRTHwtyAYaObwDTdWhgQSdDytH+J6ubO
SNL4LoJk40YQggzdqR56dlTLm8OIdTiSP6160YDKaG2lhXkvQXSnjAg3dLfhpNqHlGkzjeWpIyHA
d9v2+kPXDNm+m0q8sMcFckXAnFza+m3F++pogfSqsWL9VlW1Oqi9/NQPt6qub/1ilYY5cS8dmOHf
9vrCk1IHEydS9LCubqO1GhycuPEGXhHdUUXVwcbNonG9P6mqdoQrMenbaqkGB9ok3UU0e1eN6utq
ob5FCNe/uXx6Qztkm4V8rgazRNwdiFkclL062FH0ksdC36lSj+Xh0hNGCzoR/EGj1vsnZKrMVKOq
yiGR6ZiV129UMR4LuhIhnHXKRH2FDsg4Mt6qCk1A48UuR7JSXwC0HmTjyx5bSeypuvCRhLQ9jaaQ
x2Ls3rzOtp8g7T7MoQg4rPwexUBqM5BuIUczsu1dUaVQ4AOC+gk8hSYocdNmW7QhUteM06W6hQKf
LEvwhcBH437suEGhtrrk6V1z82OEPrZtVjifEvVoVENMXKdnDV+78L1HFb/2SfYqa5nfFQiyrWQN
iR94ae27yUCFtrEGfDXrbxqcnK8RQwJk3Jk/YprcNMlgPMuoGaAHamQnTsN2aZVGv/FKHsNPEROw
Bpr9XTxAGTeDQOf3qTs0Ss0fIbqLFM5g3KLewqMJbo2EAJIw4chDSwOzhR4DfJYE/QM0KsDljPqr
WTehzxNbIIwIh9rFjAN7r8yAjvgYbZjMrqOF0XdPER1A8ngAzTfgHZqTDm+pCJBdahuPkB0ukZSo
p6u6b+KHsjV3otCDV+B5ErdAevRBCoPsc31AaI0O4eufPbsEYhSqZ859pG1TSmZaFCFA5GfJgzrL
fB5fzrpf1P3Kzic6wbxZJJ/ibBqnwxbMYKtPUb1LjI0Ntxob+VqF1y6tAlGyOdNKwEz+jNEpYzVK
UtYrVd9HiZONCOweirYolhz0A49GWlz4rHhi6fOYWtUaWUgQ503yC58V1tKojxoQaBu29jDZW/CT
AaWGNAWmBMSNojPmU+68G3AbPNhlEP+bcudG0vFC6W3tGLIjSJWJ80M6MgRc9G6mGhAnzA8hNATp
LBr7GXKovO3VzBtYsBj8RLi9CTRnh0SNrUzb9i7ojGwOlrJ+cSmOIGIzeYWvZIj2Tnb6CALXZKca
1aETIAwDqOukSmq0PtY/RjP17mM0n2r+opVZA4+XZcSO4syC/NCus/TqoEo1SepVZKeVq4rqACcv
iDn9+mCWNhI2J4saBGKuOUmJqLpfjHGxmDr8PMavPoWW0H4tWnBPBoNZ3GqxvlXcDB7USVcxsFbz
fnoooNEXTr7o7qaEaPet2Y1bAvHXOSZHsQ1qP3AbazR3dZzTBwK69AttnczyDVgoi5mPrLknZeYl
pbnTib+0jLwFqJ6/qiemriFcUcJncWoIabaN31oz4sfhq0z3eUntb20M2tWxGcMNSZPsduqo2qs4
h4aOgXQhGsZ8HScYh9cGf/Ph8AmCpntFtLRzW9MOjrGl6xBzHcEySvMRIsrxhy2DIouEHGM20xE8
bcHQC+4Pk8x6dUaxVe0yacFdgLNL63RGgxfW9FBxtwATmg4gxZT+skZC75I1JoKyEjNRg2UE+P3F
uLQxz5xKgdD6xJd2+TGCZpjVHE5X9VsmQRudoCw3aXAdmU3YtwRcuxBT7L4ZY09cGUcdtPT8btXw
VlsRRDpvOkDCXcTlxuey73eKQ9vOwN4Z5t03UiaQgwT+Quui9C4D9B7QbZz5VQHZUEzJd1okP+qu
reosI6Sed1kFZiATEyUgGulGfWWPJ8mOl9XL5RtPfwovQPalLNJArqBYEN3babHLc82+i0D4tMGM
Mj2F3fBtqk8I3hZGEJgbLkCV8nP9iECGk+t1ucL01++x4O/3I+Md9KHNfBkbReiUpIcIgWoRQTg6
TcmCZd4N0DXToINg2ZNTaype60ScDCvktlWndjrUINZH9AJ1qqgarnV5LepF6Rmtq7LcVL4b9sAn
YXJvrfLbrvWaiMYlQe6wkyia1quylU2rE2Jr9TyTmD18TTdusphp83A68/nwcabqftWKxFLQ5yBX
chnh7tlYCB0s6lEU91WVvVF4Gd/Csl7AEdd901MvniF/ajhIy4JnT8/rRZYI7hrZqDmeleo7SzEi
KEexKjN45LDO8TeqSh3E5EVWZwhTQMu1GCFEi+TVRSQk0MoT4E4lcak6EABA/4byPRw5+cGept9M
Gs8GlOVWkckwJRdaH69NouEtUcbQQG9r34SYjh69eXgqLIOzl8IOopnOWHqwY2JtgzGv573MJLDe
wItDzfPNrNMfQ942d1YQNkvPy9O1nzIopU2DKYuRQnE9rNkLXPvRzBNjNhPEGlagEFQ56upgZ1k5
9wQz5qrYAbx35h8GJmVLnqZIFx+a2zHzAO2Pw3SNmAYAhlB4OEEZ5KOuFHvNi9ZZwOe/0qzwKF61
U+M4heJFFpAZUhY77RbeNVyFLvSLmcL+xwhdrRDrNfAKg8oTiBSrUwBnzKVOFVUDstubFXU1AQKE
1myNe8DA241pFBM3tQX3YQVpiGuRg0AR15XuI+ojQ9rithtPDOOQan3gdeXfCtYku3aIPVcxevM/
6mVOk11OJ3kmeODn4PJNIEpYOHhs9VfwbUjk/BvJUUg+gOsFP0TCwvaWWBUIh6apdgg+bNsAjMbU
kME50EFeLT0EsrA3HL+ZBMo8vRweIRfzUa8SMcCRealX9mMWeXNfG4ExaJp4ZXZhsECQA3E9a8S8
iFg52G0AComTZKXHafOkLIImNJcRxPkcLLZS90I932ikX/6yrIjnES8DSoZZ9srgoIYLeA31M3VJ
ZfW5qFrh8e/W6vqXYfeX1i99r8btNFRpaXI5+uOmGxB0hRR6ue3hAVhklU5vM6SEQeY4G99y76bo
O++djuUPyizrXiY6dpZ+7+2QBV5d+si00ObZAKSSet7IYFbLSAty+J6mNZCcFjzddEjskbqEvFwx
01dcdQEyiXVaQtzHBPK642kNgeJBfiCxr3bQZMDavE3vTVIT3KddBW6alC4ShuTiMC6LPUDw2Rxp
T+VDJfTvCtqo8e+YtuK3ax8SjsFM89iz5PgxFWoNGcbl4lq0675cQB45WCTC93dsAPSK9Y8q+z3P
W0jTBd5wsEyr2xkSG5mw9PSXOr4Y0P6W9LqDaEGJDBE8EjlWmHALm8VOydCkU5FNRdVKW2A7VSv2
isa9av1V35gHiFykGQhUteyAZQLWlRCgNcre2paSYKk51XcVB2HA0DyX0srpDxkL6ww92hkYbv30
FPgTgEGGOzB1M/N7BgzxDLQa5o1WQPVv0ER87yd5NYeS1LgH5CvZ8CLmy7HI6ZFGBXNbxoPn1sjO
aZKbPwDsR36jLd+C8o/uIpBI32hjA0T+eFeAH8GGK8ZOd6xpPWQP9A/q8Vf1hpnxpSiqi/qQPRjp
EdjubZZBGOkqSJQWQbNkMgAZ7ghBomuDXpgQ/NCOYLABE1WBrH04V5yShd1WFZsh/ygq6CHeDp9b
h5+LqjUigIf92775iBydMktnoLbdsVpka3taYCEbEYpsVpkGe1VWh8nEy8dsHcUi3OlYfCo+g0h2
7x7LgyPvevNMxvigyBBo1tEl0kajhbIa0vEdKD3/iLXtxUpVGwOFVZ/Aalq5/jkW+CsuVlld8IW0
ajqHhxIJwn1FHkMKbjg8194pC2rwcWPy3wMjgxiU1wZwunR0PyJVHOKINT03ed24uZ71T5FNX1pb
xO9G2aD7FIdiSYmtEonfuA2h1d5nBIJsPp5pvwY3SjcgTNLq4d7TtZdE88zLgrKN9XSXR8GLWqap
DYIFlKtj0TbeqMWabeIeBBi+mCs2L8XrJXsv2WsVXhUT85eqb3oJaMdUb3aWezVV9ZDpTPBisEsH
hL3jEqCZ9FFAXjzTreA19QCDFuBiO0RJ0B0sAKiRatAErxGkARgB94YhQm/5c89YD8djltLHDCub
PSiYsj1WvdkeO5BoxXrtwaJhuKVRuPCNtLxNkqg98lggoaWDMmgPn4tbeYSsVKvWsmbn+9a3SysZ
+FsN8McWiyPsWripQfISHjJlqw4grluwLtNuVCksbT777R///a///d7/j/+eH5FG6ufZPzKZHvMw
a+rff+Pkt38Ul+r12++/mbZFLcZMcFgwG+wjnFto//5yRhAc1vp/BQ34xqBGZNyadV7fNsYMAgTp
W5R5PrBpfgnXrW2uqD2xKgBJf27iATBcKcUbQucIn2ffW2122cf6XRBvgVhZxmqF1THWrpBqxpID
H4N0aSleOcilmk4wlOHyojIYh81PZeCIDwESYa7LjChm0QzRmBQCIWAmUgc/9j7XKeMyTWYE9/gG
8sTInp0OLEv7PZ0OfdRUixyTHhiZ/mhNKvkEMv10xVqCFTtLeYV8JKu9mKi+ylgNADUF4vz9pTeN
v156zk2OO4sxxKC5+fOlBz1ernW14LdNFw4rBIF9ZE3p4zw1tfK5ihE0mZYT3QgcdGmZ1VFZcGCe
ANUmSBP7tVWVedomDaxP43RkotmgvYRYsbZhrA6ek7AyZhGNu72AJOa2LMCTMSA29TCC9BmXl79N
puCfRo73ZEo8KI34ybBTj5leDTcyiOjGNA3MuYA0iP9wX9r068UxCby+uDomUkM44+zni9NZcWkh
dT67vSzSecGAy8/NB0Qo8hMUZdsToPr3ajoM60xbqClPFScrpGtlp6GAVrER2C/wAcs5Z2kG1jRM
TEFWQ6yBsebJkNVeTGtEvBTPWUTyR6YVkAwqOpgOubmtxTHQ8uqIRPsFAvbsNp/Y9Etw24LuIPa2
qg6UYfGyKcD/qFpVhyrsF2zi5YfXDKq1VWgCt0dTF86paD2KDKz9XgbIY++BM4N2ceXWHlCEQXML
7Xp2+8XW1I81N9YWlDu+LO2Vwpwhmb2ZGpX83Nj6QCd1cHpg+Ut2uhm+V52d3jXTAZ7ComIRCMBQ
SEPeOi2gh5vULrI7Q+rVQtPHfK5aVe+uSy69c5D33lz8jWZhkLlhNvEncvm2EdOsrDcL1VAaJPgP
d4Rp/3RHMEIsHf8YFLMFYMiCTo/Tp5kKM4sxgErGv2V4RUE+jvSHTge9ssIZhuWDbtfGi1qEmVrb
73zm9QctsLFE0ypIQUbxXknAXlRilXjsRR5WnVZ2URROM6m9hUgChPZOGUFcJi63qpNqUMV/W3cZ
zCext6xrC1k2A7WSlehGfUtMS9+qM7OPaelk4YBsKwSKyMq0ovW1+S82lwqzksv/MPf8PO1PFxME
UNwk3LINENHZ/OeLGQcV0ZOUeGfR1wNCsant6MAvHI1Qs5H0nerzNrGz55ywuVrrKouqCoDS68wO
DLcgnkUYsbCAPW6LVY04wzTPVtPs+ukAkNG+lRBvg4GqhsYHnE56AHeaP2ZuFeugdzVIetLtOHSU
s0U1kFT7aEB0JoSXALTumikzNyoKcNl4dnLiyHP5+6tii7/cYtQUhAndAOUuMemXq4IVlelnTcLP
BHK5ezoJZoDaJEYK26RyqzhRfR5Fs744hXxMZp+ol3MIGii6ZFUH/jwAYy1QyStqZU8MyIPreTOr
q0gDF3dauyoVMGeg54AUsr9lU8Zg5C+FLMTj1armyE4TBNKN3eQaKrwIpBih5q9UUU51nQWEUjDQ
v9Qpu2JyNV2MJztVN9QWltqm9lxN9N6O8EfzFtMwdEUMPwJTFy/XqiUsobHlVZDhUq2frG2zriGQ
a9q7QBrTLTB8w+1ULCKjHlcZQ6LKVE/ynmOOgFMRrCnY8YOw30IyPrOctrb7W2MCkBQAIiN0i53S
VJraugEKSkkDtxwkwgI/A71zp3triHsXB9mEoJkfG29rpeIpyWRzVlU5Xl2zBDGMhSqqBj0BhIro
L39/jxjsL4+ODb0NW4e4gM1M7MKn9k/z0GATvO4GWp6DQJ+8ztljVFfha9Yh6dDrOTki8hMiPQ8J
wODXC14LMGIgvu89FwgrLaCbCpYMwcO7n3vaVUuwgRl2dqqFwLiCi4V3UQWfFOhqVdEKx3lQyPG2
DQRYRfxsEYIJ9LHItXwPmlikmk5F7DCalSUmlpupmFYgHy0t1q9UEUCjjyFVEVLI8xCpZnOL4i5X
iKDQM+p5OPLmE/QaaHGsjKrqAhyCo2pcJyagbhfoNUtBJAElMP0CvYbaXH7jUfYJel34fT2XXSov
H6E+ZwAwB3nfRiyeDUPIEzds/yZugX/tAeJ5ptKAUjgh6Q4ZCuJO98u1FxT6M1hFmgXmVG+pzKII
/OcFYl1dYyHfqcUOQtVzs3m5Dkv9ER7gqbsatpC5D1d8saulOSJvFNKNQ9kGd+BcN5GfA29dJer1
UCMiAFiBcMF+Eb5h+ZQ56Vh693E7GjNP65ObDLmhK5m3xlqNxBpEAK8jdST1z3bRA5wMnazW610D
onFwTgObbE0HVc+qZpjXjEpX5+NHnWpQdj16UULoZQwrXELEqr6xfHhQMlOm30AAv1HKkE3UbFk/
2s9IYuRuJIYA+AnIp4qm0ld9CIe9blCKb2Cl36yw3tRedg8wQ3xDMB2eBmyMoHkBgWuWt3eIc/mQ
s/Pzuzwda8gEFO1SFXmZyHXdInFcFSHCTI91TRaRpPkJHnZ9lpNEnI0yT25IKZb60IuzqupDr5l5
hjcu6FRnmGUN5Y6Ludcl2cEosrVy1kI0COyGCV8rh1GgImRTXdML5Ea3BIBwLJYsULc9a5l+CisG
p15er6lXlT9aI36h0WgB81p7Lrbp5rHUab00k1pDPtAIugagOBdFKPPzr8ZJ4nWfFuUSDot2XraQ
xMvC4lxMaBSkQUIleQKiZFoO0cY6yfBIoU4dGIQDlC0fMUtZYYmYfD88WXk+G4d8uI9iADSskuuI
tWDHjtWtCYBGjhfpRG7IkmIGYFG/6aqmQgSua7t4X0d56dY6sU/gJw2W1CpCKM7kwy424J1HSqK4
5QYCBTwPrFdgquZJ6ps/fGlv2wYRGdUd6QD2yfSDcImEpnHx9zMh/fq2xKrBJJTgxcB1Xcec8vNE
CDdU2Ri91kIwXoeLtfMQXlKQAdBNHe1A6itQhcEjoupaaEcFTXs3NryE4A1Y8rko9FPUZlgPdGX6
PcddieQy8/FqgRx+H4FqL1yJiWJF8axIkKxi/9Pac0WqIn2QH6kzSDhCGNf16zq9rCMoso9daQ7x
QQaNcVQNBBGQ499fBv3runS6DIxg3TD9x7naYX96H4i+R563ReThI6dd2BOSFI88gfIxSLzgBqDG
CL7M60Of+HRm9rT8OhmoHkWCJH/19AcF+OwQKYvcv//Kpv5lnSN0S7cs/HIWJg/zLztPIE11CA2G
0eGyoB89UYEJ3Q+/wSecTE55sO3Ey9L2yPKPavWOr3SkUv212gdv46WaUBl+g9TG1bqOGjFjYZmB
o2mu3JypsMN7g4HLJU/mQ1CDOBghj1kW68FZ88uPMwghmLNOAuaR+bo5G6azq10Gibz/sB1X+4er
J4ThnY5tsImNBeW2SVD++XbuhrEPq5HFq8ED1Iu5FKIs7QipbYGFJhxI4tyNHQR1J8BJJ+Mjkt6q
h6uFp5kj4kNG73S+B9VGA1CGsO8h5RSAYDrBOwco0Dy4ZSQtN93Uqorq4CMQPPDe3wUmgVbVn/2z
jsXACev6K+m2f38PGJN34ec/Fw+vJcASYhpCAJP1858LqEU6IJLlry4YLlq4F48MfPv23vAzBC7B
oVJNh3j0a/CAo74dMmDaQFDtxBwsjr5sQcxHBNzWvkGXA7icA+wXAN39VL62K0yYVV3u5v/+yYdV
K5/W97wYqtAPmi/Ffy3f88NL+l7/79TrT6uf+/wLryv8+1uTffi9wgv/R/PV6qdx8ekf32720rz8
VJhnWIEOJ/leDef3WibNH764yfL/t/Ef72oUIBnff//t5S0NM2Stw0fwvfnto2ny3RkUKj6ffvTp
Ez6ap2vx+2+H9+4fq5cU3Khh9f6Lnu8vdfP7b5og/8T8bWEWQN4c3Czd+6Xa+CdjFqc2Q1COY8bA
8wAmyyaA15D9kxKuM9sWVMcSmGJ+AXRONRn/5DbQUDa26DqzDEJ/++MKfHgjLz/dr72T7GcvEJ5B
ITASblHwLGDC+uqdNDU8FKUlxpXt18s45HuaBnMrnGv35Q6ba+6OoAsWG8+YA4ot75oX87t/1zwg
zzrLZmAA94ZFP7pCe2yKrfSWOnf0DPmtLoP4C1nZ0QyiEmDfC+7jBm6/deGdk2U6Q8gCywj4ZeZ6
hNTUWXCvv5VbeybWNqjS/8O8o3/ZT1z+RhvxTsaowP+++DUqD29xI7XGFRnFg9T1M8SOlqVFj1Fn
fpeV/KFp0GAu4vAZDKHnTzfEL9y/8Pd+nQZwhU38UojywOHGvnpV8tTrod5Ex5V1D+1P8iM/Vzd4
b5JvzSL9EcAnhaS0H+LWPOfezNwG8MTfagtrb99CaW68KYs55Cyqvb4rN8ZLehjXU47qrD6AV7g7
ycLFXuIwvFimg0Rkdiui5RjN8lX/PX8IdvRIloUFZkbO55o9PsTvMegyjwA9zjoIS4DvDH32QNGC
PAPhdEd+K+/T+7ZGXvqaQUlPzMH6A9SEXoDh0oEz34+cepfuugV5650WEFOBd+4sEzMtdqxZdVsi
WObq23ppbegs/Qa8CHGC79Ed/pxF/5j9GJfaeQTJ095bIRk2Npz2xbdW3U7eRHNiLaL3YYUXMlZ0
0E9y4sL5YWyRKd3YvhNpa6A261dETCWUqWbpay0ckGBr6+obcoUg+lDdQ7ENuiKGMUdetn+X5459
DxxJEp2GI7it/b3P3cq6y0/xO7IH+tTR9vkd+JWhz+5kj2l3B8dJHgGu5uBF8pS98EUXu0gOZj+i
0hXAvgMrsYn9OejZfX/VWgsQb/lwVSDkLZwYG5vhqQVDNKI8SN1O9HlGTiaB6pAjTtW3bstf86MH
7NrBuO2wVAGDdL4KfTdARug5XGqHdNMdfMjprPzjxGLrDjMOknDqFi/JppzAAE5wymf0RzT3F4Zc
gIaNpE732kTzuF0EsRPxGXO9J2wui/yIzW+wR+Y0aDKBSMB+ZY64/nZcmotgDlCsHc2R9sWeoYSz
LwyH78cnbMXASHjjuck3gNigvIpLWxczDXzgupNCnAAcwEuBBCMHsPhhaz3akZNh2ZDP4L88Jf+P
vPNabh3L0vSr9AsgA97cwhEkRVKUl24Qko4E7z2efj4os0xmTXVF99VETESVUkciKRAA917rX7+Z
7fksJ7Z6EV/l0dPuImhLdozlaOJUMvCCYz2MnAlChnrHQM6Pj2KQvg/71iku8h3VrfkYfejnAQMA
wU6ew0fzuiY2t3btkFAxoPXZ6+fiMu1FonqVG+OKSbqQe3VQfmz+E04aNEH+YiG/si2EpE56sm6t
p7Wxq4G5pzN7vVPw6bDzr/FM2OdwlNOHlBDIS7XXLx05vRqGdwjAoAUdJmBrLpraucNoy/ZEoLzX
v+tB4uI0J3kW9i4eyeSVb101dmgbq3PqycLWpr3koS3XPxHrbW9Q90vPIHzEjlZOpC1Nu/S0BGEd
EHxEauQZre6wj0/IAijA4keldxfA1NELoXrpMM28SLSlX4DwXh4orwSn5zvZXoL5NiP6bLfEjrZP
H/u3xQ2WIGZS7+AeW0ZOdNkc5xh8P4Tv3bfQHUiGkk/juF+e68Ps4Ztl4XNqz7Mt7JYWqpg90+w7
nWybF2V4tK7jqX+ND6luG6/LnfgsuiQaq7Z4J13a6T8sztuU4U9FkslgjMrQoMFhm9P+0uLI+Wpq
E7T6oIt6t8TtWy6MZ/rn/4Bt/8sivP0ZzZINS2Szk//aQrStsAxiKOHnLE0P25+wlnm/RPPXipWG
vRS9I64NW/x/N/mT5X/dXU0JbNXUmCwaJmklW5vwT52LQrGtk/TZBZJQwJ5OQk+byzRAAN/igYy7
vqR1dm7lflg/pZGlupL5XilT6YZ6R+CvoO/VenmownAMVgiTLolBqz9olI6JgvIQJfIcCS0sk7aD
p71oTiImqmdiNudjSFL7WJVOdtZ0535myaA9dy1mLiL610u50h2p04LGLjUOme6HDd6Fcj1ojr55
/Y4i4dB5WQkeKWt36EhCn7sc2+slwAfBxkngsdeM4T7Cp/Rk5eWxSesRS1MD9yU1wtuy727QoGOj
F7GRhWL9ao0VsPYlj+CU5drnEGEqUg7EL+pCY+Nmh/LAr5DL0xkRUC2ue2MoV1/PQKDUst0JeghG
20IItwS8I7YYKlqs26TkLXDZe5YD0y4tqHuthDkKTYCDDO1ZrlvBba21hpeRfA9tn53lqcUXphLv
M1LVT8nYqNCZ9ZGFSiaQkZyEDAIZYSRXPU8w7V0Kf06a2Fa1kkiGyvyWH2IpZE0lcRcHAkjlUd5X
rhZJio0nvrpTm8L0Z7H0BZkQYyUVjVPfGadU/SGnTWx8hnpZWmXZ6YL6MVkz3jS9p+ZyYYeDkQfj
iCmp2GvdPuskb57SW6USPi2ZIyu1lXyb94jjtSuz+NVWahhoNeZe8ypf0rE/xYJWoKzWNZ9Yrqch
0VZPLdgoQswkYPq0IMPUaC3ix1XX77U1uhfr1kkz6SyacSAs2q00/2pm7W6tBWWnRsvzrNdP9Zy/
x5eBrGmvm7u7OS7v0zB6kJPuV2oiYICn+LTi/+Zo3fP2vTp5Eg4lHg79qa8VihvNqwT7TeAtZmpA
fNhUWoMH/xzITMVsWQa7LNJUcdoUaKwmO0xeT4Igwj2DCg5f8FClFZniOSP8FtpMOk54O2Qi1Lxh
eipr5NLmVDlzHZm+gFSfW10U8oe5ln8xG4B+VWJXYxEPTH8t4B1i69HQslHot6IBs3dhZ8BsgCuw
hBFVBFaX60kCQKvriPDp+xq36L6ON+q2Ww+5qy7xriQ9Z7tmIs74c/5l5ZGP4a3DEBO6sOFtapbe
bAL1Vq8BNjXLHgHYSjCnOmtcE4GQJoX2NBt22u5xlHVQXjih9KaNgmO0op1ReJXaF4SOdb5f0dgo
8/hodtMNZizYM6CZqxPHyFa7Wxe7o0Qb50Q/FkarH5UoUncoNC9LrGF3C4tZ9lC7sGm0g3ITCoOJ
d6RxXiHfVsu0h6xMMhgBFe5SSs1e1sslSIsh6HAFqdHSz8OxbAiKqKKQbPmIyOgsbZ0Kluch6laJ
ZE9LtGvF7FxzlKNgGceDNHT4zYVz6NR1CdFfTA5LlfhGJ8iHny867Ts+lS01m0zW8w6E6Tbsx9Ip
Ba1zU6mDW4inkzfFYnac1Sk7GPo7A2GK1p8fJfjqjQhyq6TIjz8/0WIr+/27Uf7kE4F7q1ZqjhFJ
ogPhbfSQAuQ2WDzLJwHQ4YEBylcTyYIvy8xBbhO0R7Z4Qfk8EYHiUALUgel2p+pqFXayw0ONkjF8
lR/XQH5Na69z21N+mk/Se57Z3bHLHN1yrdsV247OyV6Xez77zQ1ecPN3u2PaR4Vwo5zNV7u6QrAS
X4WZail+725Ufz4NcOzO1QeuLrcilhi5Lb9wjfQX89jdx4FK6q5tEDyN22i9Y9rBSl9IhChzohyx
dycVs0zHOIu3VobM3MFqkgxXylmsr7EKMo29dMUtCB8V1W5fpc5ZjBuJNUF1DQpEzAds7cO8NX+Z
++YrGV/j1c1SFwNEdeCJ43ejeNrTRr9zyoWANQQ9VD1O1rv52drhc/hAIR/dkvH4ZOyMnXhJdqBd
GPCFJYWG8p2/remudMBQ39LVNnZN51UylTa59JTNmAe4EP5RRNGq+OMROVAVkTXOArrR2c7YC7Qw
dKXjlHmR7C9TMJu+QnU1eUp3lNQ9AVMEdrX90UKwfmqx9ySXW4S/zzjRrhsvmW2GqNTngjfptxqY
E2/vSqwambPe5OG4h9OKMbEgsJ+QLuLMjUt0IALD6Dnvd3B2KU7PJkeuUIRiLtu+yPVOkfxycqrF
MdFyaA4JC4TCHUxcOw7mqeTtYTAW2prpm2gM3OmFc5zx+Vp2PRIdJZA5H/rNPPgyUhaMB0YPg+oe
PMtLrhVni+rySwsdpT22HwgcuDyNTQicmCHrt/OLpR/QLtCF6OXdhPWa9SqcWcKss6Yd9FcB28OA
26IQ9pxitAwF3N+z+ou8HZHoSAK16kM74i0kOSs1o/lgnPFQ6lJg9aP+S/OwDH0KL/RP3Wtb0LXf
9Vh7ufzt6I3S9wWT4f34i56shKj7pfjJmWSL96FyROJEnqfHZHYS3bHOfGwyr68CzMMgW1ePtd/e
x7Ra2Hu88glQPgqatdQdJWfAGQVbEm7wx4aoRFc7Z48aperqytJRTz2r9kK3fR4RUkxBzfEfOF5x
IG9na+MooQRv7m1DtB9a5OSNjbaqeZRim1BQ3iYvPY63lfRS4VaLUtuEueAmmZdmDifRoJE8M/DQ
bqTGM47hgQHqYNLXcKV8XqPJXC5QCT/nacieiK4rcITOdvlwFD5UPDvuIikYVkezdg2F2Nm6YHMo
oreFErUfb7LNdNfnzlXRKNnNrj0OmY9a8JCd0silssl/LZaTvojWTX4TIqfDADNk8mSL5b76QMsS
0s3ZMbVJZBsv3FcLZkqJDSW7JfAnkFkzENl5agA9tLuJg3JGG+pmL/mu1x2KARowZLhPCfH0Fwj0
BfoPF24meg2BqEPZFkxnwsiJnkH3cFGnIS/dFXLldrOzNK9e/tYKNC7OrDnxlY68PGTZw4jHjW09
mJYzPFdbhtnOdJQ9FmUvki/v9Md8B5jzWoj2yvaxz0+JrzyW4AqecXOsJA81ZOHNt41oN7f5lX7m
tffTPYZg6gn3eSNya8hDjvErxiIuKM4qrzu+qDvzjfdwpdM1yyA+jFg+2RHO7Dd54a6etWcSRNqf
5CytgxFSWfniObzrG7snQsWmBZxc2vL+joyx1+ao3Q/848W8WpX9Fu+7YwiQQplwJZ2Z0F9yIOfx
Pl18c7ey6O8t3/qQvYJUTru/haAp3RC1dY7O7eeq2ItBd5UljnURFGw3PfWx/hhc7cQKqz4o5+SR
rKZAlQ8RbK7FCxcclWwMKfLspu73tXirX9UTuYxP6NAoMIEqy8hF0JFqQfuL1iAGUGn30ovRHdYL
Ld2ZHQYohB4x+egtu5dtK/JggWO8Y5AxojpF4dbhgfNeuOpLw9DMrlWvfZEUT1G4DcyztvFMfQPT
rDCIhQABLtcpjH3eS5VdxfmmUvcy4akkzoAoDD6ETNWeKoqFG7pK6VfXfFBVWI1b9TfqNX4QbBJV
Jd+8yjuLbFG3ye1KZw7noHNTEyfxMANs97HsKoM93yRBQkVgnZszpCFRPTe6I/Gp/B5bV9lz26EZ
/CzOP8uc6kWH4g10hZRi6a2IAsoiy1tusW46ZNcoOSjSRyw4qXmNplPyNlF45ccVcw9MOfujWQ9U
vCcW/wEgHebk9DAw2oqEbxuTVNPwqpTUVtdaFlqwh+ww3kMI/JSeBculI5hO+SsIhPIiXQBARsWW
Lvl+9ZurRBAp9dw1emNfYjFQlHdr9IfTeKnuks7WPnsfAXDxLIqOabk6aaicABSpbGWsjxGtYIRh
rJc/zvVjZFKFO5m2s9hbKp9NRWK1e03fyFPILriaLtf5JQzvhQQ0zOn3CndsCj++dXFvRwH5FkU2
QSSl5NUfzWP1VpEh/lQnd+mtWR8tLdACYiIoPAU/eScsDJuBMXFbCPOH9LIqwcpG8SwFta/uSByB
OA0gEjCR2tOeYvqUuXG7a2R/+DI1Fzchls2oscXUHl7Ne3E9k/gdGF74OnxhgVZTBTyMFeZSMMdc
PijRWfSKR0N0wtvqqjrRXX1TrE72rhOc8q34w1sNvvG9HIp3WSG90Olo6lZO+3icJm5pO79nz0uu
lrPcjoSiJPv+kHjLGyTA5pFVHapfyauCjZ2zY3s/1gd2ESUwn3RgysK2LgBK74ovfvEPwhOnaD+D
MwOxzrswtdPGyyUnfJBBL4/aXQ1YEsMIvxZIMKhiveJLM/Anvq7WMUM+h629rxhnbOPG21GHsUOf
IL6pwC25+jGuIs2JaKvRy6pDDMzYoAhS6IjLAsGisZ1UVrqJ3PChdXNKoAYBZyJ6Rj2x6YbAapJs
q6eFBv2lLJ3w1CrfXfvZxm57y3ta2KNwvthHX9Qw5aWlSLgqBE8ypKVKOBi917aelTn1azpQ49rq
V8hlLA9aRvthD49TZnMfxw/jzfjL+JzeQt3OImf9aL7oGq3OrVon/O50f2ajmeiZD2DJ2nM0k83H
LuRIO+Ownha3uClIObElbONsLBUoM9qahKddJfjS6NbHHlrvGYN20V4kX/0l7ikRk11bONFRPTUB
gB/LS+NF5/wVqv4OX6HuY6g9fJPih+ZIrggeXOwUF3PXnE3zKO7mr/HLPHNXCpFTPKyn+ISJ6ANS
/hN5xeqHtU+e2puRuwDy7tNMvHv5La23eLeWuUPrtSDUIumDgIJPw9zVjCksWhk7MrnRBTgXSaE4
oxnJjjov4nGVVc7z3GjRYaWLjTVDPE5RLuHbv/1CEvsT2hFhJ3ZL6/X5JsbYfvvz5edxP9/9PM2Y
IhbyLOtYlAfpaM2JBBVxe3RlrPUhXG7zqA/IeIuvnYgvozYrrmKKdhKzzvRNp7rktcgoazlftRLN
u6LWJbJyC2p5E3Z9eonIyKRB60anqMlI0Izsmlgxobsmx4ZiwBXUQvRHgR1kNUTLDktmvn1WZzYh
RAX4kczioVewm1IqKuRlfriIXmeYrZ21ImAUiZ62FBJdB+mF4Cs99pqhm+6lApOrosz9RgZhFy0K
7p7BltuE6Uwn3N53nWKS3GG+y7HKxiUg/CXP2sjbyI1adD2yZbQIvFtAczksfCWZ46ck8bVmMyVL
DclPcIhyRpgmfqMh6GpKtsKqqfq7hurIVGLXslLTbueIZm1Wade6CX8H9vU6WwFSzOkYp/kVw/DV
GUUpPMWd8qqrcJNW1od0yOJ9uYBkbtlKdTUdoHgcDTanMIaFigJfwpSH+pEKearCa56Eb6pCIGov
l4D1M+1zyvrXrZqfZz7W4LhtGdU+i47017d9LeaurK5A4nKReUtS0IksFBVFr+6jyXqMEf87aTL4
8WgeOiO6Cev5Rc9KeY/OjzlZr9+G6Xs+tO0htKQvBBy0ZaM5e+OSpjs4Guy/Ap4Bav6qmjQrIeoe
ZzVrLAnWvvWEcL5bo2tRltpLMbx0AiYbs9i/lsMKvDy5SRo+NNq3RI4xs+P8aYxz9tUmm8HUrO+m
NI5SN7e4noQgJyXHUCyS18yqN8mmQOu7Pgu9OQb9rGwK3PgbE1ZgJLohM8pdDHPjIATLa4aVvCbV
DAaSgPAMNsG+9YkJQzQ9L9sfk2W6U2lxZCssQKBzjWAuy9Pj3lclS3CSVBbtLpYDsQaeThRrt2Yq
A/oy7u1WPg7r89QIz2MZn3X20NFSQBvH6hmr0+n35xap9k16SybVLNYT/Tt4WmLALJtzk1wdUiba
RXzoRfWlnLNgaDwdfzdsRMSGXYeQoidW5RgjzogjMD6lsHuutOkQIxVz65ISVan6R0wYczYfAm2M
yfpoZ1dKwg9VpzROxuFoVBTMdcEEAb2rpb5aufTSDiCOmcoAC/Gfk0FCxPAW80VaBjlmhJI2ieEl
eb6TWpIz7mKNoVK10NFlcbOrpIRmphPxIzOuqLYwhZhom4yWelp8zerpI53ZaSCfkjwMHlT0e1IL
D60MmddKsUlT08dGr3I7VVhSUF8bHuSqykU77fWFsnjNIsNoxH/ItspEP4wSG4ARPQzYjuwMZTfS
l6Y9SjxJEK8z21TX4csnJA9hnL5rqlSCPuGBRwbhXs4xJFc6iN457GhHGcEthEgp910DopcwQWSJ
9JSlwS4wHFCTMG+LhvpiWuUVieGj1BCHMxqLaS8dYk+pv7MmeLCk/D0WKkEFiazTyRiLbssdY4uw
x6uzYpwsGuSjLECwRM7UUnVVOLXcnXIZtColrdaqpFJlw3NKApET5sxiWMOLG6t5UkxaNKlMX40e
pzg1RWsIz9pJI/OBGMybVe9g1akZsdzirqropecxlvHIEBY3RalzqZkDCmI1+rqF7XiOGUSGSY2t
ZvN9aiKzgSNLKDCdK67Hj/PAjjRyrTDZbe1l7ldHzRqy2PodOZxfsY6GYRwgnKap0y1qitdrSgL0
wmBNVOdDNx7MTn6LZwrZun8V9WMkwdgVw6A2SOM1++7LmhnckyUjdg0FfnmqiGfd/HdOzl1lagg/
m3vRIkyobsnO0pm09eK0L9r2V50frAXJaFSwnZaDgD5oTW2hywGbjPyVGPEuY/rbathcwscEHs0p
eGhxltd3fbEWtPIU9l3cOOUITqoI8k0/gIq0wtarmtNdYhITmaXJVWwxfMq1IiCS5ULo++CslXUf
tWnh58PCxprBdu/WPRYHhzBtxWPVCpWTivndPPavY53CbC9WyhM5olmmJirKkXRb4X1Gg7LEyiUa
yyPUics0WxFXY+jsNaWVxELaFHBayLtYh27NP/VCboOQGLF4EyiWUdRRR+WGW1nFYzVP/KgGVmun
8ZjH0aNozG5XjYQKaNKumfKc0eoE+jvKu47VDB/sDLgDh2hplZ/ga+u7RM0Ge83RA5Xr+6olRyla
hX0qStcC9zEA5/pxmnOaaL2/nxUQXDIarwP3Kel/LPCytVPULnPRb9M3MWuNVNqq0dB2XVj7WaNg
dFIHiiLskhqgT8ktpBpSucek7Diayb3A+39KAM+zKnvBpTJmJ46pFtnIpFLJmLZNeJtA+BQtobJl
pQBCThXWqVZN/LimscfGnQYz1Nn2haHapyl9x5qU6BBR45GsOF6yuTqMqYlr6UTSViRbbrxOkq8w
10HhQQOcyLSG+vKuZlaK/1CRO1Wd7VdRCorK3KtpT2SUIAl2PGQEXFe6q2PWQuD34k6EWJBY0jmd
yPXXN2Yrrn82+gbdCVPhdlH7Yq/VxJW1ZknLXlR+g2PZLp3k76kZgXGxlSdsToAWZxJj0SyYrje4
1XZynDDZjT3so4LF7O+7wgTX7GHiDyYON8QtGq12nQq23Hod9slsnbGcrJwkNG5qHNHdOmKzYWiV
58l9s6ArajrtWZ4R7YpZ8ZqF4uPUxssOzRWDOuvZECOAvhG9ErxAcs67Yj9G+ouKuwNZcBg6SUrG
kKY0bEk1fC735FeS/NLj72zrOpiAuWHWmpzfrYJwjOv1vs2YQLCwaxjC1nyMC3V6MMsKJ3JT+jUU
iK7UtNuB49d2rNaNP4b9XdTtq9z40OVEdLtSP0TF8p1WEX7E+ojglzNEDpk3zOBrkkDFlmAn5+jd
4mDxAf+h+TSahp1N55aISfl0+7nT3cyXiqxx5LGUMKKSHkNxiG7GgUZBhR1RhcPo5MS9ZUU6kH/H
6MsyYQVhwgkaCgVi9ZM8tNyZicYygWtEvYHLOpUBC9vJEOfFHqxrGHYV5Ml13SXleBkVXzAhscsx
7nFrW6oHMhLVw893f/kn1MBlH8NjjJrsI2Ey5ElKox0mM/7nLz8/M9vF8hIxevsxxvz50hARvi1Y
kldAZ/ZDSX4VcUo4dHr5qVUEbFuZJbujKIi22ET9QYtHEL44oimVaGRTUyHIbBQ8SFVgmjmdW1T3
hzGKqr0K6qTlwwbi5n98GZb6KhSK4a+WoB+6dGlLW978eOVY0X//UpbwT/rXf3j8/pj2JtAL1FVr
9lvU6yHfvhBXyeE0A2bKmnhXoJyWHGKjb8VwknfjsPnpNpn6u+DpDxren6hlf6f//ZUkCPmP//2V
2fcnwuC/5f/96VH/jm34/yBJ0JIU+GZ/5wX8C0fwb8TC/6q+/8up8D78SBDE/M4/3EiGvz//b0xB
/TdLtHQLOp6uyBtn4R9sQeM3SYL2Z4gbfVaCSvh3tqBi/mZZqmXBCYREqBo6v/qDLcivTEjcFFsm
OcSyzK/+B2zB7c//ia1hIVZAtSVpMpxEXdne+T/zGRZp4xAvsxgIlmxT5RXRt7bSBUe+CClcKibq
lJSceNMNpS9UsADN9wyNbXH9JVN0YTHPOCaiIEmDabqd6kBMLn3zIqnAtMl/oI3L5v/taBX6AEXh
9MgIiv58tOSx66Q/RRztLB6k2AQiL2rmvRgTh+rLYqFPGYHmQXg1IxAK8c5gmFOvZyTKQSP0HzKI
7KjKmLeLXsT4Sc1DbM3hfSk6mb1AhGz/CYvEACJsXQzlq6sXO2MiEWPnsZ4RkjACDXEHq2+3l1v0
wgm3n/GIrJ2wfKo+t8eMmclEJnW3P1dpVjBtgywWw+1PIYsEBLgxKaK2H20P2V6yIS1rOwKznvzt
pSamJZ2JlWn9qfLqfzuohsZmO6btAH8OuGFnYTvUjcLZHpPwclGDl9Kku2HNY2ldELzZciI72/cN
33dsWSEScppav4sy5mXiZXtMXOiEDePRxlP5NUUzaDxP2R4a8bNUdnBwcM3+Qi28l4fCaQBrmnbw
tmeriRWIRfimd81m+b+p+Eq3iYFHQEcbntuouLAvu4ajmgoLMwAZZ5fjMHaBqoz+9ogsma4Nj8bN
kKEPf3bqxW8ZDCOigFLUC+kqauUjpgmykhfgb/wcF3+8kQhK+OOtbn+vYxRrWNI2mmvKkQwLwVaV
+Oe/c6CJH106OHIzoFfhDfA6KsAy4YwQ8ltaEPXnPf/8XEi9psz87fvtFIbb9/y+wz3TosnLHsSt
tlPKJ1WcbXnTeso5KLscibtCgX5JgxhBb9f5Hj1RKj+E4Iliwu0A9rmVmFrvbf/cHtxJ5KmSLLCI
jMIEsJK8cNQUIDqFVDaUJBlycPA7xzHEYust4W9sr9tBFkyygro4/HkJ8qAd0nttnEqc7ah0mQnK
H081ZdCQlDn+BF2QTi7k++13iBbt0SNP+ufVMjUBkpT6e5GhbcHTtyPYnjblNEWvksIWqIfB2Cz+
aDHZSsfqvUhx6oX6oeoGs3lqzPpGjiIGiLH7Ps6Fg5Hy3SyED9bGdM+V+i0jgiyHXGwtym1Y5E9T
rRNTq1Gim9ou6oxjtxgniD/OCuzYM9kzYvk0zMngluYggaHupr5nqm6aD1kJRxJsRUjCxslSSr9F
nD7xKnSLuKTlivjACFJ8mzMw6TDCypLBU6b+mos1kabI7KBgJRltRpFG/wui/f+PeygMadbmf7+H
OlVZfn32yefwJ37+70/729Yp/cbuKEq6IbMzbXvnP7ZO5TdDBrEVYX+rksH++vetU5V/E/GGQA6q
bCINRUWk8TeivfgbOyqgqYJEGH2RJf1Ptk7o3n/ZO1GkK5YsykjRKbtE+S97pyYvukWsEZYduRjE
Pfj9EMHAS4zEiVf8F7W+f+mF7wyjBFOkqKurFc7uMEMIT3EgK02GcInQmaDWJRABTNvefDBHEzJG
WYfHsfmeB+y9TKAOiIPnpAJQF5N9LrLxGilY4TKQlWFFFv9EK2njKrSDO4eBrB7CRlwfE2uAkyGt
ZykmKGEj2dWK8d7N2aNhyVc+DhS6zNlUgemHcSt6Wjj1rgzOJjUG7bi02aQVkMMn/Fml91SClbtU
mSvOjyH+XcTUqqBXd6jeH1omdcJaPrRr/B23+lnX0o9hsi6dTlBUG97MPVia2J4zaR2dui9WexgY
pNVj+7LG9UMcVndjSIpp3u4WcfY6sR/cIjSeWLVvByNjlMjB61r9klcJ0RK9Ys8Vp9nQ5Ss2F8eW
xG255DxlEcccGe2LWnk1/lSkgWMy13npVJ57q/VEiakziR2jlb7kI/ly0jbFWTvRJTZCaVImL+Y+
ETlttCjIGXhKGkIXGS18zIDWbCPPPEVfTnLGFqPrW6meBSYLJ8mXjSM2HAPifoWZWh6IbNYRWfBz
rJteDYapzvpbaPSfYcvzkpEZbZ4y8ZkIrC0LxvHoiJE9b3eKANNFX9/Qt7qp2oINxFvXP0d7vdET
Z8zU62rkK5dThj1h7lMVw/qfqx12wi+1fo62nJ8ak3IAX/M5HRhQd2S8uOQ7XLuooZeYmTWk0Dpo
bLK61Pba1LjTONudSt2XdNN5KC3GbziCDeiZcBvWufBr9JghPLdDA0KFVZXfnQLWm6dlUCXROTG4
dfj/rjc7DVJ/h+N0ZTy3oMxHuHSfwHTMQ1osJA2MORPo+4QNdDkGQ/EwUUqCkcVFuvpqbwIxGMut
MEqfcvspZYlwR/wr434LHcBQizh1uhj7hI4WHtRVzPzWMJKAnOTJbJm7dhzrpMHTDo19DAPt58MS
WrjAiPFISLakQpP5ro2RAcHCqBJsxWlF66GZo+dkzc9ZwvWVOEGihkldS6EiRdemLxM/WwDTN3/Z
tCl5m7UfpSg/FoB/kNLPefxhx42uXsp3Vt9TudyJ0wAV2TLOckWykskkfcitr7DHu7+4q2X0MuWC
BFT8xjx+tld5++A12R7bY1g+mnael+x7tkCzZLY6EHP8VqYgzgl2UDM+CeKzpFcH7lHUG5JQumoL
BZhbxBir2ikKrlVUQixZp+gFE0mTWB5osWKDsVjbtS9TirxW2BcRgokx5yMm8KFzTIx66+ImVLgd
EuXBsBgKjHUWRNJ6WLOPrIH/YuLL13CuB45ClKJvtZXcgQp4TYibnX0pk25NpLSOafChaUfyJmL0
DRl2j406Aw4V4bFXwJjzmN/rZvqhSLDgWBsxM2jClxK0JRi4hIZqPMitIjgmUeT8BmtbK7HspJlJ
V9ZZT5UyTHA5nKBUTblnGd0LuBjkfaOhlBjmXdwtNyarZ6YbwFX1bVmzAhWbDXZTTC1jpuJDYCHb
cr32Rc3CUmLs4VSxk8ud5mGHA0oPDaoWY91vc+luwFwaMLkZgqJLaweH49SeCJVxLHn7zA7A1Eti
nOeUxbJq23e5sr7lOc8ckFcXNHV2Q+rzKiPcslKFo0mpuusj5TaL10MbYymkNLwhK37qOpajzEBr
sUzKTULsOe+n6jbAa2NAqX5LHiCbAaYbnAhbK8xTFB7FpE9sK1HuBRU7gp54TVx8bVXKKldMs28F
8ZITC3Bpxlg7Y5KMaEXVOgdramxySwCreDEfxUELKlOCp4I5HEEqkB0qUsaQpwydaxkVy1uBhxHZ
814Ui+UORzAV367RwxxedOl+SGlXrVtJkX1VuQhbsqNAkr1ch5+ZbICmSBAR6vTXUOb3ysTVyrSX
qaf3WmG/+lXdQr1a6o86E3nPHVnibL6OrsR89PIN2CMgElVq97OWRJ18XVqGOZHV3wGHYoox/JqH
+bHVc+QPfc9ioUe3Rvbr5y6fraAnVxKG7mj3+g5jlpi7YYFRY1SXREl8s5hYbknT3je4fNk/G5YW
c0nQi3NFBUTy6LKZ1lv/h73z2nJUydb1E7EG3lweScggpa3Mqsq6YZTJxATeBObp9wdZu5Wrunub
c71vGAFIGAkiZsz5G0NuUyv5Ycjqbpy672Db32IzP6Rz/1LWS7VCy36pCu9ibnQIcepU2004vIk0
T2GrSrAkikXxJgZnv4hItuHBGpl+0dtPYX9SooRpnG7fzoNzMwwUOVKVHjgEaF3HoQ8M3Cc4Ypya
1VfV7j67cwQmIJseZiOfNnNRvyQ9JLAqYjBSFl1kY6QK6ti8y7NsGgan7FZpPe6rYBrtpPl3dRBf
mop59VwAcmCcFLxsqvpqmXG6dcPxW4fWCTWvLNra0XfTNOVWVhdreIm7Emunxmo38DGQuMBtHtMT
OhsP/WYP0Ss8Mrpij9nJMcrJVTYAvZWMii9I3s7vKzofNI+fWjnTVeCOC2Zef0Bsc1v347iflw7S
HklZy5aRWDUQN8lQGhxJ0kZgL0LJTQw92f80HjBpZfqVabcGpdk8U2HkORkIpGU45OUBDkXEkS3R
VwqCblS0g0TQaatEytM8dV/RnhMBBQxzWzR0tpb5oCoCL0013ns9I2Vs3FhducRvhA2KVX1SBu4l
9m6MFuS3oBa1i/E1vQDyj0olRixevCWI7zhtCyJV126nWf26PjmeAXbR9ZBlUKYgLhTbd7Dj3FD5
9vYoO6IsMpsNtZb2bpDhlyTNj5lJDT+6hV8qeJBQw7VGSEFjHN4jOhrvuhT/1RjHvxTPNJ8pNCK6
xas7aHWQWHa1r9XwO85bli/Jk+PLl26oYNXO57wkVBIKYZYt9hZzSKekLGdXMt13mvnIT14cSUIB
6CUH+b6op7I7U0QBGkVScwGr2KP0gG7BEuwq7UgE/hLXNqMEDCC0BdbgeAiaxtP8ocy+ZOq4i5V2
OdqjFTvfIyAQexeRIoB5DejzFYL+vq62wP4LCXFJr2YA3qhkpKk57npD/YQRbRtUk9EGWpG3QYk1
phsxr+01CUCn6QOrX1xwkrQP1tV10S87QoTiW1xyoGpoogscBSQeTpPUJMhZAy7UY2Qj3DvTnqy9
aMm/ei458ibVsM4GouzpDSXCbm+7A6kkJ/HHFg+4HNNyNaFAEAt8RUyzBsmdit475HpxaM0OqHqx
XEux5HIpmzxbDVjAet1RCx65LlmAmUviee7QcZ56P0FPg/8TfL6HHfopab2N2zfiHBe3k+hUH61P
CvGTFl0cu7tUPSy5JgspiOctYASkgZVSVw/Gkm92l+S0Z6JuaZvj0WYS3hTFp9B6tcci/NQuosut
J3+WZSMvOOrIy/yQxfZtVRuCOpRrIZkSPdvxt8pFydkAKZBEMjtlXUqyp+GBcVsVEKwMFW27NoWj
E+LY2du6llQg6lFAhHg6p5/S3B6CVGvGYG2BWrAKJzojwFOd05LM/Kg7L4UyU9zhYd2CbPnqqDbo
K10zAhQTjcBWDUpR13V9jHTfLuJfeTfhzpyMDlzXtWkKEzC5IHYMOY/SVHqgKSRhNlnsnfOhTXaE
OYL+zp0PZa5fcCFTzg3SH0FkFRhZsaYPCdMpLwLyPLqy2kk3Q35yWVA8/N2SQ/XZQPpvb5edg24e
ouZl3g1nwDuarw8VLj+OLc+5KpkbOgQBokiGix0ucF7YdFB9I9wOVOusuZ51rvPCfm+FZuOA21cA
Wi3b1o/0dRgU7Rxodmr66xZj+ZJdgJtymmrc9q16oxnWTTik8rXiOqtRbSAbhiTvLNW+HULqMdLr
weXVg30zKcoFQ4WtM5vDp6Rrldsut3BII29VG8Ava6fXnpQWfWXEOaLDumrN8S28ctBeA7FZNaj6
U5ak2qWdgXkOEgWHSUPbCvvhaAezbfhWzeh0jeCahKULNMzGl7x38s9V71l+VhAgiMIiPLfjrdHz
a8eO/fQhv/C7mPFRtVNbZuN/4yWSC0CYk/QxDwuJ9T8445mn6LNZNv2xy9vioIfQeeK3RCx0ucJ9
6huiGkNlWiIhpJgJo9f/z/lNipnIR6gOIiJ/z117k6lPXldBwnHGZ2sGLOsQTDLZw+bgF8G+3uJm
3NtxgJ7leyXnb2oPH+/9n7iSy60vUqU6kBvQAH+cmuBfMZO56I/ZxDxxmTC2vfc0ZhPoOXPazqZ6
VOP2/3Jfv4s8/43IhIZiwH8pMnEqh78VjH5/4Xfay1P/0izH0UzXNJaU029tCc/+yzb15T90NA8J
koVX+5/aEsZfvLaoqZi86Dbf+1vKC7yeh+KavdaR+Nb/olpEZo1DfXyLqDwZlmnYugEDTCf/tahP
fOC/gn2D0uUkbsDA8AWNNWLw2PJRE4Xy4UEYCdPPrj4lTLnaS5vMLcVtS26dSf+upAYiFBh3HsKq
vCFyk5fK/RbX0NVgrbUieU6o2/RV9jZNfXKcJu/X6HzrGgXDJ1xdepRSjo5I9CeIpP5YucYZ6+YL
r6t62w/P6M+IU16IBm5f9qSTOXxAV/2CxX0wIU0aJEgiQlpRBmrooReIwf2EEuO8bTrH2In8gLUp
LJLGIQKRIyAEEe3x+oTsEJqgvxsDqy1KLJWGb2UhnBberv0l9lL1rtRzsDMGxPU0mm/JO+5S9Ac3
YWUaD3Vhvzo2eJA2lq8JWv3+3FiXxOvGk+m2zzVOaXsna/sNBXLYqAj2n02Tee/QveDzrtwmwIvl
oMMKH8JDWGjjs1BSkj7mjW5SljQ8G5htcsQcFFR5WKgnre9OzE8p7udixrFNxzNxcgMNrNc+woac
kNY5uXWV7VCZBhVQ3Q2zj6Fruq1BtTKygfOZgLU0eHTviG5gPVXTfG6EcTQz7BQgCtZEeYBVPewN
sLiOwddUyc6Npx+2kumYkHvAoAeBQutY3Jqy1w4jogdjU3wzm/YZ3FPv9yEeocz7D1po/UISvEf6
yG6DsEpRLdThXnjSyQ/TwOShFPdd2+hBb0N60ebHPiecbUs/hWwIBtxND1ninI3Yh/AHLH8cXN8B
ZAE9wnwzjAJt4KE7F0pzSUfFu4SDu7c/C9x3DrM33mSLUN2cxT/MoZa7RlcDE+n1oIusW0w48n1h
JUgAlq9M3G0yu2SZqPMBGE77l8IZwF/OEINkBwulCK2TDrFpIPY/AQTN/NRYaGdx1u1mq4VQZaP+
Lp1fADpS3zHJCapR+EtD+/wIHNXcishNdiKZkl2nJThzKc6DtVh2yAGUtYVy6ALp+Fao8cg0oLsR
0VyeQ4IwHP66U66UJ9B9HpBn24f6gIJa+KWc8IJvowc7xVUcEYW4gWDBA3Yg+QX/zf1qYZ56njBk
lYoennK9emgaadzIcpCXVCOfM2Ywj3v47dhebBsFi+eW0mblmM3ZxgTpzBs37hY0V0717FR5pPS6
LvnS2xUqugLzstjJ7Yta/lTGtjl4Mn+Jpg4akptBAmuMOCAHBXzYQvMrvDQK5dIIJwCeuukFyUv3
kHWQlBRLuRty0+HVhmSWweqN1VPuqqB9zE9FZiLorwGjBg00HAvP3tsVCVhrKsTWdDFZ16Jw6wlK
dN3Uwp3o8CVwsh+FLU3oXsxjkyHD2i8VX7FpJKkpb6MRw87pW5Il3r5F5caL3cdmoOPSJiCK85IM
glJntSF10ZCnJi2+aeDAjkMKvJ5U1i7X9cxXy/Yh0+c3M1R3rsjPEdJ4vUf6NbHUV5C+J7tULIQF
q3AXTvVxTPOfXDfZWeGcqpJ5f1G3DQwFbK+dsoT1OpMknsZd2bfxoUteRpt4iUyv35K63MnZ9Uc1
fs7ptJkNdDlgPEQCAKMlm4Zi8fYRTvlC6O7FzrJHcas8RjVIkqKA21hld2Y7UGS07J8S1S104tLI
D+262Ft9ZW0m0SPV2JXztsuAiNvpfdPihullovJNptsF2nSLPCkTfsXFKObO9rCWg3webyXZyW0f
ihQmJPPnGmxUl3+t5kbssQSvST+jWKKOcmPW86XVi2GHFsLsK9MvUJ8CSjKxCjXEfW4So012880e
eX7QgFvqs9C/8M75kr+O3pAdRNHMp6bLd0IFH5Wg+EcKbNj1SfGzHL2LGjoCz0hlgiDZKTtVhjE5
hlOCJeuxlAPgzqb0TkWuO5tatyrcYV9nNID3oNnrTUnwvDOGVwE0GMduD8xBYkSfGXP33Zjcz42X
7NROw7lumi5pGtMnFTngYeVZUcOzNrRYUGHXaUfYD3WK/FKPva/AhG20NAyyRnP8wtPPcdZGn7xc
PtaysPbzaDS+YVrCl31t7McYuKk7Op+mEJSSWwIud1pVvxMkQj6jmRwGePA5yH0AaBwmALVtpU2H
sDXzW4TGCrT0KguRmFbdRg7+RaU534cCo0uvry8Aonl8LFKcMxKY91gOlDzsIDqTdL50KFjBS3GQ
yjaTBeOA5hOgOAPcfwYhGDcZyPy1foiBG5tzRRWAxNWEljZB6EymUlKGiknkeEjaBbKbF0+j+daw
q3onwWruqrI/J+HAmOCO1d5Tsmd3crOtIutn7C21nRu1se/IEYz+NMpdTy2OejY03G7mdyNXIADU
Y1ltlhOdb4jMqY3BZQ8vyY7Ms9GgLRHp7cVueU2ssUzvBoC5dmTczpU3BDqsEYTABIS6PPL1BO8o
jHCZGyPR4BXUlnO9DsahOJgVOHqiFlScwN2P6WAzIs/dFh3Jh0SFF91S6RFKXZ+dLgcMl1DzSfrU
dxvHO2g9WkBLbt0rgGGjqQGYm0xmluSIGwACWrC03SbW3Zu+AprSQA2rlGNsGBWJ5OgpdPCnZISv
ceWr5HaIx/LY9JIhd6Ep29rFCslGxmlq3ZiVpIBPqqdSxktuUTHKpHXqRQk+ZGjkcpX5XZsQBniC
cl19iKJM+eQmcYQGj8vsWAGjavdIfvbtdJhq8g5Whn5NPdYOHRA+2fFike1i2NB/6mYegKjSj9Hs
aJAzcHiAvjxZwE4WhHXckQgEqIhSjftL7yZlJ/VTBPg9WLeuLbOd6sCBhA4usPAzkEWjE86B20/M
PEsMULEVtINKt3Vc00EA5DxmeKoY38BpN1D2KE8YZDcbOrGj2qkAO6AFrosZd2TfMr3vgim+H1ny
pzIvFBJigxI1kuXfzkCbm0lVBrk198fQUnb2qFU7M46yrZN4YG56UZxT3a0OXevqwDHWTM0KVRcW
03gF3SM1UiZf67ofHTE4MJVSeb/IEatzXkcbQ5AwMYOxtxb6KTQyo31ucpRZohafUKV5DkUn0ILN
6sC13CpAj/2CgANeestaVLkXfYbqlxo8iFPS18Ha0hvld2tdXRe5SciFsfSx14YmWBftP1rYViun
JPIbGSbn2AXhW3qPRqim5zoMxQle0Q43PG1rFQgXFSnoxhLJxU1H/LrXzOp+vdzBMdxDLGCoz2EZ
ZJH+ewGSAvfI67odxY4fhfaXcZqLgIR9EUhsEIpjuLz26EVKHC1d3MaQbz6lDTowrQK5zZQN29Zm
a/LzCpXC4Pq8qdoXTaJi4S527ZIqFxT9pZlZLcTDuaaotfytAngmvyK8rM37ct2gmeX9bJMyJu32
EkGaIM5ksbauC8NLINDr/DCmmu9sfaZihrndVndgGRmSbJC1LNbVZhKvatXW/nWTqBrgsV5PnFUU
1ftvY60/y/pbtbp1sfQk3OtPRdPNQQx7IQhn08YNLi0Ypcg3rot2abXuW90DW4mHcmI8Q69DRMxR
yqKWwShxJyTYOYaqA5b+HwuvEQP2qU65h6vwnCsV0r1xrATZsDxzCe9nrQCaV0iYrgsXrolPSu01
U2dKC/NQY/zSApkj7gCwpf5euNcW0snksCDV+aPSvXTksIJ14WgF3aWLQC2BI31f39b06h5o2Zo7
tZP+Nmya6DCac092t20ePWeYcNJhp1xedgMs8rarR1h70dwuxdERTYMyJyBfeg/QyvQYy9nWlja5
pNLWddkBhXcHlNOW/2j9L9Y/Sgoj39uF86k1UpirYUqXU9ve3kk0+7A+pX88v+2AWGxFdXx73eF4
zLKkB8itLqDnLw/ySK8BQWLCMrUhIHDXH4Rx/OPvhZGzzDYgo+MT04n3n2C9y/V+Qc7PwfXO6baL
vYupWj7BtpRQ6GLV+FVmLkrJcAOOTqc9aMyI4V7lO0tviL0NT/IfIPYHsgrEtO13XbqfpvJZWcBe
qVtoG32GSOG53avKv+K2LSypYfraCEEH60YeGo8ZzOPGw7pq6sTNdTF6YK0cLTm31rTxTFzU7Rnt
kaY8qk4JyyuxHmXsxrveu6mV+laPwvvGZu6moC1Sm30QpSi7Kzr6Vi3Ch135qTb3jJiAHc1ZR4ON
4B1gOWDo4maUN2lR/NQc7bMakazPFMHMD7fkXP2cxgLytlt9hfPxFSUmRJkMXgEtTyGXF9mxNEf4
Jmhu1+ke8sEF68x6k6u6QWhhfOkRuKHuwS0S7ex7jE/4vSyxj7Ie9X+4e6Ujn9JKr85R0910xuAe
oyx+rrXJgaCPYqEpkF8RCfIqKuNrpHan3oWBQCVzizL3vZe7T6mRq6j0JGf3BxUgeIF5fpx6+DAW
mAjUt2TQmiaGRz9H/QGdLaSJYVZQciWDKy7wwH4wIQGsqSi3Sh9B4DQhv2LdtgtdhBdFjheYjVsp
OQeFf6z5lEbWXZHdT5iwhRPemNVipdxk0fcWYamNAlpmi+v0xbVGdzs68mil1SNWvfDoIHqHsH1d
u+Tn6u5xeSROGNEgMvPMD4f8pi9r2CypvFHHz6HjdHDZyQYTZHRNwyuhURVtm11MzLxzqurZzRjr
jFCAbSGuckVymjuoWuMWE/jvrSWfWtv9JvkR5hjFjn4AewgY61ODF7MLFLfOkG4wJsOvmpkyMHNq
mYJcSof2wQyRTMKumvsChRxlyeceCu0o9ecJh8hN5LWL3NJr08BD7436hN2UA5+sv88rCSd3P5sj
mfb0wAv/1ibw2r3Oi3cVcCB9tC41NYrWKrdlHyM8sfDyUotKRKW2j3ml2Bvkz1JcyNGX/THr4hF7
boNiNkaYk9njxIetTTgejWIKunw6C7PfCymAc5rjz6LXboE1PM+Ng/es9+LZfbjVF8xiOVsn1RAl
cjXufVblSEvhFylgJBKTHhq7R7okf+QqMYb1JqBWqXsooOeGZpbtR6OY0Q1ERTTkCvKSsc1J0Bvk
b4iG+zGDPjkKH8txpJY3hrSdPUy7jWFKOFum5WyN3LtPxvbrPIWBY4XTNmzbr02EMunQilOno2aU
Uzzbzg18q466/VlPcJfCWvSlKYQH0rtkKDj1THocrFP3oQsyJa7ld1Xv6fwUVL50gCXdTHdgL4VX
J+vu+9Z1tzBpYtGgyUT1c6/gK2gX2lOL0ynAlwFSaZrvUopnqODIhtM7ELRJyzW5HM59205gixGb
slBmo142wtNSUXVY1GTS4i2DP7yVdvUVbWZgm4iZl5r22k3w3eNS3qJyF29mNQR+hfretq88cAYS
SBNG6wA+HycRT4sfNAIk8mCApNpUeQxiWdiA5xwlSGGhXlS888AzgDEa1PS+6sW09Rrj0FrOoxfj
+QpNTu7Q90V2YcRFdbLfiCwi3+glJLns3tEjjXHi89QmD8yL58VH6AL1jMja7t8MrCKxiich0Rjf
R6tR4bqoL5QES3+ezXNPeXibwscZ3RiZSuOXmTWOP1OY8d0IiRfUIkaTwrzh3lgVRNsQDJ052yAs
oM95IAhQfS8oMmNSkCTTPeWacpsLQx7UztQCAtjPjBoUwUMSgRMVaswMT7gZXMpeffTS+QclteJG
x7oVqSzgMohq3WHCldA5Q0RMkAttOnmUQkanPCYtsGDhwtB9w6tp9JmGWNtWAZtLETrb5paGiV71
FUsfE5I3aY+Rf9OKmjfSHtO+GaudYcIJVNHBqOmDApBmb3E2bDvUrjd53rzGZFEQWHhzU6i0SnFx
1axDcSd7SGIpdkLaGXgX9dI1/Z1ZZ78YYqg8AZXOiQPtpPvaS/eVIV1ujRFNTTxJAi3H2TH9JSx7
8oe5p/Y2MDamxGS9iWBdi9RZh2ZNi6BGxpDGi9SisCtQmnIQCxIlAGlPKlGAtHHpAm2RPTR9hV6G
qBb2pwoeoDNdiNSz8sPpG2tXTS72fnCR9SZ5bASWuHYxSBiKoNb6fnC2nEnLnPuMiTWyDhXCrOZg
7CTCLj1mPSMCoua3Br1F4sx+oDZpIXb82ri88rmGeg1oso2hdRb4HuxJOvxEdPLn24G6dl3GuBDV
6Lx2O68GVyiH4s6YWxzvLbQiwGDMvjFGKlp+owsw/s6EA4iCisMNU4MvVS3bS91+BN8EodwVKLFa
sBLr4aLY7o/Ys24UZmE728xRDzKfCjEDOcWrkWTpis+T9xhPbfumOlI5BSaaj7dTJM0bg6c6mQf0
jKFLmwYIImVCxDIORJ41eGZk54ReYqvYJXXirIbjX4LHs/y8a01EARCeAKZvWtpjxKOfwUnMnL3l
DD+FIZ5KWIAgx7EYg1+Z9Yguy15nzuT1C9OdDJytA7jtDgkw//tJHkYNjQ/SZODeVK/aAin2dklj
PySJfh+j8r7LzC+C/DZ8F56pdeFIKIeiCI/gYJ9MOrZhh6lNuXE6UPUpyaGqj0qfXDDWEU2IXoBg
8I/e8CurUKox1YODA/Wm7e2lMxyPipGBZ4ddHPfebeJZcI1HNBjlj6Q7h3pt+R0hEXDKEMUew3hu
oB041YTXkCO+eyG6LNQiGizw5MusjT+Im3wtyr6pmKQPInPxFil3Bv5f2yZ5MDKup3WGX2NsnshU
XpTcpXTswPgNze+WNVVBVyw+lhY8TqZXSZe99iY+JJAnNl3b7Swj/VHp5o+ZjMeu6pSOvoipZs9T
57rKjQ5lDV0w0PfwoeECO7xbmYB07QA1bZQeecoMkQYlAhc2IQ1EyvTRqOt029S5b+WG32n4Dtnl
sNeztEbjdEklDflnTDFKHxwpONkOtWAjp2xv9edphOwIjuHO0eLaz91UodiOzWOblNVdh5KDKuDa
MRtAQUyimTQ2or7EtrcRal7hKB23+wR7aYkylqr+rKsOazv+R7xSUcaxtRGsrvd9QOUwTaGuoEOJ
CMSWVzzfuEvCvNcmTPFuh5mkhdeUT3mGOF6NHO02xjglwJVERb5ioQau6yuVUF+mXp9XLl+z5hHy
BQqyrl8XSQWAQ7fo6ZXCCUYcQg6xBmm5JPG/m5YjKConSNY5G1JdVZykwcpBLMbigZrIuCfgQSdg
Ofd1IQdALSFYsW25nDQdraw9ygUHo6Y32CW+uKQy/Crz+sB1MMdBEEAGRVeUEEDd2ULhAhokhg4R
GYEoGgKca4ZgWBZcwGXWIpCwy3bVfknRVjklC7zD6EfUOHoCwXmykJhZtDVGoIsU3KiMrKtgVryt
Ulb2kiwDpbQkOWK1zqtjRTgT1Ul6otyFrmsx4+e1JESsZUHm5uMi69RkN+sorSjLxN5cZvJjaDxq
XUaklmRP1qA3e2sMh2BdwD8ag1kKbstWjuEycU7TDkGIZbG2rttKdbjvBpTxG0cjKb/MwKNwkoFn
ax5onmX9uhHI6g7nTu2opgN/LdDURtjVUbGYHM1jFTO6hxSLGivtN3gGwOxc0lnYZWIaXmOQZmUp
Mi491S0l5Xv2Akqq6hlk0tIyV4zSslg+UesuPuKeY+7aDphYF99jvZUGuClJHvw+dQNVR7c9tRsT
YDMKnbmt60G1tGRao+RN5VOCgQ1CMZiLzLWn7J1G3K3b0oiec21po4kjWW+T4Cz6V1h5o19YNdGE
glCoGUrtJOof68q62eyK7iT4xzq1UIN10fyj9ccqAW/rC9RwNuv1KeVo8MjutJYbXkm562LdPKGk
cBrLhx6dlhzMfSwOKKncambMarZc7HrFgiABQgAWJNVyjeYEksxeFuvqugDjle7q5hGFDYmsFX+T
U7yf/8NFLD+S7VogiKaFHLzugU90n4SEzPEgLD90n8y6ufMkUuZ9XEXMuYDSqV/yiMnK7ADxTuBA
bFBC2FqTY1PjMMKjC5+/qUwcbzzU10tS2ookm92G3QXSaAq0KP0uxuwHMdAWVzakS/Tc3mll8orY
wHOJKFwopmIbl1q9nYWKlCj615sZMRuSp+WZMJ+5hELxUCYwqzQSFfhGmUDsxGM3FtZBSA7XKPHu
TUXg3pwPc4iSm95EZ5K+6O+YpybRnktNvioZdwCDHCJFqvArOMjyEynuGukEUYfYF7j5T4qCLntt
I3K7wmT+j3T834FGPBOsx78nTP2/JpnL4u+wkfUrv1EjmFr9peJJjLmeY5LuWDAgv5Ejmmb+hWq5
rb6TnlQb5NNv5Ijh/KWqCzZEhWQM0coDt/KfPGPtLzhXUI1J62rWQrX93wBHbOMPshQFH4uZkee6
usoFASH5O3Akr8HAMqseLuATFmQjCcB1MYK5DbQlNabPvDBFFQGlX/OOay5yTbCtrWUBOeMLM6to
P3SCHngaYrKgHj3y2mIGmLd5HHRLPrlfknZra11gVfR7m5MP5LXWjQq4y4Onxyd1TNN9VE5PTCWj
eest6WW10KLmq6rPFx1u135h/wfXhQaiF4eGZWMOwV+QD8i/mPrs0IMnBUEPlxA7HfRjO1JYWjUT
zUhTEMZeRqh1odfdOG/nsWH92tQz72ciMH2IKEBnm3W3lDNj+NpM8wLF0EykyNWAkaYcltZAH5Zf
zJ2y+ogmkZ+CFsg267b33ZiFnVtymOp+yElQWxMZfNRYquC6mmVxxpimxGmAyI0oGaCKWVgqVn40
o2FmRrY214XiaV2ATDgOBWHRk0EuAWqCRUG++R8LzV5uP1pz/WL5+a2Z5C2wQIcQilR7vIzXjkwr
1XfbBHEwyr4aQqDL5vUD108Njf7ZAmnozxQk91NdPwIPagJspttgba0I4LWV9Eajbv/YDSI01BDL
RJFGGbUnevI2EN2SrF0/uK7rjIzczXXX9egfjlkYy087dQQ22YRi8x9nr953Lxe3XtJ6jPczrc3r
da5fzKtDNfGsCSZegcwYkNcW3A09MKwMQbu1uW5cF/WcfXNNSPfXTWsrXw6wtiwi0WNRQh1ZNl23
X79gtVTyyuqAXWwZjIXLL99GJE1RpFna6+brwlmelff968Z/uf7hUGuTeVy6F5bxdP3K2no/zp+H
+HDef2qm3i8jH0pALv+42D+PhAY+EwwJseTDt//1mf5nZ75e9If7/nDs6/61tS4+7P7QXHclNtQZ
MzPQ7sCZDPwIwpbL839d/Ntt7+/Fn7uTzACT//fjKCVvzfrqIO6EevH14GurastG9fEF5Q8G2mMf
dLq063eun/7jsOsOe36Ik8o6oW7zu+a3tq61rnX1j23YGFAWXEsq/9RcP7ruun5zLc2sh1y3rauW
IukB13Xqmxxubb5X1v7rs1+Pu54GCsuTAjBwv27XRW3Lr2tTprFU/RTN+4M6OAdjmVtAX8CLbvao
Hq2V2XXjunCzZSb4vmv91LoVATgAOs5cgwyp02GBa6fyvO6a1dSeP61N1Yry8u7DYXQ7UgFTQIXK
BbRMUPacG6Q3fPpz01AtFElp7aZMu/EUrLcqe/yRNOZLOCNtmmPeVMS5DrCu/yEy8HtNN6IriPY0
5by8jGMfScx8O1UFvgwglqqsrHzyC1jZADLOA8OJfhqzlPuCIYiEgYaQRUMC6MNVvt/GZIIJnJIm
9vtlSJNLPy6XLn5d/bfb1jruh48s31i/+/6Nf7HqtTGlhT8O/T84jEGx92Au+oTL9SEvwJiznum9
uW5dDwOxi3F/PcG/vZIcV4OYnOPh49W0Y7mv9OmxWkcyMkV54OVjHqytbrmV67Y/P3Pdff3MdVtV
24TT1/V/dVh9rYuv374e4n93mvWw17NcD7NuA/72kguq9Lg0M0dfhi59GVfX1rptXWUEv9dSFdXV
5RPrdhmjyLX50Fx3peu4un7njyOuq/k6Qq673z+5fmleDrq23vdf19+PGZsKGRAr281axwSkVHA2
hfetqWjnKfk5nvNLOaiS6GJC0K8fxkOrkjkxiEj3QkMS1xXqbg6NRU7bxlsqrn6QRQbjOkEeY3zu
EKxcmLeW8FC4zS+t55VH2WkHr4KpJ4T7zTDxYKiSQLTfQLqdNFHlp8GtdRAeAHRJlk2FQSFHRSEP
8vZP4M3Y1RJh+IlxC+Rvvo9qXO6r0Q0okGibLKmfVEcxD3HZfs0S5SfqrzjraD11jdm6pQDhblP8
nCPrS+sV3gHSq+dbpI0tER9MpPn7TMUNIiNBZ3e4IdfxTxGWISGxfTRaEnRw+f0YmcO8wkhaUgXe
F455xKjkngzomyiGcMOMgyK1DUjTRdEnHDwb+Q/xfcpcyLQUvs4wecudaztBpjO7pWpymyfVRV3q
qMTuYPKcTzjypier3lMfMaDL1J6fewqOVIuEixySR1ubQdZg2bv5LguqhXFPBnFSVBSFyUZBa52/
llny3elmmNDDi9p+6qPqHq2YbVQfy1zN/cpZ+jkrplyC2ng1wdYRCVRIy4XFAo8NHupCXnkw7exY
2z1Prw5j2+jKYtu7CGgP4wANNAKZU4ZIu8fGg278wrHVIJcfy+eM6a1Lcegx7+xLkdQvlhXCL3Op
vk0P6CwGKdXitBrfqlwrAqVu8ICokI6xBly1tQ6puCyeYCEWMXrWE3vF1NwUE55jHZ1qTVVlTy16
m/de67v5AnaqvZ+phlaP3uou/qb5zrNrkFZemZxiR3+R8QOQCbDmSdJva5OEY1V1YKVVrHsWqc2t
nRXE/lYCTjHhtux5OAF8filiPb2TfTU/9F8R8x57NP0T8ghWq7wqaLnWBXycWP0MOKM8NHBssigu
AFEa9wYauWWxjyzS/aOH1WNnjVRKUShC+JFUe0HGrnOps6OQuqcI354oqaI1lCaw8MG4wXmUOyVJ
qKGHkT9YeU1uqntBteetKoCtGnVHGZPsktrlAJRb6z/YO7PltpFt234RTgCJ/pVi34kULVnyC8Jd
oe97fP0ZSLmKLu06teO+3wcjkA1AWiSBxFpzjfloagfI5B3ImnOhN9bBQac7ukmI288PRGjeuqc0
LknhUZU5hkFNq+3duvgD6vHFbD1tXRR8HVY4atcrKs6LjRtfyqjrHsxKJBDuIp63Aug5ABBxwPPC
EA4St2gr4cnGsFJt4fgdP55JeyomQtWGBgTG8MKWZPRbMw1Xq7GqFdUL3CpFu5dHjOhpEGiMpyyv
L5nnF2+OCYdWmw6NbQPJUT/XcVotKcoHtBBdW1b7i6JOHLTSQU9uH/Gk2qYXVxikZ0YNs7oIV4iS
hzWYm99JB84peSMhSzYWF+LbO5SmI2ARV11S6vAAV7e9FvyqqE5MO+72FKibWphexpBPwtBdTAIo
3J76jnt4pWIB3aKGtHUfsKVpfBLtUJIHb27orp3tNPHMGs7onwp1sJabPJCxhC5jvz6pzj4NAnMz
6Mll6Hn8gzUxrvLcfEYMnq2radx2fZzvEPTgWTETHnyotYXTrMm/fUVHS1atz6AS8cOnWroCgY8f
aCOqlal4m9b0hzUO4GRd2uKZiDalf41OkrDsogc8lHUWI5ZeZ1xPCxJBDq7hVsUJwq4yV75P9sQo
15pziPk27swKishscWRySTArvJOCNvmcq+OD3oNlLXhn5BnrU9m7qEY71AdqgM3ClMG3VbXhlUoW
pNJRD2cWvqnogp9T5/3M8gADsWlrRcMNzPYFMqdJWat7IBFqg6JV8ClXgBQPefMpF8TTYJdIXhPK
bF2/dTr6+ilETQwedcWlcLz0EUQNPcScIeaiGwQkKBoU0+BgQEdQ87imrrpd4xu/8clyluVw9nTr
NXWpHzXiPFykc6ljPr3h5SSeSrt44deHTUrVFovepWINOeaicT0EWAbPozE0T3/yUS6Wm6HCAVAd
Sb/DGn8O+ZluWv2rlmsDAZShRAwxl4SE023w3Hhpo+/B5TDYdYiJiSVax9jXPmkouDl9d1TNL3gs
YQUrgi34gfYh9bBn06r0RvUKxh0VDHolAx0ZqMnGchvzhid31zkwnh+tslQOPT8wfmn6poyQuMPF
A+BJQq9O3YMYO4HW3XFWvnXtpkFbhgW/yR7hAlp4RewG8+K0zRnqQ7WERj0vWVtn4SNniJvPFauo
B26NqsflrmniL0jvKECkPhkdiLuGWcn3wyogbMZ6tWngJqxYSe8qNVoCRqkvWNevxsiIrjF+CFzt
qJAfCZ3CU/OW/PCWrW9T0F7iemOE0UmnUHQic9F2LaWWtoGFs/cyWWP+YAzuyyioTjKgMS4oMKDs
wPtateahE3jr9ljR47Rk/UyrRFnaw0jZeuaji+RJANKauGWA5dH1hxVe6AdhBRgQlB4orcHV1k1Q
4m+jhYSNLfFWOi3+m5ClKaegq6KkbzvalCsRCn4jopbupo4VUWuFa8W0noduXFta+pxNg7FoMFuB
V2/DgoUnFLjTsXSocYrN+lNGdfSi1SfxgCPZGYxDD6rcRGQJDvsBGQfeFj1yhyx6rJ5U6sHPTpOv
7YiUE5Xka6ps+zUXkgY95lfy44hAqdQOLe+i2wnuD74w+UKr+5IKHHIjYt9T8bINIYhs6ih88dIo
2U+RcrZb45sBWzXQJn+vOsH8zXAXhlCr9TRaZ+DByYZyxkVujUdv/ksXWnfOM5uHpYIrX988aEXT
rzKHEn7dCX9A1MdQymChUIfYfUIKx4AqLyrgwfDJRVds0Jd8cggQtVyP95bvrgO0s6eMxNfCM0VL
oUN2bgOVBKlegONQ8xsFXc8l4W9EA83F1UvyVaS8k0YUj6YlXsQMOfYofWqpz9bx87CjAlGHukjL
+NbGiLYtwcemXwdTw9sg9Y+h6L4VCOENNXLWmYryxDbtPYJdFPoieDKGBEOpCIF7FPyIhxcL+7RR
DH8kPena0lZIbvvars76ATJGjJrKmN33rLrCq0yfsb1qCTJG2MazQ+UWyczg7HVQ4ANQvYvSJo+b
ZZELVhCdekiOe0eGeqNW+bEoIABZqlFTKPGQ2A7pbqyE2wCAMaozm1ekPhu1WKgl9dIodXUHOmo9
5Ya+5Rq3QqrgnawsenKM7nsLsQmBHdXWDn+4AF1c1CoVK5/2AGDP2nuldSjxf03GEP0aSCbsEs1e
Q9o1UUGvloBn0WNAXnpw80Lf8PjwIIwvfV7qj7U2XzqTLIYUMSzTtvueqT0XEyAQJcXfE/BvntgK
Hus2eV3gYIn4lj/LE5IabNSyAhSR+iT6tF1SA3wz2/aHX5MjVEHnFnYAMcLFMmwIxFExSoB96KCC
dIAkhEw8D6LgoFLHFBOGHiY424b2WoUBWkviDHhSFUfugyy3LIc/dxE9tLkLwIaFQmFAFDH02tiU
pQtrhTx3XeLK46tfumb8opjd2tcpwND0/Cl1nZCSKOQnmelv22Qal6qoEC54QD5aajVWaiceSfjh
RcHNOEDw3cZ2dCqi7myGPypHnKteWJ/1zH5Iwn2hsN4eqCN7mLBonnRwvF3F4sg18Qo3J76jCAwU
G88Hh8oolmgKQhAvmNNPVOX3Gj8+FCMKZprDcNUEPo2RJ844Ecz0RpLvZMJIgCnUKXWRR3ofkGDW
R8WixfsvbFpqwatp1fvjyasCdZ35yWccvKkmqiY4ATz/COIVz01+MCC1P/DzYnWgteaSlN23GMj6
so6Dr+0YflJ9ANOZ1/8hGu1ou2QktbH7w/KfCcfj6FCPf/TpoL+YQYm9nVLMC8tBX/Ua+r8ohxxt
4bcn3K1veAcFZkLRdBhPtSoCfOWUuv03/B7iE5EjBAM6IqKhPlGoWj5Uk7/ziQpvidF/NfN6XPTN
hPhE3VmBN21st/1ZOODrE28VqOH3TsQwFg2LoI0LddFFekVp4I8q9dx1OQwHB/JzWIpwCVcbRpvt
freUdJmTKFYq92Ta9cYgn+i4SUO+0L86VfySC2/ba86zUXfw9XlIXuj2+KnySj7V9lnzqebUvK7A
Qi0+d2p95CodwtTM904VrRKRv+SG+BrkSHpypJR5B9wbDAuO6dM5V0DEx40WbElQik3l8pEp2rVq
YuWiRqZ3KaYyuZTewVBcXMNkVz90OyoGY1hyc59GZQjqnT6lKOvPo3wBFiOthmBdzH1yAOLL12ai
aqlsOphe060ub3Vi9JceZ+XGrgRYAMwb+ikG6WFFEW/Ef1aKzodqyio2KlsbnkmDVTVFeQa/KkIE
504b/Gszb8bEu1ZAt7I0PyCdNC9yQzhyeohGKFUit3/1ZRZAyakN+Mn/1ddO4HUEqu1N6aAwcUzv
MZ03LV9G8PwXfhSCS36DIU0qxGWaN4Rmi60z2hB45mbdBPolquzwsW/R3/81TfbXloG6qdH3st9R
SoFSFIc8SlaQBP41VxceFXi+SZXjPOW3gdlznOXLvceEMbYIx5wi1PmF5YAX9AtWY/qSh9NiKbvk
YAhc6YAa7ia7TIjYZ3SQCDWC6EqsMLfj8dJoWnjty+EP3HK9Xa/pJ3WMkuMwmMZFbpyJ31XeYE17
70vGLqP2DEpWrCqRsoDboh91pd3HZmxewnkjJ7ehRTrHQ0AdNACoMifgQ018qiwpT928tyvqntZV
jgVaIceDwhSsjIZLVDuPk8s1pJvKnt9Oa1xcN1YeqV0GzWVcdB5v3jc8Wr21EXCt0Uh4hYQqg+WQ
6dwc/pqHAtbdJhNOIvJEtprjw5CGqIvT9lxQhfH+jZoKzN2HoFm4SVo/5qy+robi+FcR5bfC84eD
nCY3VokfpudkxVY25VzNyRBSlb26kkfJPjGKZKnk8SmBdPTgqr57STLdvVAeRWmE3n7xvQrX87lf
2Gn3aAEb8yJH5f8xT/PacVfYIjjJGTwFXtRQ0wnb8P3Lx7DZKr5rXcoity9FhlQKYvK05BnLvsgB
rYnqnVqYyMjneXLAp+LkXFJBrkcxvu0olJt1neo4K4UjK7fOPN7nIvOmWDuu7U0ikOM7IwaIk+IF
V3iCznIwRlCJ6FH9B7spvTUOGVR6l2V4beeNga5sR0xp1qQP6rsH+f9XEfw3FQESgH9VESRf6/jv
IgJ5xJ8iAuH+D2wJB1w5gBIDZMSfIgLNFv9jIC9QXYG2W/wOXLURChgO0ylEMXVTm8EUvzQEJkOm
6jKq6++qhP8XEYFu/x3hMr8fTWj4z8C64G2Dcvm7hsBhnZqmrWrg8d78UQ0jam2Kr89di3UH5SvT
1xBQVMzXGqzAvPJGf3etojraabbdbfIK3XzQD1c/4C7ftizgXNPMb9S911fqr/jBJsVNbvwWYW2b
pOYmIB5z88vCOLWmcwHbAfOv6TAgrWMV7cF8BCmHcQ+JlQv8RPEgFUrFWg87/wTf08OW53Tf2EWX
n5ygCQZyKvju1iTml/dhuSfnyD2IAcoRRfu9OxPeS2Wn7drwsf2sg1J7TWztjLM58qx4OBA/bt/G
asiW3WBa58SPE7CrerrxzSa8GSoGm6UtupU9Yd2SqXl1SoVXnozGK7ZEj5/vXbJfbu59pUMhRWm6
e9mvhFZ97NuroudImpOyGPCUZoOrzHCQTb5pyZan1P/ox3O7XPR5wdOYnC037+18iBmTJ6K6a1ex
4tvacr75flSWDbvMJBJsV3ieEm+qr35PPZRBkTnENyM94E9j4rCK4OkQj771n7seRtoHo1CSHYZG
MCirzOl5SMHgVe5NfU4NErVT0WEelQNNmbM6NRtnrUazB05cwdebPLH0us7fG67vvBYxLoVu8eZ6
EFAHxJOsAodzMEDj60GRvHEvxWi5MuqDE7XGC9LWB7svyrcBd+6trVeIWuZpfahecx6fnuzI6n87
vERBDX3MDzaF3RKxyxQt3FMydHlvemFsnHEyoRjKszogJ8jYFobzaFnC4wdSdHwjSoVKLRfHaS13
CcGyQch4CFrNONz72yCjakTAO52nyk07Te6jkeB2HKb9r3MELiLs3B9SMAlRf6RgsT92qgk3LCXn
oRDBXHwYkFPufXVI0EgPWOqgsIf2rWNNpdXlZ9lqJ6OBzTkPfGwHSsJQmzT2IUkorSBmoS/vM7Mq
FcHSRA3wfqQcCcmQeCXFVl0TNk9yQ0HBpgL8dk6ztnlqC605VFl4LQm7/ei0+jyqQfqVgloyNYXr
P4/cAyHa2+JREBLnIVNLD17UFwc7xM/PzHmE9dVC6Z+DBnzVyhOpcg5q8JUAb7Qt8Zfw8r7hEfWY
JZSJ3LvmPcVBp2/Gvru6D4SADS8/xDAEv46dJ6ZR7a0iyBdkh1jslQ2215Hmfur4Dz3JjSH4nOFI
Gat7X+hNRzdS9FPaDs1TRXUfOR/l/SAvjBCE4gLIY4Awjm47ZUeAOLLBcyUxkN92g7E2jvgsEKir
9F8j/XxYRCgUkkOA2+6oazbgCUIMDigACPzGKWq57lHlHJybud/0Kcfgcgsdn0wJpEk5r528X+Np
raL60PZjFzQbpTHUp7pKxiebEij23zc9lt0+jHjc/WLtvW+yuTrGXnXM567BT7MjYvnX+0FNUJnE
Bf92UqwX5tm53z2WPosnXw2yi0M0YaLa6eRNtN674rZeRz3GnbKZQLO8uGg073Pv/QBI6nWqKNSf
8Jsm2E7efTI679RHwn0IBjP97lDXoiTTN3XmZyjY65xQbzGBmhJ5V/jvE8xomRc8Ffy2HvhHTNrH
myyAMF1olsM/SE+g1/9+k82J3OcNUtuflmsDS+MvfoRGAV/bdDsLXJFpbcq0eVaEhggV9gsWWSQS
N8X8V2wd0rSDMB/9lg9K68x8R/gZi/p5UPYFID8XuPcF+6kPZ0flaJcaVezssij6lkzUyStqtYEW
9zUWfEOTrhyuxZghbKclN7ijJ1ab/moU4VENpvDSBL3yyWxYy6qu2x7lzCL1ex4sqmonm1TEkJbI
XYJxTvaYJKay16dRQfmuRp+npLz40Kd/aGr4CjEGKawV6ussjO01JQvHNKD6o+gj9cKThb2pEj3c
e3WnnYwUz13LU7NnykKAjyBy3IzJXArVingverg1QdcZT0rLxnbmctfU9kjvRHOzS8D++UfZktOc
OimXScFLj7VtPL1P27VaGC8CoaeX3CFcNFiRsnGb0H42bfXRqvzum4cH44Jv13SZymo6tK4PSicd
8m/eube1dqWluElPScHyp4mt879/aYSAt/8bFszgq4CdhmmjPjUtIGTahy+NHYkhzevK/9HbOKAm
XRU/deCise1bxZEgklZ2VAxOTXmxnDEFcFtDbo6G9JNapM3Rzlp/0fvRcNDLhG/ARDiG64lyYC2K
2SkqqiUkRkI0fw3IPdkn58nmh777sR8G/mnyvY8VJp7pg71LQpHBkDfMU2HEyg7alIeI2uguqVIS
yTMUDGfs9ubqvfFHBUOmqHX/exsgzSH8pZtHCaokdqPv+0ol/yfbAUsESrrn3vfdd5xlY9YbPMyO
79NnwqXsd0UPgTjEBKCPADmVQq13hZcWj26kJ8iGdPfVyZvHUcu9n6FCmXJXFjsqYdIHDSe4cyJa
gmxRh+Fal9IEuy+oZ2J3SMrHCKI7wAnmya6R+htqcSJuc1QKc2swvw1l7B4bnd/alKfBCtqlvpop
xFceEuOrWkAgrXNWBdKRUe+U+OoYYL0onyZCNrs0ynmGUirb1Oka+Bh/HotwQoFZM77eu4yhS0/2
pO90/uRLQbByy/SoJyalP8dEOtPBAoA5bwxK0VZeMmug5hXCfUDuyb4adNo/D8NPFYtBBMryw3GN
8GvktLX+dUr66mi5/k/KPLXz4LTmiw3Ezdf98BM5if6GwecKW1LliYoKQuSu7j9oTaB9s1BYeL4j
PttTauIK6yc74inqjZvLdzlBxMnPwjTrG5WV5c4YDXVdkEz8XLUOkJle++Z6fgSux+0frdgpjtx9
JsxpGEg2PsFtfxKzSbaOs5s3+ScKAoLTaAmo4GYgdn0t/DNL4+AGCudC+ko9EXQMblquuNuI9N6D
HJSbTqkuY6WpJ9m6zyipeaN0n6P+OoecQQLLez9HE2Ej3YtUrCBggYp24DTt33ejXHP2iu7Q+9vu
cAGloWzsFk5babbKi9fBDOAxjqJC8g8v2GNlLFW5G8hRC/tVxXaUWxBnyhMh+Y05z+oyEDj/7bL1
96uWrXKjIywIENPUXIvn2r/f6rwgHkLYA9nPWLjdJScVtOgjrwY8Hhy6uKKiIj6TZMfVvvOhojW2
eHba3Ng3kXIMEodyy1AfVIg3Sb6WdzcnTvR9PQbJPkTt4q6pKRrXQM0RQhLIXP3729e1j2/f1ClE
0Uzd1gCKmvOj/+8sRkXD6RkDQP27DzjQIkxGTjmMuy3s4oK8+dx2wyC41LMrxRA1+fa90ymd4jRM
1cpGpeOQkcZkY1InCzEzV1p5SBNr3gPRN4MKkT7iMQAgR1bh4agrVvQo++QGuKG1qUOoW3LAnEcJ
2/qbDnkl2dh//x/P8YffbzN8YDN+0gAboDncZj6CTMcEa6HJGrwfSh+dSjfLXwZqYtrE0V9rHQpd
1vvO0tJ14zVSeUbvupJHKEIEn0qMByaYjK8AYnE1zXVnJZtem/9I9Lq66I6iXG3Tv70fXWT22miC
YCPPDdnyClPXCClV7r+EAzVKflrUB1y9x4J6Wnbf2439ay82cVBYm8VYH2BoKaucJPwyz/Ooewwo
Sa3NgPRIa/ImjHYXOyagrAFu/iFEjvS+iYaaKjjZ7vGdXU6F0BZdSrpP3u8NlDZh0zivBkbCAJPz
YUdSrLpx1fghJ1Rcz4j+K87TNCX2DpECbl/Qy94SYG2YdYFsqIMZachF3Zwa8Ty5KpmYutDJJFm/
N42R/HSkK7fUNvwTOejgJPfkZpYcUwPqtOsPA+Hkp/t///itv8NHjfnj5ylfV7nX6jbeOvP4b/BR
TfdH1R0i6wfVaZjMmAgK/A7i15CqcK3C8QnZERuoplghi2Btzk05kCjNKhLW+D7NxwJtB+iJIioE
jK6m7giBNsK5RkrsXeMKNDRinZcud7yrMfXelVLMeGP62LGCNsZHQs16CnetiErf+Qg5cfL9z9yd
zIM8QvbjbjWfVXZkvuHIs8qWPEKeNdUw5byfJRjR0UVY727kvDDOKceo11Rfm3tY5dCs33fnttyT
m3cDTIsnHtJ0gcmtdVqqlW5u8WDN1v/+KWjiPz8GQn2G5uKxIByqDD9cNkWYQf8LTfEjKUgwY7oV
PyJpeCJDmeyxf4kf5aYbtfgxCnXKTsmFrWWfnCv3Zu4qeTgXNux8xH1gKEFadsH4+qF/pIr3XPS3
D93x/OrCj0DVjQEsOVpyhtzUMGcXItEpbvzrbb3vwfxe1W2jvL/6fbRWsmkrmllY8fcjMpzyTj5P
dPf++4spVOoC31EOclD2h0YDLs2pkk06l4lC6Gcji5be2x935QRP1pV+3P3tsEDPS+giH082txug
T0urUNxlCzXgBJgCoNy8B7YWWuxwou70hlXjTZ9Jt2WOWYmDTGptBs2I92oeOEc5YhF4PcrmSERu
3fToS/BUA9elBP1zLbTPk1v7T8TchrOd21hKKJP6lqRujWIQZQOp9uxTkYiD7Cd8AKcHvME2DULt
DajAiKD51SIutyu0ChnMfPQ/nFXLymn5719cONv/cftwIfWoGGcK7iFcz/5+/YjyXIv7TqQ/CPPw
CVsecrO2hbwX9xUqLMj6spVHIsDIQYDJIcbcPMjO30b6aDsgPDnJrmZUsbQwcBtj0W3AnJzPJzfQ
fd33vRqXmeMYgS0MvJZCA65bgsqzUBsavKV75+piJfBo2faDa2cu1Ce6KMCm6teMI/SXjnMV86aY
rGqdUpSJSommnBc3lKWqloUIfu4DaHrAzyTYOVUGxF3rzYPcu29knxUE2ZpLNEnFeZ4tygQ9zLwr
Nx+O+23YxOp+C/diP4We8fH8Hw77p1OVNbfEkZz9P7wzt2mQGvM3OkzqoByxflaOci8M65cuNpXN
h/5hnnbvm3mP2DLiEem3RM7vx3+Y1xt+AVzGMpcfBvK89KBOzGet/axdOrzbh9865RnhfWhbl8hh
0JrGYS6gPhCUiw6Te0CPVtVrpaFfDjpDHFaLVA/N93n3I4g34oKsjpt71/0wec7AgFVxI56tHh3e
y0pVmv6lEeYbaoj2ZzxYJHQz4ysOZN0DYZNy4xGrvQywhyvLKb/A0ZyWyVjxTNWW9jGokUcphme9
uYSmZKDDSoJioSDWuw2ij7c28tBtFgXLPim9R+FN28JBa6jUtf9YJM1b6uXlS+SjZmlL5EKy2YYB
ZN4YufX73LRFLtBO1J7Nk/sKwMwxDXMkgVnbk1+Mqt2oWtOmMJXw1ucE8TM7sX+o7lvkDDU5BI0k
jBJOT045OcgQnZZIuz7f0VtAWgZKbSuqlK3sMynaQf2Kz/V8gOwivdGuyXO2Sx+8+JMc8Hz96uJ8
fpIzugH1eU9QD21a2T9YbkRcHNhptXy/4g3m0IHQIe41aiXBC66UciNH71fG+0DMvcUUROLvXb08
yf2Cen+le5+cTXnpr9ODFKGWgPu2P03mvm9csqLyvv7enkdGzSSLo3mne9f99i8Nr+/N+6nui4MP
p7tP5k+Q/Ho1Q+uD/7JY0Oe1wN11gSUb6HmT0mNLxc2XzOJ8Sf5tyaZXSV1RYVJ/Nyp/JyzKB5LC
A7NRRj+Hyp3UtVnWxfF913c/N6Cv91wp1e8+ZqE5V/EXLdDVlTeY7qHG3evEAtdARpKLJVSP4IA3
Bd4wIIlPMHPdT0Bl12GgOq+IfLNtZxvWarAD9xW96tfCq61LkvvJ1Xf9N8L613+/v8ymkx//r1RK
G8hUDU3VrI+RU82NHTEINfuOdhjuQjRYTx48uikOrItsUYstNhmRi4dEwUr3IbXyK/WxxUmOpsBr
qbTAJs2D7LCOyyh4wPbFOwwjYhu5V+g9KvqJQNTcT8YTSZHclRtzrJfWNKr73jcxkyItty+Vrjo0
eMVsOsp4H4Nw4JZLFOKTE5TYVbqFsWirDF1X7Si8rhn6R99iQyRVOcg92TcZItq1Nn6J8+CHaXIu
gjHoUnJYqeZzhSE07TEsn1mEmWtkqhkK8VJ5aUbweYnhQaKcm4aufVYU13yULVUsgeI3L+6g6pe2
nK6sx6Ltv39M2sc0Mt9Jly8kywOVta3QPgYr8ahRh6IylW/IhRB/ZsoXPekyKDlsMNJLSNBEF96m
S1gnTNVTqGZbdK3ZNTSj7Fq1fvoIz4ma6xLLT2w/rUuIh2eIQoKs8lezVzzq/DgXqreMkFhLKsGo
zvfXMEM+U4cFlzyf7FfC6tnXIKjHgvqNwgddgvT30HpUSuRRM60TzxJPSZQGMMu7/ivFJdsUv88/
nKTfZEgLv4oewI1vuv5tjKZm3QGlP6ix3ay6ihISw8qRgf2VIppK3qqugZf+qw/40ZPrmvpRpohG
N2tPiVb+40Fh24DamA+AequT9uO8ijO0p/lV0HUiaS3G+PdXMJUS5U/fPxRl3jzBOGxPVVid0SA1
T7KLH8WIa7Qer2QTKF6+JoziU39UgtA4Gl71M4uL/AKL3b0OunPr+VW9VlY9rVso3fyqcAkqg/bU
Ye15G9Igeaz6WdE293fpEK6giCe7zBvHRRQnILsVyOrGiKNx0yun+yZQrV9NSirh83bE2G+B6HQU
9X9uhGfoh6Q13RI4dm3sEgrTZJ+cMrPRDkGNHVSszmyNKG8/i++VDZ9SbcrxlJYUqsmmohTDutJH
uPVVqH+uuEEu+i7zz7+Oyf3SeNL8wNoEfVCeHb00HhL+G99r6zShTf0CQxpdnNIdu6rNb9bIw74K
kr4czXFphoqxt/tmfEb8sE3JuXzRyb6sFB15eN6G4WuEDEHOx7rK5tdZGCywOByU8XzwW6ZzDSWQ
274zPv5POxpNg/nw4VrJr842ZdTKdbD2/bgUN/2+qFJMd745NU80euFYj9q8KacAoGSqRmvZ17cF
nhyVKraVw33iPg8lbX/wEu9Y9npzcAiFYDg6aBsfB4rPnd+vok5MXyM3rZe96vhHI/fGvT5mO18R
1SUzLW5IVNnYQVhfZFdjRO6mM2ttce+TA+aETg0n7JPncWRZuVD101xbm6rg0WiuijuQLugPiKtw
VujQkcim7xeA+axq7A/vu7LXsmqBgeA8/7feAjByEkXDTg408+j77Plot6LOJfJi69AZUEQNxStu
xhCE2zrG1Z4QsPrkV1aD369N1R8Mdyh2eXCUGwT4wZEiYOCAIYjye5/cc+bR/7NPj/v44Fmf7rPk
VHJk8JdVPCWCAtvcvECCqSilGgG0g+fYWqgVzflJxJsfZSyK5GpPQ6Iyd1GanmMHiQZtbsmuussS
wJqQyELhRajcem77PJbpiGrfyirxt4avl+u2sMa3IAwOcGfLT14SG6T9dFRq8zQ+GHORASQ99xnk
p64ynmQ/aph+VY22v5NNwRNOBO7KjBwM3NuFG+XxITIpMenGIPjUzJsO9Dvqntt7TwDk0E+GAthY
ZT4CNCsOgdkcxNBWfARsFIPPJgn6aD9pVkVVgK/usYmjpGweDaYOdYM6FjsFxMoSeVx4RqZS7esh
yTdNFrdPYlLdBQ+s3re+bOCuGd5Pyyo/k5KuPvc1psrqfFCJWx6ei1a0xjWxzRaiinlQkrt2xjPT
+wazN+NB7uqQFTdFVA0LYtgltH7TcMhCzTrnJlY3hY+Rh6OkW5nbyToyjiY6p41M/Khp1uO7Mu4d
VDmfWUTg3jK5yclDO3gjoHmm0FF7873MXCEQHJYGKlnIWmgKA6Nxj5qp7GRLqg7lnqPmSBtz6+wk
IVkJB0qZOnoUes0XXiccu20jwjd53TXx5vk1INvpNCynsRCHD9dn1NhPfTuYsJbDgntUis7azfur
nUO98ysRPicuid4mToM3I7d+2PhCfB/ycd85qecjwL4qMTawbUzDwrXuLDdOaaXHyLNWqt2ZuNLO
A4piehSXaK8hIvnd+4DSugJnvG5DYa569MaJjZNqR9l0mmRq0TbQrmqr3lKwdXmfN3e9j8o2Pw/1
/RA5j6/YRZ4KDuJjWCX5UgsifIojtbvJjUZoHtnXk5WTgfKiMln2VlwBU2SCnwf5qdC6Z9lqvay7
oZn/ZlLv+aChsVwXs3BZbtwyqpcOMpTVva+1kM72iNH9tLZwZfpzrh3b8zNc95NXUh6FWs61spoK
V4C6FbwW6JSTVRwad1WUnbGrbXYIQZLXUXe3DYzOW06I9dK20TfZHVH3sInTpl3LZscXfRFxMXvE
lcn55GLOIfsbx873ZNHjpdCc5DUeoKdR2dbjv4A55MXKtS+5QqFqXnAhyFC/o28FnEw8sfrqxaTh
ke/4V7RPyBb0ntrSocObeOzC5eApzUFuYmFhsXBvD/iXP0CT9pe4GDaHVA77UdEeYks0B62wk12b
CGVVRkp2sV0lfahxJf/RwH6Ab/qdHO/wMFeRPuZRbZFZbbmHxYn9MqTDVc4MBXzr3nWeTdxkwON6
yd4FN/v3c/kOFQ+A4y52P+EolGh2uZa7xhDr5ULuDka4KaBN7lTD0Q7WXFnDJ1O7Vrezfat8LlOQ
zVbS42hBmudZ9cKGWrrYosgLWnE+OvwhKXFayVE37bnve6a6lKM21QW72sowJZon1ymXNEMblIVs
QsvIjm3HOkU2Mz4wm4p6iJxAe42MGkrXRZ3l9bW/UD1CF45jf4lmDXCI/vk2QU3CZV7D8Kfu8r3i
BD5VDP/L13ksSY4DSfSLaEYtrqm1qizVF1qLaWqt+fX7iOzpnOmd3QuMCASQJZgkEOHhPqcqWokj
60Q9oL/snEyFXnOSFrPy4WtVy/um1KQvkapvyRB4d7Py7cuoDUtOn2FFkWn06ZpVclSl0L9nMlo7
RqN7VDTr6ZYU7LDPjIm6OTmIRiHf97gS3UaxELifmqcL+pD9UkGACcCCN6yUdCIG70n3TA1x4HqP
Ii6Jn9o2Se8ktrSWSr3ZaByfz6KB8zfYtmn99WkSV6NUUvceZMpGSpJ6Eeja8CVRnTNAnOheW0Gx
F3ZvsoeydJai4aVvS23fAdlZlF6EdvPgZyfCq9lJXMlWmZ3idvg1OkxdYROjDpyOhw5N1Q+9otRI
HWTjpJkUsZQkgOZSXhXf2lKaj7mZfA5eU64qNWkRPyvUF5j5vqojO2DgohvfqctTNoTlSVwhy0HN
N2+tOZEj/k+SzbAYsc2Q5JZnlDyOsT0HxGQqv2EAt4Z0LQaE7bEC6ggvFlu0tY5aCzXSUNaOwRl8
HTnrgvJn0R3gLH50UYzJ0GnJD13Zuzu4eYd9nXfomShWdBnzFg4WVeZH57iMnknfUIdhhYtICQwS
pKH2ClFsQYRuIjX+d1cqzW7lDgS5kq+unXETF4l2l9Us+Gw1vZ8nKYhivY7NVV/U+h69X9RgqUNa
x7acX4FraPOxMAkHB3625psbn1tHf0sDpNm0qSdMAeVO59iijMRswhKZMVLh/FkYTvyoWNowts/7
sjjauenflK4d1zWSlisgzc2nn8TAyczmrgStdchlhDbVpGg/ayumJLkJ+mOgwjhTq/oRrvrmU4Vz
YdUHKuCRaTr4HWgH0/BaSOFaJO4JUNg7kawXjeWnzqMrBqB0JZf/9NFjanjgelwqUqO/qHq4auO2
fo/5fu6plvDmru7X76GGhHaHuNJjlH+lMhW2WQcxKqdUe2gQ6etUBVzSAlxfOMjHDOlAoFiZeyFJ
GR4zk2zu1BMm0aTp54Dy1Rm2YvcySk6+jWIqHlBSXRRqkm3doqre1AQ11Toprb3oxmr/tR464yR6
qatuZLkIb6JnS0vP6psXOUGjOyyKhZbDhVHBoHGYMlbtDGnCX31hDLpJcrqs4uXTUQz80W0QSAcb
Bsn17/WE23/5/teadUFGUO4an30ILNyN6gUbrQzqWUBgJVrG7JvnSPYlSzl6H8zG/FG3fK10LfBm
BNPORRBLn5VjQLCuad6tm+7WtpOH/RDnxKHR8Vkpgxxt3J6obw8h2R6JZ0A8PEW+eAalvZ6U34U9
8INf9lSJzwbboZvafq2TwL8UPWG3PO/Lb7VRnCgu894Mt2KznnIGqwZ7eCuJPwgHyZyE1hS9PwdD
qBzMscn5fnjVN/T1Zj3YtC+JZMJ6HdrZToEF/GZCxvdY24ax21OT/KX3Km2rI3iwqrjHP2Gbm4u1
NXTp5tQDUr8p6RZcEoCq0+mn6mJ942cBFNktGRT4mOCImQDhohH4bwEVF1fPgT/8/ugK5yKgRgw+
fA+ie9Z7LvDHes/PUNnQg8wbc0qh0RA0sqHfVMVQf9rlKmub6EtlakBgEZQkhW5HXwjyzBGiGoiF
aiOIhqJYCrckq1E1M7q7a1LAmWqSPAuo6dr3nVXuIUSpKKz8u9tOtsiWoAgQw6L/cPy3j7DlGRQp
GfrAi/9y9usy2JQGLOVKls2CSOMuUB3l3lThd+qx0qM+9crBNuYRRFibWoJmRQp4ZfnUgiYW1Cc9
MR/ky1GfC9x/hJxsqvaKwPQfQSbbIfIWVsH7I4L0nPDoh5K3ryZneczlBV9pfyeh+Ui+q4GKBKac
x9Vkk6DE/6lr+RxIgHOY9FEPE/flQXSfTeYBfK+Vv56WP7yQlTDmYx13wNxgnimz6hZN2LgBLBFw
vpqStqmLpJzO5hLhBKdL07tZ2im4K+kz7ADgFNrozIMMFi9JgYJIypz0My7KHSLh5o+ht9400+ve
Us9EoK2s1H2YWPKxCQp5UcVQGXV5Iu0o/QKh7aKvAvugdDb19lfTw3s16zi1rE0l9i5ioJa6+iw3
K9EZwklawxpKClibelc5yDtBizHTPDn6CwbH3Hfin23g/xXINrkeKeJU4I/j0Sc1tSvHLlmPdpff
gCYiw80L+lvcI3Q6TWKPdKlzx/yQKz1cOKkxnBsTILnW60slKFe+OwkzSGP9rWhXAvEcFDYMfUkR
nMwJ1adQljNkY3bVJWgIVD1Vv9WjdPbryH1V6kBfG7LO/jVSylfddm9VauZfest4HeUku1lRm95k
y2ajUGjxWnTFgFRWm4SajJMwSVZCLpu0WK29c1oGBaDkP5SoeqfylmIXq6pXmuP1O3mMxjNHwx5S
6D79rmd7e4yKH0lbkLJ1lOgau1Kx5Uev0LFUk7tfhwFcdLhUg7nWEKr8pJTDXHiF5R5QDrQPHa87
NCrH+tNok434XALi3KjsUW+5UZpI5rrdqTfHX00G2GmfeC3lFH/bHbsPCSaFIPwLjk3zp/PTZ+hI
F8AnA1tRZFwDJL3WYV/4b2z1II7p/WTz6NqVPaf8sdiK7qiEKQXbMRW0k7MRaTLEaLKzJ5hGd6Lt
LJSoPIrRoHY/CEhbJx6lwRvH4FPeW83lsRBpZziSopuYqGgmLFJ1ckXAbf54byeAzroIjgHx0ha2
hjrwQ1Oax6dJ2AHJdQXRZOhdtxz4wvqml42/Bq75Ff1a4KNIBxfbLB6/AxweN41cJees4ItSZFrx
1gzwEUdR5fyArG6mDhkQjkKrTg2R5C9Bipa7TK3qzXWng6AE1BaR3nTvELxY50hYXYmqy3MZwOki
Hm13YboDyJYCrHXuGOFNNE4Tb2VwQadHL6iI05rS1hzj6OFgS8a41mBlnVs1qjUQU0tG1B9F46p1
PMzE5eB8tGO4GivPfctgo993CC1AjDA6b4E6OCs1tfyVOnWdzoWroYYcX4yWGlIXqW6fxFQjbimn
J1xG4CO/abHxcDLtXD3kWgRv07RE5kGLlSapt5TrSV6GrcnY6eWhywZYRYbcomCcp9NMo6IWlVnC
oQc5zKhKE0OZkykz4a+Jf0Ey5MrCiyHkqtgInRX0y5GkS66ilxleff63XVY7StuFTY1j+NXx1Xy1
eriBWf3HGsIuTD20VQdCVa8Z9F/iMEQWS122DRllS02C936MH/ZE7tWlmWXoHU32f/sLe1tm2b2E
oh4uAnfftA0o8ulKTYCXqzG1OlJEsLwfpHGTFSMPpt+bTrR0tMPYFRN5onuxLWQ/xC1bunDnEqwt
8kIqSa907//n9k4MqLWBGInisy/6137yuT1sok4h9ozCWmV+EDSBhSqRW0QJQ2dpTV0/6M7ER9kI
xaF69CpSPcKuRQ43djnybpPN9N6yzy85b3iq9ir5SUCRm051SSJLn5EqfSnd1rhShhshNwE3irCb
Nhs5juY5AS2nXapZa+462XF33HoEun/XbVSKFcM6PNQbAXRlvyFdUKngLqfQQ9R+5OFE0NKp/ULY
Egs2+zFsqqVStEugGeql7EvjJYytHMqPsljz5zVeCJrL+wKOFBhwJP1FuPye0ANu5KgcAlh05OTe
Q4o8qlZwVadeVPJMzJLwHkrdOKsqawehH2E7GC3dU2IlLmVGyaWnJn5H1n+XxnG9bykvZ/9QH4cJ
nCYadTp4RYb14XZttRWmcDqg+VNjEtSag3+MSNCQwkNEUkJFzxucRZrBSaa5/fHRFbFCNG2O8BZB
Hz9FDstR5YFqw6VHnnDNJsh9EQ0Ax3etNwvKChz3ZYwUxFh0DTXTqdu47Fj0XPqiR9AfIHiSr9hd
DRfhm8EBOA/HRnqspgVT3NmC14Y0q/Siqa36Mn7vO9ks59IAtZ+pB+0OzVxj5ZQOwmzhWwpa5aeM
RJDiGPWH5+fewkrNH2ZQ6Qs1TDheBxFF6q1unmQlrK5lqpdXxW8epjRtOY9PHnVfWycxKNwmE/w5
0OYP+YYTIIAyyoHtg4VcSLkIlOAFTrJsw4ZmBGo2wR7E8MOzUMZx0WtaNf/HTOFkeN6PqGukeU9Y
7VZW2jXR9eFjlDnqEz5C7mfqUi/wJebhdYGw7eGl1MTU7BrYecBBcWrY03AzjuhBPW1QL0H8HZGz
yLxah8cihtEMfrCwD9mWdlWwd3vT34uuaFCjQRIEACikdDlbYWFUUAvyV+IS5YMRubppuphZr8hv
5pu6MotN7LfVzStg0yt0q4VchjesDuWPHMuAAUqtOtdu0+1QwyP+0JkA7VrpC6mJ9ocaqqg0KNck
luVd4iVwpzQtvGxxQLbfRnTiSKyODVXbjBetg/RGLVPttaWCIYkN+WKksvba04umnhjrqLgRY/Lk
OY3lZaQ8xv73PDGmTIjg3/P0iYik9SN/XkV5hcZSSkZtQFAZzDVKRYaXv2QaOsnZBO4xpYlWBrlW
s142SaB/60AJIa2QqBdpLLN9FxUIDoNg/1KwN8tH7VvjTf9yKLvJ5QbRCdAl4nvTgKLBl6ZwYio7
vjRl5Wu7wKi5QSEwgtSWteOwO/eeFLz5aKOt1U7JNgpkIyi4oS2qeboBZUhi7Cp0cR9XvZltXKnz
N1qWTDCYyeU5Kq6e03w9l6knc8MT2/VZX2jmh2epwzqPon7dQ4720cMt6Kd68pXXVL1UETzcmTye
7/yZLiYPvhkibAhbQQ56h/gGqFbUyCtnkNq7FEY9kXOo78QolC3UIxKOgK/HrYmBVfOu0aKbQXnt
nTp5AsGyPu6fK1UW6O1sWhh/dPS0cl+6UXNIHEdDCC2U5rnoVhb//KlpbVODSHi6fDhOV+itvMH7
OK6F/dkUI4wq6lRqn5dvPParn+UUc6Cy4Qdb3nbWBk58z01kCw0f9eWqD+Q9XGmICEr9KSqt/tpa
yXDt45ItEUABYRKNAQ2d6lfNWfSIYPfXx6iY4JfsEKCNnD/XKB0e33HRQ6PKsqIJdHvYQ0D6JnoJ
j5KTkneAhKZSYODa1r6dyoXrqXl2EwlxKbkO1p6oKBYDoNzleqVP1cOiLxo0JSMQ1QUK6Czw56r/
6IeBdytU3aYg3Ug2UHzaC8WS5DddBYZh1kq7dr1aeUPLtgB60xu7YlTi7TAF1z0VpJKfBtkqhtf5
1beccR2jRbTwzTR+DdNChVmorObQO8evLRywBzPVSthep65PlZLqZK+iV0hgWZ0CEXbkO4t9GWrF
Xlw9GymwSZGIfkguy354Vl5T7MO6hm0xRz3ZlJq766Cwknh19xpUYbUrexsR5qkbmka8T9XUmBVy
0r9mPlQMrj6JFU6jVi/ZByhnkVIzje61C2zjCKXE93TqpYQ7TmE4vImxuoi1sxPkFzEx8lztMnj+
XoyhjGZcC0tC1Y1Fszy3bi48oWLMgRXwpU7/EkO97kevCM5XHsSCaM9vUivR78IvHSD1LImIis+2
On1Bmt2GhRaZbA1hm1e3GyAZgyAF7Hz2Ovr1u5w51UmM2SGgWDXso4MY5GuezBOnDBE3YqZkBdlC
Z0e9EV0olOCcg8pkpYcKef/c3qduHhzzfzcDbDJypxyEGea0nAg1FKYPt1ChfgoKBxgHA7VaCB/4
BvAZ63HcxGp5/dUVE8W4mB02oYzIKFI+RGScXW528o7tADEnXtlAeowYCh401ucSyfRF7WoO/6rJ
2MFnCwpTONkBuGJ5JLjYqePx2YxIxR3VUI93IPy28CqBiJo8hD0aiH9TIe6U627UkWCchlOFKvbZ
04n4ebCsSoTg2eT9bHPQbaR8wa12sJ9nvRkfRON7wKTbR7WSaKF8hMVwGk+K9BYM1sTH8dtHXEpS
mBws/tiZNfRn1LlbpGq9fFfoYfUWFJPCpGN4xGPolmpxQzonhF6YHoLGi1Frhxd2Lxw1MtguC6ga
yiJbuCoJ8mCU4OeLS/0K9eKwGtCIX4RO6IdztjrpQmsz1JZ17rl5YpFp92TyZo++UjpnP7HHQ6Kr
+lWsY+e8wFMomab1sjCoT2hwAMDmI4SJ8iMYiqL6pzA97GMMZ4mvV3PxQwhba2eU9bZes/RbJVsp
Tqeza+IZGY1edfaQ/o10VzvW0+GsnBphl6Cg8BVZOwpXvehQ3uMv9bA93cSs377CntjDxD/Ifd/k
wfDFdSE0UDL5ow+setM3DoqJ1PYJO4rf44ddjvXGkItm5ejIRrJR8Q86nPgoPBf6ukna9jagv3Lz
lY1v1/pVWNihqBvinIiMjY4bz8NUlskpGdVW8qz2pgPiuyic/x+jAIIoxYFeby4m+0n0VwuwFiHS
IXqD5nbbp4l61Zo4orDQpIyDB4WSBPar/1UYq8BuXpAyIvnChLQnXJGZ9V6Mmez3z440vIsxj3Dt
UVXRnm3qQL3ZrfHmjeUP1c3QEC488yU3VzBtO/Wc5V4lx5WO+jRmxpWFPG5Wb4Rra8MYClkJ9IjT
aDK6zuH3OtCPinXCiP1qF1A6XCnqWZtORsV0WspT7UUJO+0oep5cEwuq+24pZRyWnMAtT5O/GMwm
f7ky/vQnftstxaCrjeXJGvSzlfiAlmIXolMbQnIzh+Mz73L9xktKv0FXYMzCwcm2dekbt1RRvfOQ
BxsxKNx8hMEWlUc4/jnL6F4ySreuYo6aa816jAZj/pzUK+XNdlUoCadPcqXM3tnTB+vTZ/7xwaLr
heEhKoNX02yVc2mU1UKOfPcNupSfSKiOf/naPZM0mEVzKo8VWx0/68BD7nHUAB/xmlkVpTHuo8wl
sCZxCMpASF4Da6jnnWUbb26ebDyocSHcTV6qqSk9SGTR8pHXaRYnL47NRgLd64PoCQ+rgLHYcfR6
K2Y5bRIeysH5ZukWAsOdBVsvqOQGpJbVbakGzmdq5EPAZ/fqNrHaM4gIuK5K0Qau4x0V+VN4PEwU
IkYn0S/IMoGMk/fKZBJ2c+RwkoZFv5Czpj1nWsURJI6Kz7FCFrmQlWFXVZr73pV3eMbzT4TdoQhs
a6jKg6ggBhlTIhKNFY9QSZ4XTp7fsqnR3Vqe+aOfb4VNUxQCvhyDGtu7UdyW3VyCsKA74GIWY8Ir
h+iBMoXiaHStdtamxkiNdt4ZKJILW6VE2hkyCe1s+daVg4u6e5oKrdFPgXJVK/YFMzE9ByrOFz6Z
842mwOTHaEbGQTSS7RDqEpdZW3CZ6d6wSDgdzZ9OVd/8ciffa7AD/bvre822JzO7RUDkO8+Nv3rI
eoh7jsjzun7ANzhrXyj4RQnZlt2vqWmtFVWTfhqts5I8ufg2mLBYJnVivAx+5CxHyTIPoVYpuwA+
pQlW7V2hXNiFhgdOy4BerbI+IR+3V0po9GsoI61PZNkAtJnGu6251jZsFW+ZRSTZMx9Kihh+vI0R
S9q746WvFNwZF7VPw/tIdlWY4boM95KfIqE7eXma6yySNtH/30laHqVzY0S0uCc4nSv+N9M31EVe
1xrfhsE7e5B008k/OFd+6jKomlY3jFtRuAdhLhUqiYcScu8G1twPeIvhXu07kwRzH7yRiXnM7lWV
MKKVNJfYTnY9yZhPQjEweIATWsX54H1qg39xOzB5Eo/RM2F8lJMmO2w3yoIvxhTc9PzPYoTbFtFg
P1VMNhpjiKxz73J00ZUleMuD7BJAaTkxHltFDeYomDafZUcIaGi18AhyNrrzetmLNDfsq+1qtGtj
LZLjVHvNO7I8bzWo9/2QozMo3DRqYagCK9MzLJrKdRiMD7FskUXJEgokoEzTpzRLu3GLT8jcuy2a
leFSZNbb0f0ks90R+6wqnqhjMROLjrmEMjDogG01fDNaORxmija8hJGvbXJyk9naV21/k1IBdBgN
8ghRUztrufZ1yhrqtj7VLSUMfYgitt0qSAU+bFlwrL2YhBoeho5wC/vhaCuZg7Qv8wwerS5x7kEx
QIHoxAfRizR9vE+cJ9OQ3XbNHs3xegpbUFtDwdohK8nTBw3VfK6CkJcRZ/5HYjvf89aQfrhuNSdZ
gQJuzUbH7srhOzwjaIChdvMGd0wwAYzgMJb7dtkFffkywnUOlVYB5cTUbanThbkQsQdFgahX10Br
phQsLH3NhfVftUGtAa3iQX4L+o5OlxSLSIPkQIxJft4ffb2gZJFBv4rwiJQfkTNEh4iSghWfS1Ir
0mq0wDlfjEWin/NGVh4gMLUvfqbykMAfQFLNYoO7EOAwBV7plEP/u1JW+UbTDTBvvWZ+lhkh16r6
yre4X8Y+xdU8Wn/CWDpQyY4cIlwOpbaoUPhA6DhgE9RbO9FQvgEgU1ziyGWGKsaumJo/x//h+pyv
CcnOZ19Mf3TLmnhBkapXuyFu1OdR+9WSgYXATzkRE9gF3BIAtf1z4Ej+V9VL1VnR6s69LKh/Bgkj
nwmPo2BC/SgMbGW1R0wVvXjZjHdlYrhXKKfate/47Jj7GqLUydY1KUIZY6Gt2lSeZHtb7sMY/p00
H4t1A+T5YyjNr3ZWRJeSEoaXNNHWPg8ITquoTkWjCRKZ5565bHqCRKAYmoOrVp19HHJgDA5aCMZA
AjIF+3GrAUlsZF/NNuBupJvf8R3K2Te9atEkEqxVCbk1t3wf876fqaYRHY2pC2v3rLCz4BXKH+ti
tNZNmOu0d7aosiDJzV7hnXe8Cyhfazdi1HaMnxSpOicxKEyiW2fdXqf+/bXvu3HjdJG91LtG+SQi
dmxa13hRkQE8Ihl8j3rbQhu7DSeQAx+uKuGqyXpnqU5dMHblpnRTSOanLoUJ0k5yyYRDcBW8akHu
nRCC+Kwl4xOFgXfZGIx7VaXqCqxYtqz4A9w1d0LSWqWPNKtk3G2SEyc9D1/jrnJmat31K6nUDo0B
6Uw7ITxTCGoA+IbRfpgwoLBJedsxltFdmUaFX1gH85IN4FX0ukGFHQFC7JldOFdAwugOprV58YEH
cN9W/XelKThepMkXVw/9JXt7tjeqLZ+a3EDoZvLIYZWTsvB7TdRqXtnk490RVIdVWupidKBtqho0
w6XxZBbBwS2r9MMKlUk5I2p2BkIBH51uzzteQ6+NZbanLvfJIfCH+Ghjw12yE1XXWjmUM98jPgLp
F3oNChAX5AWXccFtHqgQU1i6Jp1CkJ079LPkFd9/4656CgqrRZ5f4XkNN4kmSUenU341clzcDDg5
YBz9244gLeLrfb0dUsTbNe6xT2nMzg0Y559uEi1KU46/pwERPbME7EQNYrRqG86Jci93e3Pkg2Uk
Wm91rrozFeKWb1aurkLVGH5qnossYSd/qdSsnMuD5xwMAy1pKSqbGQrd5VsAif4Oap5hLrqlb5pr
MCtk6aZRNYKfwk9cYwU+rXwjcZstLMWC438aNVUCRqZeENyZRtkMUcVb85+QCE68jWBesyKPrmKl
vKEGIau6OzCd4T5ok9wDc1RNRXcgz8wzvLNfAXQ1P117q8t19RfJ4GTWR0r+alJOs6wGPT0mCsF9
w0/S9UCc9yoDl5wPvpF9jexyQ41e/TMpjG1HoOVL6HvlPA3K8RqpASXOUlLv0twfjrocwWrsNuqr
NqVqbUo3/zKRu55m8wj4kZiR/FbHsQWYwMm446gQjylFRcSCHZHhgABWQ2tlVPwdgfG3Oym9AxpV
Agjn63IPWw306eNghaRI9Kjci0YMPbumGgCqsuEt+8ecNKaqQikcacPrIzuVUwNDcrxQyq5dwFSZ
nYgvAWETw0plR/8YCTjTsWPHR4xS1fLqcJKo+21m8y5+NEbmsTvq6hXq9uBVp4GucAFmpJX6CWGW
u21EtwxDGxZCAKuTi2yMyANHbkvyRQn2ZMTLbCYuB0+ZLse0Wmdue3qMFK0b7Fv0AvyVuPyHv2+f
B6IoV0dH+JzoyPsoa+mRnCKQsqkb1F610TQeDlCGe+9yo2oLgibjRozypkbEO2u6oxglqQ5zlyS/
GMhwvkxL9rUivYklg2asZ6IrlkQyAxrgadRje/NYUnThSlgbemFthCh0VROt8ijHgqRMDmZPm7jq
LHfcGV0J077oPxsx79kVV08bG5ZN5dRHMjw6pfWvdZ5QHq219gU5D/tiU8sVm9l4eNr1vldRhQYz
ITw439qXeEIloiRukqH6eyqayXBEmCgICb9+p2skZXk+R+vOb+xjOV0pdvjrStg4Kv0a/cPvv0YB
JdiP9bLYO7qwuUaRau1qNCAQzoH0Z2c7uq7PxaWuj+w6xOXDQfiSzFNnvt1Wj6nCBj8788XlPyaR
LrF2uWIg5+VbCYUCUrkJWoC6SVx6F6QpPGo2FLaVJTCdInVIPv4eGCLLO1FMPilYeJen3YngmOV5
AdyeUDWqIdNwratHUMXd/uknhWqwq4LhozcMa1u7jryyKrnfqZHT71pDR0NJ9Ec7HpC9z1x9+RzX
85Rx4SqMD/9HX9U9NMOI1lM16cxC+Zza6fgVrYByKcdpvfODoHtRlfpD2N0ynxnD0Fcqheps82LV
865JpUiX1IZBjZu9XpSVKbHt8LVqQ+pRhq2uh3R2LGpzD8ry4S2msLl0zlF+Fx1yf8zqDGnlkOI6
CptotBhsMRBeniqy785au5qCp1OV7KyrUp0gT+TwzUqlXdtFlKZ6w6urJfU1l9XiGufRm57nwwcM
ArATrgo/l1/r19K12tfKbTWu1ahtXwXW+de1qUE8mXjjmTJtlOXMTF11GmImXgttEpClvxBXsw5q
EPf3AGUhXticnoLQ7e9sdRGcYAe+EKNSlcXHanS+icG40BS2SHtwCXEzD8ZypWjeWRtaEI164RxF
kzQkuWcolNfrVnKQgxL957i4sopmI+uxumuaSG7WtRS4izwluuqEebs3WmIVM9eVmr3oW5NRXP1h
s2MV8isik2zENAg1VB28j60Fh7q1vHNjd78aw4IuuA+hl/9jgIIBWJ8KW549B4jveedET8Mj98v8
D7tY0/WzF6STeJJPn9CbakdWjUDyVBskqn1GBRFbQ8+o1fq77EfYDQ5plKI9C4nw2Wr4PU2PK5vq
oedywibW/O0rTH+srvreXjGLaqP3I7IpSgB1heE2GydKwpxKhGYgTddl2ba1o+mSvrhKYUpFkDRA
+jrn6WO52glCK/2EwLUHo86wUFopP5mDCxGxEqTKIpTCFND9NKqzf+gQpahGbhSwyvx25RC8Dyq3
Uaq3yVJ0U9fIFlCZFFtww+G7poR/qRO0SQxGxo1vifWKj3shwXgpULZ/B8vo7MwWOkPh5PVFyeOq
UEE3sD5f63gOHrLaC+fed48l6eirbZrk07gnhLlKjBJaWsRLxCRV5ywnfXlAH/L0s4jM6CIgDexR
KnjsP6ngiS9PpAMY9D8smfIZRm10ASxcPfAS//c6j8+pjI/nGl1PsRjlyrsmHcAUEGj29yVCVuYc
AD3QsKmhsrFepGPMcyLNG8oVpSY8JBSsHsRVLYzjaHI4V2ufk9vkJMaDSq1/+T+8xIQoIaMO8RfQ
3D8WEcOPSaHlR4dml3Ei2kdOU63bxrkT4JX2vo6mwlFcBghYUWGFceALyUODogbQflYLxo5CR+6D
wCUaErrSPiA6MsvSU+/8qG03XExhRPRupqSjyET+d1JSDAEIKKi7oZE0f1V3ZbrTnR66EApUC3VC
k5aczx+kZI/+72FUQKXu9LvbB/BUzwRTmQIbULWIo37eFUa075Ww9tZPXrNaGx4fEBpkWU6/u48V
4PPpIY9JOoo6x+6qfJqGoV1FU5pqcwx1H7i9z9MLjVRpG1hlwv+u0a4p6ibXqPCoGJFcxPV+2xye
wajaWCRep6XEQGYhJzmoZBifNlk2P5xorPdiJWHnubqowI9TRsRMTcnCi2SVj88TptLWU9KzzU3M
CS0Kbtta3QacsSjez/uDVvO8al2nZYdahIjUhFHDB3chrVwaJLsmh8H1FlIe9jtvmpgLJ3HpeiQe
ldCuls/dWCmn8u7Z/WNz9hx4btj+f5cqqmoE4qG+71sOPiP4Bq/xyrMLnBm24akxu4s3GP2u4TVv
AEzDVmTWGxFYfSt6VlSW51RTirPlFD96owBV/dskPAZVi0GSjPlmMKAijtpcOsKyGsxQCh3e45Fy
yh5hxVvfJeYyziX36NStstGVKt6pEDgfKhsVIw0JpIukG90iTILkdRwLDs2tYb+h8tHupUYGH0WC
xAamSeMlfXLIi72SBs5BdT0GoQr+NSg8VHUID7rqz2QOxnJshJdsSiyGQWghLdsuRU80CHybu1ir
f7SDF4Vzqw66de4UFRULrrmozFhHyp1icy/wpbU+jPa9lUoOram6rw0whaS0Lw5CMIYRQYZIE/E2
vtZQ9ya2VZ9F72H3nB1nQelAAmKcau2qL64ZGDvhIcdxfLUhX56RujY2uuUhy0aBBpCEqvTXz9Xl
BCLQLiVx/rRlVSwtRy1OFmIZsWBTNMOatDq/0fRDGVPTp1G9RZQzmz1+BEfW2BuYyl2vxsGbmzBT
HP26XT9/5sbU0ktG+PTfv13XDxDIJIDmpx9buMPD/vjtnqbfv+HzJwh1m5RI6Jmbx0emHDcAqrB9
eH5maFlwZqZk4J6f2gbS/7B2XktyKl2bviIi8Oa0vDdt1TohWlIL7z1XPw9Z2ipNz96fmf8/IUhD
Qhkgc63XuEuocL8+oRiwDNJfn/D2bQW+jdTv9OluY6uGx3yHTyd6i/HFJ6yQEbtfZDd9wqS+/X63
r6XLIYFjmXX7dOJovMp2kmeDipq+CHF0lqRfQ7U0dvfhLdKOmExK4QIYXoFLEGaZVSnnx9xs7AdS
ZY+VajlvkG9QnEtdAJaKW7xmSjrPMa86ZaqjL50RK4Hays48mIzHVCUi548uT5kgIusZ69ipKdq7
aBSbAjCGZjjDrX/ZQpqvCYCuRD4U57vmYOfRj3t/RyF+yDufCactLxpNYq5XTDLtCSZwVWgrD76X
qQ8IRB3svpaO4VQaCqvD5JuvVjSKbqaLZD2zbR9VSLq4tY8chY3k8TSG2Kh13i+T1sr/qHOjauWY
VnW+nWXATacaXHUmTiOOqvUAVxAzT3ai2CtDdQLcfCuJo/oaOaPCLBDn/H29voql0ajYF1EVIviw
QUwim9+vF83wn5kcw0adDorr0D9aanW7UlGFtjtx0B6v6PtB2lvktc3tKwHsn6/lMAHGr33tnaPm
pumpkhQIrIMXnMWeESdQp7oy34iiZcQouRcqCIRAr8PFp95OJPfbErbjfQDRQ2w4g5sOv85wrzaj
PISM/9cZ7g1x0fw6SwYJBf145kNyi0ay7CdLoMyEtpl0rFRD0qDUe9GW6Txi1qPT78k626Tby+Lk
OFgl9LJfXzXQBQvyOeaT5NvevNXS/otRYSym9NrwLczqY2m37k9nJFeT+j1zwpasMlMzXCvxL0UZ
1f9u6cpHbXnSFx8rPtS5mvRZhdezSFAbvUJdYmmqafKJy1XWpt9ae0tq7a2DC+W2l/jnapklbFiY
eSnud26u4QBUK8f/VGwVpvy11iZb0dJrzsQ4wkAQpcA2GQ63WktzZj0vgiWIipSfoOZXTudBVRPv
l5R41ShMT+ZFOqWzlWsaVfpDgf7QOqjybVAqATFTxzvLDngQ8MUScoz4vkVqUh/HypQfQrl6FvW2
F2mLcCzrHU93BU6ltkhzS3oDz6qsHNU1SSRzeN8dM7VBgrbT/S23hrIU1awQ95iGyU/h1Rh9GxqY
GddIoTrwLFdMEwlCkvGN912vx/uqyms4ytPuqKJaYRvKrlM87FvxWw7sNl+OQ5o8Oybps6bHHMG2
zPg5l7BVMDPwHaLYNlCuwkz+KUqjVNsopDtHcSSaL8YDKulzlIJ5F08bDFBBltRPotBF+Rrl9voq
jk3C8Vn3AvkkSnwSdHldPzyIrnEHCLAhVL8lfCA9Jaw/t9wKeETqeRUQq2ej9Uowl61UW45B8Ktu
TOBzoXBdARQ2CPuJjmGv/tU8dTSbMd+5Qwbe+Hd9bkyBhlaOeJCOLxFuK8Cqi/i1lQYV+X/e/KKo
5cQ8tRDrUg+Q1itzgBfZKMILdPXxBdNE0UlJnfis5S3/Y0aw1RA+k6kwE5gOiW2DdL7kghKYWgeF
h2NnjfZRtI7kv8Ehec/Y2rVXQ6tPZR0nr7piB/uxDkrC8RyUtWO2MsFYrMRBRo5J2dAELB5wWNmj
3u+uvIkxKTah8OVxAnx44smyR1RqYAmJjiIFM3pl+RgS1hqiRr02uPaiPRxEy4xveCUau8F2z+QZ
byVRVTadN8c7lFtoOtwhpb1XaoOMV5+TgEQW9FlqvJBlAiMRCHa2IeQCEMw/cd78hrIDsJ9goonj
PX2J9MJYm+44ceZ6VPokXtlOY1YTsxpjT4IR75UFfUqZ0uhKg1kU0KXvplvkM1x+5efcN0m16KpK
IFt3Nh0KUVtHGic8SY7ZMEvu5ypmacafsvtOfA0bymmkIo22edfq75EOU8FsZP2xqYl61XGQHDU5
I3MX9d4mkC337FtatrCVKHkNTOlHYlnGR9xfb+NgenWVsFp5awzscOuila4Oqg8LTBNxaerj5xFb
q6cAP4intsIJKrLSB1EVVngrw9oAWT01Fk1SrDLC6UvRyrMxOrQ6JnSiNUdd+Kne38ciHzdFtaL6
INotJ0mWjcWfTHpLnaZ9GtpkUSBn/NoYtgL8ItBmoqjlhrUy/aZAyLquXlmJYeUU9dAnps5a4q5I
fLSPipuUD1CrbtW9mfj7NJvQ0VOvOOOegz7Srwe5MfadVMcz3ZC646RPsZArH/dmc+yPok5sgCL0
x3jajGFtLrB0ost0RIeQ7QB2lRZRVmUES+/Nok60IgcHeio193IV4+vaje6pMj3rWGdWPx+00X4n
BLfzend8yUcMHDK3KtZwMoMvnj7iLRHb7xKE5kWqjvohaJXwkpK+gdarWu9pOLwqmE94ZDZmvovP
rhp0weW+sWr3WDHR2UNmLOxZZDvRdpRMnMynfnFg/ersBWgQ63J6jEx4TDOTUN2sMOqK+1+UWV2s
ioSvJzDSAbtzD2W+DiiPYAe0Q/wdT9bgJJgDNSUgPT5qTrAKBif4LptNcBLsgKmtnnr+fxwnRtGN
fmsrZXCWR6gCuLH2S9eInAff6JwHuwI+YpvI81EzyAR9kMmpF6JN1JmY3vZOPZ5FKTaiaFN1KJf5
mMClc9OtLojW9sdwGixzVXs14iIVqIb54OOxguh9wsJEq80HNRvta2wBc6FN1FSmIS1d+OyLOKtQ
bQyjcKlBADkqoLLtEm/aMIzKFyVLf+2JOmhWzePQ53MwFMFXp/upmVn5xcrNdGtBcFuKatcL9o7V
6CR7eVphHYOUQdIFX8NR/g5lv736UZOdBm2wZqJ/lWpIRWRWd8IfObm6qv4h6g0nd5kH4J+cqNxn
jl0cRD3P1hrtzKTZhkbifQl1kvPT5UgdHtoxEmxrUeTqjN9X13V2v8ymq0BhZo/D6q+ra5lKzTvV
XVVIqYT4FH8UlnImIpt9GcPMWJhRLx/d2in2RYbYY9cF0fPYAlEgTpN9wAafR3WvnxtNTRaNrrlI
XXqYgEx7903SSMPabKODYzZ/1ou+uqy/eLrtP7etvldiU/3i9gU6ZGnkHwulgR4vu9lSTVzrtVfj
sxvYyo8Q72RQccmr5vGxujKT9qE2dkfUKWCO6n71BlZ+6zGN/qG4+VesufRnuZTSlZ0TfNeCWj51
3hhMopnu10jylqIrykc4Ojl59ZTB/l61eoNTOVT2M+pR/VxVBm7iQW+R4h5cUG2jbm210NmwwIiE
WNDrmJY1trZD/NXIg295UrnfiCScMgQ6PgoVM2ce+/7MaY+InmThrDGRv4ExMoP6sdKzpPxwfPmC
mVrzTWuDj7H1jY1kOt1Kxnnk0QW8l+WPyEVkj21ZsAAdXAWvberaUS/PEMc2adZltx7IFXpzJ9YJ
Y+AwN2TBg48V+DkPDFDM0x5MfLzL4yxYYh2fJUsfxTF+AWdfqiSleb2ybjSK6OHWWrvwkkK7DpaR
hXgR6e6Gcf465FbHt3o7RIzvK5myxJ64XsV2K+EaHUtn1+7UfTwAlIu8rHxvwxfwx9a3uGzcOdLb
ypEfzDzqOZTycmpohu8JPOT3EIfUpVeyDsDQN7rkcoe8WhRa30Y9h5HR+F/yLmpXgR3KWyk35Ac7
9LGMmnr0rfmkwcF8DlLd26APagPeM8vnJlEeRQckiZIZon5AzqqqXKtSoPIVkC8Cigm8rvpigcne
SHGSr0qMYKwm8l/Qv1e3se50S7uXja/m0CwCKx1e3bLXNzYu1ytRX8rf6j6I3xrs3NYN8KO14gTm
1zhJjK+aTUShj2VrXTRd/DbE30RbBMd5xbJa22DZMr4OWrUQ9YrBQjWsEpWYV++/EFDeiFMQ37EW
gRSsNTOW5qXhY3XGWmIv9vKpeK8TDbpf/j9dOt3R4VM0+uLTsT1I+x2q7niXIfEnNmUITrkIcu2P
ujTpsjMXEa7JFOBF9LtzPDWg1m+jOm38+FSv1lBufa8+fqp3vSw9NiD+28gc5hWs5XnXda+pUZXX
YmIu2mj47H9XwXqvrpjT3KrIspUEkWDFSixrfX1QFjmOelcvM7RlrfcInrSOs8o1PT86rPQ2sGL7
vVzze5IWd7ee6eT7JPPbTYXK59FwUdSpo5wMBga5ywgt5IsfVmgCuKX3mCgtCrEhk9FQlU/AALJz
aWryylRad5amhsvC+vZdyMMGjQRWpqaZnkWd2HNjx9jBDDqJkuaEHlJGiV8cKxJSQdyl51tdWCZY
CCZyvPCHQX6EDO7t6rEEwOrqQ8Faz58DgO6uotWI62JhBdiDiqIW2d0hH7JvWBPLj5VeNifEFg+x
56Laq4YBGV0j2oiirivdLM1D99YadONadyL3geyp91SrzUL0skfmL6XOPF6GrQjwC62ZwRjJE3Zu
ePBLvX4J9HIeDRpyzBaRwlFvm6UoNnX0A278cLGTNrqmrD2NOgYk6ujaMjeLGt1LDkpwq8rImGzk
DH9XyzSqh9ImCqzHwbGZVGmj2giOLS9/0SY2XleXy0b1y6VpKmMMELq56IYprz0QJNs0cJOz2Ch6
ES3kwsTQTsvSW11QjwlsJc/HBdQEzjh1FnViDwZnuZEbEpz3Olfy3QVqL8oM5GGOXXXckxuZNHgS
p0l2IaSmdUz5wnHI2bVNwwPKeXZUzf0ZxDteGPZHWLg/1aaXX5JSGoElVf65zip7gz56gNaiqZ86
Bf5uruXFixLmAfmNov0Ay2tomvNTK8On8CktZZ031GDeNnVioVDXJtciyrA0/b/r26nxUx2xDfxH
mlls+D8Lw6vUkwOeGUqGPC51gAXHbNQUsJHhB5ZEA6ouw7AXe/eNZSjJWokaWNTYuznTxmceAutx
2g218qlVyRDfjd5EvSrB0xd1t86/+4nWe+e+VIplLOvuRoKNtsZsdQBtZAavqiJJaAfKxjasvODV
j5L3wHTw70Zk5FWfsuBx9eK5Vk9oOHkUh4xFpe5IGXZz0SlmBQvyC7YHUVjeKQOvjbGDWWT0lvZs
hrqySKKhOseKGm8UuUjAL2jmoQjjeOWXvfJgQRKbd9BJ3rrReiDIPgH5mX6RtJq5MNkDl2mIr2vl
HLpj/aBXvEGSQpEPClq1u9SWvM1YyOM599NhMWBk+tJ1rJLzLzxzkoNu5KQAwqqbEeCSowXw1vjg
TTQpp4EKORNlsQGSF4JwaEY8GqO/WsQYorvocztGlFUJxdaufRsqPbn6k/S10nfZoU+Ls6gKpyoQ
CMYx7Oq1qBKbTlebM7GCmTjmXi/21EkT+1ZHj1vX3+MjDba+DSgnxOmSqDrbfpodRH95DKSVa4wV
QCzNWRsEtvZjERa7OuscQvCNf7QrTVuBb4suOFnZCxYuw2M2GDUJY62Y3rk5VkWat7AbeGd6pCuY
xeNtMUsmtRClrKOVqAyV1C5uu7aHQrNLNG3Yy4MKBE1hPZ15TfXYdjFIcN0lWJ3IyVpuOoQR+1zf
DklZbNMpMhmiyLjCpT6+5JIIZaveky5nydyUq+ILPsI+OqGEFluESWFzpkyVh7U7LaJmAAuXbVcg
NeZm1tqyh5kxAT7aQgp2LMDxe5uKlt+4M/gS0iGMk/bld7fGAl1o9zBmMl/71c2tTBfTMro5jCbq
xWjm1A1cy5/dmIWY4ATG+BDVdbmWYpvkfjSoj4FpllefJ7hZ+0Yxd1VIAS2KBLvSidVHy0zVTeYZ
MPmnzjZWL48p1J6pq54n2VwB67YRXRW5jneNBFxbFHWrxvDSKdRNZ5ESQjZIfkx8lDUNx4heco9V
TzOq5pc6ZDLMz6+8RyNSEn6t/JDSljlXjNA2sYqZTZgrnHnlmmUGpqvgaZZVlBRXSar0edVANS/D
Fo2mJiF0SBLgHRL5MfMb4hahvfHKzP5Jfu7Z7cPiLU+MfG5Jhf6ggZJb1eioHs0w0rbNkGgbTNPa
kxgRqZ8UUS4X1ey299/LjNkp764pdnwbsUhA70wj6q2Tz4dJpFAHFrUVa5y/WwV9qiMjVuz8hND2
aGx8SIphpvcpfjNDskzQH0KlW9Ly5BrUefZcNMVz1mnqaXDb9JmrzAA3GkRkpsZRypC6s7VyJ1qt
pgrR7zTajWgl61Gg7uSa+HNyLGFYY1UR6+6r5gSGpgD/rsVvdiAfjMmDxLRYnniu8yXVzUluNGhO
TlgBzGwVl+V5DSEsKtpZpVn1x7hyPSn/KOO4ByCCJJacd29QO5yDK5W/NnVTDcs4i7XZp4ZPRbOs
WG1BjhT1Y5ChHeJgIZiMunPwa8LQiK+zaA0NVvhF0P9gRoYgc9/9RPnwBUNx/4uToBMMr6g7h3Fv
bCp4OXBd7PyckBBeILNtrk19cOa83vjap00DwWBvKjYScr2GvbiozHBFxVh6iMhMGy7vrzGYBbqn
H7qqcp9cr5tuFLXGmJFi0jrlsmwMLC+mzrgEmOtR05HbmIp+46DjjBnybSgrd5qTLzXP4tCRVfED
gkdza+pq1k03Z+oTrGLWE/AivTFa5DELz0yTeu21SXj8VAvWDb0/A5Lc4/wQIDpgLPJo6D7kXHlM
yTK+u61ZzVTLdF7w8xrmeO4mj3IjB0uEp/dOYqET6A9otoZjtu1B4qB8okjZvC7bHVMNGzw7rYql
x2vJsONFFrnpYzJtBjILZBquokZ2vYNjjVuZpqPvm85RVTJjxLcb+rRsuskCiFAnL0R7ORARzlr0
iqvGPYbE5eeF3tuz1JefIgv2lVnxuw+kn1amm5ZzoSwkhIPCiQBbZ/lkHQ+sVR4rHBFj9cXS+Xh2
pJ5FSSaEDvL6CU/V6qKgObwrs7RceKllvA1t9sNKjOSaO5V0Qh6apLfRcR/h8zBFI69kk6tvid/8
MPjO3ni5NHhfAgsItSaYo9h8wW2+O2WQmJaBbYMkdiwsM5Wu2pYedGsXvckB7xzsduTxwN3yVRl5
QOIDgv9b3Xor0wFhid5b8MPhh9FKSdlESihtCAB+G0qEzRMdAfICPfRfXBYUIlM1t171QXfXWJ2k
a7PIm6tv5sfYHVRMuTSW/mXyXa5RdiHo7F+ssLh2kh9u+z4w94h4owg5bYz47OXvWeHX3szr4Itm
QfuzU1eyJq/7oHC++JnbLWtNLvc2C4izxyXOw4ZJloaCwwrXbf1cjo0374hFwhYqQpSiHT+a1U1k
QfuUz5rSjO/KZLGKeAqaolae848aVplsv/po7X6z7QBllQ7CGS+UcG2WKKO4stG9OiZwrVL32++e
MaxLryBx12hPbao7sPSkq2emm1pHbGGwEB0ZInVe15hMd4lvryM0yfdZX/Ub05Z27pilS2Vw9mNc
tTOZoAeBmKZftYFmrjK3+eJbaY3Dux3MqnQIvqHLdLGNwvrIuXmQcsYDFhn0lSPV9Q7p150Dv/lE
h8nMHIbCKR3ApUfAQHrPD69ig0CZspciVOmnqkiSkBVLbGNJbkc5dtagHOUu/9Lb+aUwU6LxWfkE
fTw+I+wsP2eSgoCXYp3UMK+Og1FeuhAoT56E4T5wPkK5SQ8yohNO2A9bz0IBBXh/ph+kk9vAVPTN
5K0DlbEGm44001SUBvM8RbYeTLXtTo1ZQ1yXALXpUhgsSrnx96rTHJW6sdGsnxCHEzDRd9hjivAj
yn0wUgPyBaJebCBjgacXXUTZ8auvTPrTResOzz3eQuciDp9rJatOBFq5k8aODF9XtS+ynYYzSBbJ
ugzaHzaZkCs2wdqx7y2ojbofzJltZAf2rqIR0fjuii8CcOUx+kZYnx6dYgxbJ4jy2a0cqFY/Gyo1
BlSXtsu8t4uXQgubJaaQ+VoUTc3k9eMo6Mt6I/w3Jx/mXQ0NlCiblu5vuxar1r2rw/SbT6CKfeTp
D6SCpbnfYULoO7u0Gi7FEBpnOwHV2tVL3dF+sK4rZnJYf+t0o72MdULaKUPmswzexpL7MJTU+dCE
1c9Of+xsC5WfyHcOBWmmGSpU7aKPIM80IVbkgdS4G4ziCDhxO18SlDwv6bRHGvqSqHEBiZMq0dhm
EKW6jmelKMqqnpwkpfwWgerJ8P16KiO55R2ELJQoWoE3HgebYBnvuScwn91D0mRzaBDmU57JySwA
JkDivP/TW22cinGk8db1zfe/s1YTPUSDw+thqw2c/beDm4VS9hDEPws3t3d9gfaj3eBvA+sm2QQ6
DCv4mTCTS7TJWHIPKy3XivNolxZkS7khhuNdnLrINhlT9X1qk5fzuf03vENIzmVIKSB4OJ4RZc6W
bhDID80YWbgMdfJTHl/LkgnoZNd7bdsw3LQ6jvCh59TnIZiSL05cvqluepQL7vQo7nFbB85ElEub
mxaW61pj6JvGHeUNWGmczDM1XiqGVWwVk9EAd0+vjK4gM828FNbyUpVL88POk0dlwCaoymQZ2xpp
2Rlh/pNV3snnWfjmtVxh50cZEk1BsymH+mRzK60j1e7WvWEPF9myvQUa0OqrTIJSNZPwZ2oeyWQB
Hedmvph9bb1ZPjqnRatUDySYmlUR1xlYlxJsNGEs5lzVJav0Zp5WVvStyPq5n5Xxh+yXmCCkQfxs
Ag1ctUif7MdRQ6XFAMvrO51CTn84qrVuP9mOo/DIXhHlKt4D34DeacvFztU7Czxh96F4EQ9K2wKK
b1QmQPgm3CNFHC6J3AynxDHzWWsY30Il956gIg4bBeHUNaKnzjNrdKQiU+87MhYACNNkeBgSvYP2
U8qrMm2bV3RRd6JHYNYjrDXic2pXZeumrzay5cVbNCHMrUL+4cBvGZH6q80z0hPOIkDIf9n0BN0H
NRgOKWHfWR847pOh64SDyn43YU86DYXgogct2NfxMQCoB6OmrJelgU21x3e5MPG/3PJykV6acPRn
dmuT/p5aq8bGccbQn2R50iJ1MyZFNS/SEkiFprfdtmmIXo+2kr45sfXRgTS9FE6oXzLN/4FZewoB
2pnl4Kjn8PhQWHBkc4uJ1LDu2yh98NQpcp011XcT8awkaJQPVjkfhRxYzwXST0tFid7socwX5D2d
SzJtwCyjpEruaOOakiqh71Epi7EEs+S7pXMRHR3HBJofksS+1+VSbxL95cEyjSK6xcSVLvZt7Ntg
sYm5TnPu245gs+T5SzvL06PkVRgQjDHCT60WH0BdfLUATB4DzVhmfvWIBHUwV0f1MFbOXk+I41qO
rRxzTN3n4+ArC6Ou+40TV+oWH5LhnE+bYJMOhFxAGQSb3HOChW426qs5oKdf9v1PyHCj37FiR9bq
uSTePqtqJ1t2CCTxuIy9cUcGYe7rkoFRVK5t5AEQW1yYCrEaz9q4kZTO+ctzvyrxF99RkYGxMYHR
5Hw4jJBV54lGOjo0tX7RGRERenmwoNQ1TTuL6uYRsaBkI+ruG1hhf3WpbLVbdlanzZiNHHVSBa92
1RGGsfTgZVKjXLSJoV0ix3dWPuRsNzHWZKTGAwSjdOMZON50aoHiT1Afu1JLHlFUYF6Nyx7YK73f
ijolAfqCuixwUMm+sBSwPhSVMNQ42ZHZD57GLBm3iXdZkoadr2fjDjw2345LBiOA1H9owB4xEYy+
SBVphw4S7rJFgHmTFL19lbH3lC21ZdGD0zy8V2KlAWscP2jmsZcEBzDD6TYYCVjYwDwWhTWqC813
XMRdugePaLhjmKTwx1AyjzUIRRe+2lXKvOzKXHpiS2MbMZrMmjzQu88mRgDYkftM8uK6fMbliyB6
pD/x/zHB6MxReE8vdjP5CjfPFmTkC5HP5LYpyEsvChTClsPUSzSEReWe6vy7KGB0Ki9JmEYLyyrH
CwpTzkxT6p4sizZebnWyYa7V2NbBv9JFNLBa0M8GEMmpJu/CaC4bGLjXUlMeescqDk0T/9qLkVpA
oRsZRkSvASmLPrddnkT8r2K5XcW8CY+l4eAzLRv5OlEcF1YlG/4GzrapLeL36Xg0SpMXQBJe60KK
uP15LDKDtXB6RaEbYxMoJKVhXUVdbWcEGitkS0NbZZlUuSTpiOqC+luPcpousmI4NcgBXWSUDeaa
63tXn6teE5qLyRZ2qOZ748UGTHTgpqs6ZYGuoM5r2tX3Tq4m6zrU31q/jY5++4MgeHmKmyFfObaL
WkyAA1HlIrop9tBURiZH7N43tXXqi34gdIr9SG/KJkYTFnrVUvzmoory1cDeYmboUv3C816Z16Hr
PRZ2iVNbWLpnU+ZPEUSI9gTR3mzw5lUbg1fLVBSbDlEPWJBO1mcz0aT2xK3TbiF1sXrRqodAiDPJ
Zow9D1/wTbtJJhy3hRVG+mKEVMKqV51CfRi4CYElsSl8hWmBbzYrxZO1m4BTWTeYkfYq+kKThJPo
1+FrhV60eYgydATy0IsXjaXouzqAr+8A5npSfLN6YDk9k/ske0L5cQlMUrpOE3W3qZRXLXaKQ5kE
7q1o5EkyD4cuXCHggsdK2vbSEvNSaR0D032o9Ow71AkwYmnX7bjXgllHpupqZBF4OSce14bjArgq
pRcfb6uHbkjmelNWT94wlE9ZYl9yxIRPuSeVT47WGfN2GBqesBRtW3HXpCjChVu7JyPLu2ObD+4p
xWwdfc7w1UvCchvIfg5xw4tezYjYJHHIYCNaI3jUYORJlYlWV8K4Ko2kR9nW5QfeHxtR3Vtteoj9
DGQTC00AkqOPeAMZTEOr4gV8CPPZiCMEvFW0w2FUmc9JRewboJm8sKeiMcjKOs94vUuRZTwnsJSA
hCrxUhyrOq23RuG7Wd6ObUAO87bXUPilMzO8apWNrodOGkNFbR8g2g7/SxRVTCqXKPPLK9E57cCk
68iO3lplL0oJ3fj5+nZs37sLBH/kteisQaZYlL7t3lpjs2oWFjT7jegsBx2gp3ZKw4rzjr401+s6
WoMb3RiW055bb7BWSTDmBzvaZ0TonnD7ahW5e5qYNE9J2b+Qn3OOGcoCGxQeUNfX+u7c1PEWSruz
tzQJNRZRVyvvxQgz61bVal100kEquHKuBkiXpvqe7MjO7uzuLPqnZRAvWD8H2JfjbmKlHVO8gDyx
HMYY1JG7SJT+e5ob7Xue+yo24ZpxhpcebgJ0o2rSYZfGiJ4bGasw00nVHTH1dh46vfdaEjpeaegc
rESrUmH7URcx7iJTa6YD6auy9uIFtvbSvFdF4m1UP0O0vCNsFyZmuaikolyDZua9ZXvjsHOwqTCW
oWH9tRtPu7qSFOr8jw5/7OqJkq+iie3lGQ/u0HkvJh8P0vKwkJABetH4t13dGCOiqSQZnX4OveFB
lMIxzU4F6DxRAmNlHDQcembBpJg+log82X2P3vk0Kgad2mpS11qEpqSdB1f+tdGlrSVBCLxXM+HP
d7ELmHLqdK+PdTQX/SEw558aMi+UZ4WbDOt7Z9GFeARrHROt+d+nc1sWjEapKM8YE6zgdw9v9mi6
i7F2usOgpPJRVgl3NSrAwZA1sj8gNhFMjkJiU0y2QmIv1oxJBwNj2NHCUUjUKb/34mxKMrfY035q
EJ1FK6q9mH5MI4vD8Pz10FFAyGI5AqK+jVoRWwb2RFKqmYFkXkTDmO6yKvi1gRuY7oh8pzuxd2+4
97s3fOr3H3S5Dw/cDMF7Mf79OFG897mf6T/o8mmo+7H/eJX/eLb7Fdy7fBq+8qS/Lv8fz3Qf5t7l
0zD3Lv/d9/GPw/zrM4nDxPehtAP+jn7wIKrul3Ev/uMp/rHLveHTV/7fD3X/GJ+G+rsr/dTl7872
qe5/8Ur/cah/faW255fMDrUM096BqV0w3YZi8y/KfzRFlc9RKTnC21G3cqNH2Z/l2wF/HPa3ZxCV
YqjbKP+u//2s96uWO1xolveWP0f6d+P9u/OzmGHp3ekhs/P7GW+jfv4e/qz9n573dsY/P4k4ez2M
F6Po2tX9096v6lPdvfj5Qv/xENHwx6XfhxAt8fSTf6oTDf9B3X/Q5b8fynZKpHNL7X2QjGDfSO2k
kAjYbB//3oiWaBiKnapdRLWoEXuVOODe13TLcC+aSxJIWyfGlk3rvIdMa/S5Vxlwq2pDumZBjIBa
3T+xCkbIdirFOUzCFnzL1C6OGQPd3JF9/ynaRb2LTtRqLFHEEnViU/WoZZg6ILAasf0DctFnRD3i
c2FL8bazHQyfO3i+thndNihUxsc8RYF06qVFEU5yojWwJOBsnny41YlmNdI/WgBURM4apGXEULnf
w3POVXl56+iiKrmojMBGJ9mAX5KNWOywsgeHiZnqyo/wcrXRuzHgz3fFWSdoQN4+hN0zFYfAKs6F
EhdnRWm0tacXQNfF0a1WDRu3ANnwx9FW7wBMTps3xAUZURxYmTm2REZ9vY8lhvY7rSKo6e1v4wVJ
0RzCNEaW969Tim5p3/VHlYnFrZs+skSz1I0jlz0kZvyCvMnA/mZWjzwyFPU/jOsbGf7VOHRrg99t
DyjXO/jV5GUvDO9FpTj83lyAE3EkR98lXfN/SDuz5rZhZVv/IlZxHl41D5Zsx06c5IWVZCec55m/
/nyAHNPJzb6nbt08oIDuBqTIEkk0Vq8FqsItK4pOc5g+CudYVk54G3ha5IGGEfYSOC4EVySvbjOk
cZmmOHOy5tCj3b6bc4tspno7pFl+/nvirE3hsYuVx7/WkkOrsC9kuq2j1lho1acIrc3qEFyjLguu
sgfYK0C3tQ72PpBZzrXxLg4ZN3hzcpmpLBWhy8zbQkb/wXWTlLxpZJ5kM5M6O6GMbJ5kD8G06Zgp
2Uo6s7cwOfRNM8gpOGFGQXE0YrPKqvdU4GWojYUQj3WVfu0VRbtKa4+Y3BZMrbGWjptXhMveMKuk
vPXgTsYuEZw42TulhNIDvMZr7OJNtPAJkSGdhO0fTmMuzIOpu98Wuw2eUIdPKy845fHVvfQsL+ah
YQiqboDCRLzrt/d1G+aU6lFq6G7lm7CcQOcTqTMYtlz/JBurKFCsv7WLdUhsrAU1IWQLRWwGsgXh
6wnluzkdlHcLmFVJwiAdUuW24G3SuwXrEa5XBYaGjQ4z+tkUTRyX3VkOZW9p/rJRpwdtLBux9eL4
f1pgmXZ7DX30dgXUdjkbn3q8y9giooCsZw+hGuYPsZWzu4oRlJAO8m0JGtSI1BZwpMNL654oBUCc
Uo7Bnr4aHSt8RmhB3Uk76DHvtMxYYmspbCmXkXOXmL+GZTBSjeG1x1lNvihdzklGacHkZsbJUwRA
7eg6JA1UvmEvVW8cZAQFXB57bi98cASMPS+orivttAZS5UDhL+AkvYCTdBOgnnIubY4eRVcaW+GR
vSVGTmnGnTMi37SESvO/hpGEqCwrpep89ft2epw968Fss+G5YsN9Kk293k51mn8LTIsjJQBWpM4m
SN7EEZSa+J8rC+BqUkG/Fretv1La6SjBxhKFLJu2cf21ZXnZdrFJ2HJOVd02A7+1lo4bPNn3/Hhv
uHz134Geg7ZPjjAvfr8FdlRxNxGMuQhc+Sev8rwTO1czX8mubOBit4AQNGja36w1VdBjpVs7Y4mE
7NRHhlPEcG6ETKxo5HS3aiMAlqQFSrsZYQzNIVRX56BFNidqrnUJ77PsyaacMqptcxNUh9+8OpK3
XhoAcoDJ2dzLYNUwkINOQjhRW6e5H/P0U+x7DuTDKZBTJZ3QDfltiznKupeOUPT+mz0b80/p2xpJ
/0zasrxrvTK5wP2fXLra2TQeqU9IvV5N0jlXwwyepNHKIyS0d+rsTsNKxjQDCGrOPVGGz72E+kCx
Vta3TbSX3bSzfrqRXuzf2eRLxb9KeMHvZF8hZTqORgbRnemdMtGMtgYj5TKWPXSC0SWxm8PfdqX3
Tv+yjVbonxREn9B0FzG3VaVVjuUc2fQTpSdr6amqST1wqtxbtvZgmmH5qSXfHKoA2e00ND+S9Wjt
rvwUBLmKgvoArl8tPmlIyN9bg/0kZ8Slm17qkofG0iRba3dcaExKrs9hHvpn2cuG8usUuPZOjoap
8s9BAySZm/vvkPitt9gGYKao4fioTwjv4rhNluvIFf96uZZqnU3eZoIT/495S/Dr3EhFhcKJdmoY
FftqNoNHRa1hoa+89DPZuy/WaGq/ENf2LJOjXzeIn1Inab94fcKRTtyHH8LY5ZppxcrZbu30/Nc6
HaRf53Co4bvhS3ynqY1zHJSS/BO0A6sW8Zy7CHmJ6dLBCrjrY6CXYBHs+iVOFG+bwta1ckiUc2Ca
JVt4x7q7TjQc1r1vFpsM0VRtm9SuclzscsIylGHSlpeGfZgTD622P5a0yvn9KyzzjZjjiDbLHnzL
ohAqRdzBgZV8L4epWmZXL0uvAGyTct3lqFkEIWpbodHC8zWiwKUZ0biCVGvg4PyPpkCvF71XC27v
lXTFgwaPteyWQYYKbEVa7Z3Rrwp7awwxKDev6XaRlmii5CB8kk1nQiCB1v2jHAUVBDhLxCDCBiIi
Z/4dwVMT+EcNeW+typsNx47BpZYkSVWb8tjuF+NWGqHODC+TJERKRZA0/veYZc4S0wjaJemIYyM4
qGD1YBAqjY9whSS+Vn7sG5Tofg9+eyqlUnY51VEUw4jrnhEU2xgqh7W8DC5XxWKCGTcUjsV2u44K
hzn5JNLFZVU2y1KLY5m2LLUEFwg2ka/Ncq7r7fxErf+4cjlxP80JejF65gSctVJSlDp+V60buErC
Tv8wCifEGO6600Bmy9hRsa1z1Ai928LoK45VorNb69G99EYlf5E8g8ZcDh1O5q9mMAohIfWpnrY9
9TENSDogC0Lu3C2Mjd/Z4TFH6OIuc2DhYk9UJhvZhVh8alZuAbKTMtR610752KwqQ30NvfmXqbI3
RIKDYWKvIodk2almGgHhJUrxwaXa+Oq3hvY8cei5NhLHPIKa0p7D2nFhuw98FKdLqMJUc1jb4vTV
QvL1aBnVj2pWXbarwgamMQAE1tXHWZzDysYMNPMYte0POerEma2MjSjd+WesWHOZLntyXa1Q6iMs
Xel5TIaK+nWepzQ+h3uzBjAjbb1GtWbr+d5+rgrlWlKnu53aHrW5MSjXY5Npp1k2aQPAqRBygitp
eOcS/gKuj1OQ9a89GfIu2kiiz3mh1gfQO/VJVyGWfFMblJKDclhExZljkfAsTa1UJWwyjs5sNRcU
/L/1CWVwbVM5p4w60GMkC9/NGLXybNlOcL4tID3LKnMO3fXm7W1MfcNB+Rykaysqf3KUWj5xAlU9
KUr6lbP+/s4UI021xgOQSaSsRERZ6dVTEXUbqM/nBxmvVTNCxCMlUtKpWHbzqLek7sV0Ocn3Uw3A
EVrftxdw0+yS5Ra1/UZZrgdSJSs78YqzDAZFMB/1iUoh+fooRKjHyeVYEuJqpzdeuqY2Lo4CPFYO
nQBS5bmlKkcOK89pVqqZOJc8UNSX1zl9rxkXJYNn3K8842WZw0Ns/KDrqP2FcFpGTvo9A4NzX4iG
I0ztPtQzazsK9dLFJh2ZWaCTkKDyI4eykSGhGT2NoBNPi0n2qBkdbZIzyzqcHbonP4fy9+3lbpE6
teb+6IF1FW9BNqNjwqCeh/vBV9qzxd6zhG1Ab8/6WB/sIZgOrta20NNiSnXboGpFjmVXWm9z5HS7
4RARKG7VbMMZ/HPXFv+YUKjUfCaRctA6thCySfvAB3Ulxo2q6Dcj5S6v7iXwL9ssZnR2571Olm7T
SPW9Bi7/76Wt1HMztD3/WLak9OVgTPA3wguSbhIUZz5rnTdwpzUR6bSD4rPmfoQU2fkE0Vl9aWIk
A50xzT/n/lRu3YDycrbYED3X6sopVG3jCWQ+UtD52RLITdmTthkgOrBi4ZFN8daTQ2jScHtWCi3P
IG68xXBUeWa+g5e6e9DCrH/QNcvfDAOKN4vNVqvg0pT+XpoGii5hmRWUrsbkjkdplE0MMcTeBtAh
eK67h6Wxn+LWLx5AZzpsFS2KOIum9gDc84JVbKuXzALNRonpJoZe81ByWv2pa/iEmthCclgoMVP/
S3W137VnUwyHFgQrFcL+nfTabvhtmLzpKqeCgL3Par16kD7XLPedaacfpC9S2hUInPRZ8zTv44D8
MAwvnq08RzDlPQDYbM6FDyJVjDKoDW69zksRIdD65igdoxXUD17tdgeYtHgeEcGLowuVo6qZHYIX
hMlYcGzBrgsApiyxcnVE5KokDG+zb76wBo6hGNpWCQJ/5w0hPARpUNzLRrWQhppbBHTlEEHjV0dT
NlDTqGqwW4Jz4UVyYtiESQn13NsqyagV90Goe9uhKxEIenPIGdZA1i5WHMiYTGVnw7R95HXsY66h
GiN4KVUhtYcsF1rBktZyGS9uhAshvJTjqW2rQ2NSvBwm877g/B+Wp6B/8A2d75voGcklRgPwnjPl
V0vsF4PI+vAHkgHC0ZdtTQUDYFKyxVtfSanTjz14AiGgPQ5e6zxMoqEqFxXgmuxYqkXOQ5hZzoOl
+c6+HRNntdhMTdHuqHA6S5OcKmOhsVm1uR6CUWQ16dSCILq9zGJbXsbrqTju4aY5e6HTHynMpjg9
LecXm0fuTWZ25CPF0IWNirJ983HsleYpMZ19oOozWJM+OKcgTNeRHJpOsk27oDlIb1SN32JfHNWD
zvlY8e2VUXCrQHzPhhDRCpauGi3fQcsR7eVwjitQlFroXeRQq0F8KvlLboTdlTtVepuEPgvMwzA1
bGVUaVjKqq7B88th7kDYqSO4bVZ8be2yQGkBOqBjUzr5nouu8cRhA1dyiAT+E9nQb0OI/x2OwHHt
IPV9/1esCU8AWizE5ikq7zw+bije9TatOhvnXjSyJ5sIKaqzU4V+BQc6HgW41ao3khbCTYZJ3Xww
vDZ+GZLWi5/LvGtfSrX7qXXRznWq6rEcVP2ZsnTgkXXDk2IUGs8jaI9NYA3+Xnojk/0+qiUGAAyC
J5S/z4kPTCoRwTU5xAdKwE/SKefH1Y/UZTckLWEZfwlqBYZrEa2UEPvPEMurlqVuUn5qH2RD8ZVq
hR8Gqy8/UMw5k0tSIbuc/SRduynb1dw0IUZ9i2/7Ym+ElnXVHf2nnyFINg5aej8UXCl5nIQdHzTi
fSca6Rjz3D4GY/axtavfJjEhz93yUtvx+hbf2cEpDudLJylKBfm87C1N+w/blFn/W9wyLY75/hdK
O27MNEjASvsw7kwmFcOi5lRvQh3GIBrZ60vOSVZy/JcbLGh0CCP/TtpvK8gpf8UttncxJVwdO34P
PzW10nnI4IXfvdIyRfb+fje5SW5o5LFu9V8D5YrL2jLOCBVrW3FVgakbjYD14MIqzbc2KXeW4JaW
Y6hNIsDDABoX2zAaaBi9G4uJnTTKOUtTu058KstBeQQ4aD31Tf5DKazhTo5Iueo79mbWpud784Rw
yCFKivEu71wNlRwqNSY71tE3zfV7aZNNn1uQXLp6sZXDUpnB7lb9fCRny/e/q8NPoKEjKtS0Dq3A
It+Z3tRdkqTxqFOJgpMimF9ZlMQ1AKFwrgMw6EF4L3uWzt2m0DrYkf90oDJG9ti3XqTdnrMYGgoR
oqW/moGDJLlGVrgh5BCjzmVOsVGQpTb0trCMrScODPwfKcIk56xNi7Mzxo+RaWX7+M0k7ZVdh+Xq
7+5IRTtWPujbbOl/F/S2mrT99yVL3/u9elsGe0BO7lYbvPzSpFEP0QKVBiU1JqvI7sOfOTBPioh+
8Zf5bMCN9TJrRbvxNTe9LwqYBCH30w+TXWn3Ns9oG7vvyjWl+x6HD+18F5rAs3d1SCmR0zjj5p1R
dmVjBADU+9bwgWuB2Qbbrc93i3uC4r5bdT4fE7rJ3xZHBD0sGmtoXqpZ8YG7LZdj6EjliEoJ89wU
8xc5ks1QmuJLM9RbvZmKD9KmRhDB1LPLjxuTj2g2R7XRVvpMYYL+RN/PitGtF1uWte5q6gGrLwuN
yXdfQ7v8tirlYCfK5OKVXEPacg9uWT8d45208XAUrSs9ag/wjNwX5YTEBzJLH3rPHi/wZl5iMaJM
vvowwcK/gzRt3sihbMjh/wQoH5OdJCxtLO/e58RbTpKmlmrrPcwG/bqGGJo64XECSeYjzTiW+n0K
Ot4s5+jaipG066Ftnnl2OMmRq84mKEV9qvYOklsrabw1jarf+zpSYUYH05y0hYNqXM0pXjVZHW9t
T6muUWlxOgs17yF1NOPK/9sF8OxoH3ubAxS1N8P/TKW2ziBDoZi7N0+5GRXfworCVRdWKsiOFGWb
zJVzZ8JQcvIa1dw7JEUeeuohN1CwqC9WEX3nhKv+5cR7FDWCHdeZeu9QPffQebq9LqoAm9113qrg
2fyua72T9NpKAuN9OvEVR2vUPqhgIY8pEjcbQ6/tO8rmf0KpEFJAoSHpLUxLs9hsONoPhdpRb06E
tCvjVPZwWf+eRu3m/89y/3pVaRPvkH2Xvg1Aytfi+LIVTSdOXmVDsdEmBvB7t5hkRKBP2q7TVf6g
Ilba5Hw5pBD0A3h36yhHy7pUyeRwgewLyqVOHbByIbOcPVd9SrGo8xUqe+++4YRtavLqUOhqdM2H
lupfy7AfyQahPOX5kCuhQ7pCFsP6Olrd05DwDVbGZm0NnHGyyz/f+FXfUa3K7uRl+rauTEplBLOq
blg0sicaGTILdtZOZK2jOfs16+V0zxUNmusx7L9TrHKqKKt8CSA32lNf3h+qyI9PTat+t/iOHXLX
gX6ncIpPIwVIe8+dp60cNmPbbxFqyvdy6M9DvFEtIz7KoacL8iuELs4Tl8pPAUxWlBtBvVWpqnJB
/xlccw79WqW6+sdRy1+Htci3yqGXeD5UZP2rVw6zh9LcToH6s59nD+ZXW0V1KDXB+rZ5Ajp6YAdj
ayiW8J/ZZEqvXuRINlmYCSIL/Wc8GHm2HZ2jbpPoJ21gUA6jGreeeFinMKYaOASi0Ew6TD03b15+
aiYlSiI6rS19W+oD3LNvbq+yjHIjV7wtS2Xtasp9ZdsiFbPu0744WUmGTiBysZsZ/Pl31YKEQfe+
KvNgbWctjE5d7eZPRmJ8R8Qz25dBAE6nC4qLbFx/bO8G914Opqaqus3iNJRAW1s1EktjVw0HCA0/
+XlFMaFX6ytPd5RrK+Q8OA0I7vMUtiVLM97ZyyoPzNXgQj4ZtR15A8LkLBho++Pco3TJ8UX8pdPh
qLQt91s7BNzokhKe+J66jG5oezgjCu8bNEHftLKvn0xjSk48KmlbKJ6HbwmPx6nhfTPJ1HFSW6pg
YXXtgzm7P+U89gHcvik7eRypeOQ8ojO570bWjZJMHZ9Mzda+UlGKdicQkaPcOsomYysUOiW3KbGb
lE1UUfapthUC4bnjwjRczs6l9OyN3IS6sZBry4O15rfqfZPE6n3R+F/qKNCOciQb6YwTfzVQG3dZ
7Iaum3ddacwVUpVq432yZ2O+2H40rXoVUcEZkrmtp4/uXg4zxfqIqvMaNVY0MQRtjanFIZ+aHt7J
XjKHWbOS3SBwk2a1uFS3ZdNSayDDmfIu8LWL7N/KbG0PNsd5vItFE5CFyTe1MXx2CrvbSwfqWz7S
J1HxYps5FYdlHTb8rQfQQ7IbCtqdWIhaiBvO3a0RTD638S2o48hNQ+sLQiyBmZao6AY+N43tZ+ig
MQovtUKqGD3XWT+0QrunAS7PXT02Dm2m6x/V3n/1Qn0Xn6YBZTieE9wVtXTB99lJ9nVsmr9g2D82
cUeSD5IGto/+0W6c4kEm8lO9mldqkIdnOQy0MNxWKtRkbuJ8bMYZfaRk/mr7brlL25Hko+fUn4W9
qPTpKyWz0LLyFeZ4Z12BkDoV6hh9Nt0EMmOvee4mWCCzqP8pzW42hPvSGFdWdrDZo51g7oapWfTM
P4eTMg5CvhD3rXsLD4FbIR0Oee7bnL/WuUVryAvkq2XNwHMeHeog9nXuDHdKUAwI3iNlZQ3afYeW
uYmYLzbpTdRxuJNNUefPyhg4+6SJbf8ibVCDgKHRy3olZwAyiUhPi1WrfE4OGuc/JeKvaH1Tk1Sm
wy55K+biD+jMK+m1ovhL0ajdYW41naoGMSMKW06CSjuiSu8tUFaBQelj31ntN7axSQK1Zc8DTclD
SN1yiLFX6sTelfCZwXata+omCNpfZUkqX0krdAKpe6Gy4rfYO/9XZN+74dUhBeBvNsGQ8ZfDzR2K
X5dlZLRUib8Jx/+5/r+WWWw3+fi3GbkFswq/Xd5NJN5NJOShZfTyXq1Q/xCYubHSlKbakGMoHlAY
yx8c0QNfQAGTfS8tsplDVOTqwXbehXppO7EfOtymvK0wVlPGZczvtnKmXNp01f46kcuSJjPrQxQv
LJM0chTGuzm2Am+lcV+9lO6w1eRQzsvKtOA4UzV3akDZOGV+fXcXgQhd3pl8dep9HS74c79fHF7b
9eeGpOPtbZiqEAFTNgg5O48ZaafOI1GqW5X7mDaeeQH3cpI+VZiKwYGow5h4OhJD6WjLbtjWmudt
9Jjn8DU7OH/V4Bdq0M4thj/qvQ15z51chatC94iazeIH+9ceYXW5OG5ycKPOurZWkXJ/zTgC1RoV
iA7MBtd4Nq2r7LlBbRyDtn26xckpwZD+J/fz+ZDxzyDxzQyHn8ShbYxoZYtVZdyylMCFTk5ZnG4v
qcGVEVGVtRnEaePQdwEleGV5kEO0zhECtihFkkM3g+qj7p4QDHDP6Es4t+avoXRIW+/F0a6cwhjm
QbB/RjykK/Rt6kc05urHKObMyyx1Kr6GqeZjpqHO5L1NBnMXbDfpAFuHHMo4ObeNefYwSTDf5v61
XtOE7b5sqMXWUD0/m0X/2nidcx54aKAEHqYliql+O4RkeYUQAnScVtwU9Q7ucjgnoBmstCrYyBXe
deWyMlp6fBhE+KEhjTSriEchvokkZpmhCd/G3h0l0yTZBgu19HLI1M1tTBWqe3eLmrwABgs7/P7O
Y8lJhZgP6znbb+oEeQxPeV4xa185z1QV8nxFYyWlggwzp34Q+ujaKRnL6C6izhX2eeMUZ+kuIMd5
iB3Kquaysk6c2dqHwBw+KMZAlTWsyCtj7tsdG6jpa0IWgfrT6bMewInAN6Td1Wl/s+d2Pd/sQ6a/
s8v4GTjJLd5MO+WCqiKULCP0SUNVXWuhrpsmbI/bcopOs9DeHRykBTQE9HaNENs12Lgc+EWFG+kN
oGa98+2EG5SYW+WT/aAq0aETsUgfuCc38D9BYTo/NnZvrJoa1h644FYwdhvfDK1DHiPoI+jMTUpc
9UZfpbGXXPuoTJ9QXLqvYBP/Aswq39lBo0Cw5pVfPCqZyR+VFPuh0c6BP6qJ2YUSzfoCdTUCQhUi
QINb30yBHUJQxEl+fdFqhVxaBjxbBssY6ZBD2ZQOdex+gCJPEArOlyVQ9hRB6VwMP5blpVkustiG
MPraOV/SsZh3tdEE2q6abYoWFbZrG4RIqzXX0YbHKOGy4qS6GzuDq3jmxemOBFK2+j9mgaWKT4Zn
bG6LyPVuQWbSv2iKUR9iI46uS2MXoKiHab1YoEeKrvBYopUwR9YzKcngKG1LiOw1pTuvfU1TNotD
m1ymkTUN9lafUXcoXuxmlN2iBtkBe9PGSM3378JwSMV1ZffNrZPhFPhTf/JU57WRNjmUjmX4LiSu
lHT1bvy2jDL75tpHVmstvcvk/7qWI15YacvwgGbzEWqPeR+NTriqBYVWC7M/VABuuSkVzzjnoQf1
lqTaSiCNuiSc76wnKyLZ69eTisolc9SCP8o062cZAv1ABLMSAkxBUFqHMXUcnh5r5cswaEcq52Dj
VsORwy/BXS7s1Vz9NBKYOqI41K9la56asNsNSn+KG6v4HmZuw13SUD5GsVltxkYZHmzVivYO3Bpn
F+mJdZdOJdJ2OuT3bfsta5z4o1EqzkNBIXEO3dtHn/OY5yI4SZdsoH4A0qw26AYSzXPFY9OYKzR3
f1RoBT8niNuiXKGs5chCzOjZGfmRuUm3mXjW3jjGylai5CkIu/4pGbN442Z+u08zu39SiyK+cAX8
JJ2yGQP/q8vT4p0cQcfh7BuT2s1YJS20ZjFXLOY54etic5N2exLBl6lrOfCbC55hBIlPD0M2mBMx
hPlk67T6vkphA4oiZeAm/FuJRwrjaGkDsbMFvnRxVE35DZkXB4plsgBKFnLKNCYPEmkFyvC+arPk
QYKwhK8RI+kL4vi+UVN1NbU8dThWW3JcmKgrsPrlB6cwiw88S1Mskc/5Xg6lwyioE45j5ypNjdXX
d3rrPN/ixaRAEXKpAZuedOrjdD2Y7ffYC7qzDOEkw71vZ3u9TNDUdq1ykbxrNHOVODwEJ2XUW1AF
p/7Ry5T7uA4UNksAP69IlvXXbGg4/1dTilZ8qDz3hkPNAhpF9d73NYMP0W/WlRVyRCZupqmewG0c
I/sjRrKRzkJELGH/d9vUo8I3NhT3Jsq2sF3YCdlTu9CNbKc4c8/jGFb3aJRUa1Rasx//e0TGGuOf
a3RahSaJUQSHKknbp2ZSPvu8x7tCjOq8Cw/zMGprRTGbJ6MY26ck/aybafJBWiw0RlAytIad9EWT
51zNEZ6koGkf01gH1lyZV/amKHNnff994JYdWkr8uXU8Y9d4RnQsEtW+dlwM7MH1zzW3uZpyXbrj
7ClbtwQAieq7Cx3mjNjS3OofJ6iXbkO9t/WPXe8774aLVwb/a25O7u8A52026+2dbDwV5gNuugVU
jr9tsqd2MF6QCvY5BckFwHPKkNVVYZbc3IydQJPGnXPIbGM+zSXs2JKUvUMBiXuS89xrs3KY+g6o
fq5HX9TKWEP6GX4HOAkcLHI/6k6MRGIJBifpIXY1oqs1KPo1gUGG4iZ+JndZUG5vTjtunaMdqC8h
JQ0c9fifioZLhGfP3b5HwGZTeLPxXIVmc+b4o1/JoQ45+EPUJIj01Eq3NowXTS+7J+mrIVhIlCq8
ypFWTuXavc4Rl/IHOHDc85QoyRoAAPIikz1d+mo21sgthd8dw9nxpGS99G0Jq4gOQ5Y9KeGnUgiC
iQA5MxHCJPUIo5OcyaN19H2urF0+OdbLMAzlvk+2YQD19wxiuP5PVKFzOLWa8snuh++1VSf3cqTq
n5quVT8CqeseOVy7pGmB8nfnc5Kpp8FaDvV8yPZAge0tOL3PGfXxx6q28xmUvTIfSlDXekpqSBWN
FY5wTr31xgymDDYDw046ZKOVqX2LcyD8OEMatl7mpw2HKMgfdQ0MEH64c3JUtEa3Y2dcT8nV61Sd
K2aqfYCpeVgnZePyoc/BqnFqEzouY1yXblCc7a6q3Fs388virLkWKWinhJFR+dEZsHOTcCuQGhqB
gU/cpQpjQBana4cn3Rea4ZkZ/0h9f03qsfuVxf2DCRnVl3niB2MaVfnQekl56AebHKGW6VcjrtRN
qHFgD2f3Nzlpco8lLEQ/HWvIVqGa1x/zHqH12vH7VR2gAM75YA+jKL+5ZjLrQ5vY3TM5CaE1BrZd
eusiDDjkMX9Ip1ME3hMfjHTJBrnzT+h3exc5MuzGXRvuAOJMLA118T/Xks5Kmd0/14oQPDENzbuY
YrJcK9afgzQzNzLt1ltdirpR1L7m696N+1Fx11kH41Ajnq1bHe6PGT6YA1wR1nOqxc6u6vNk24pn
7T6uob5VuAL3YqiOxnwla825LyNFK/WnMXmUE+VijlUeUfAYuOfhRyCoolor885yLdUY//1Kwccy
iLj1GIF/awK9tYCOhkm06/qmW0mP11evbjm8xahZox3BeRyXyXHJziKAP2ilTQaX0RqM21m30TYD
xspZYMr1VZh8QXuuhtoUIctE9xadRYBrFS0+zVDkqa72xVJDYMZt5++GoJi+GjPcU7/NXQXTrjSr
zj/Nf0TLRXKR0/sjWprDOP6PV8BtPKpuf2DnZO0T2OifzSn40dv19AOSkA8KBESfTD22KK6yVCo3
a7Y/3TyvZAQ0i7uh96jm9MMSQHv3YsTauDY4gb/wNAnzqqq0xUWOO3Djg+CF8oYfPFoj21WYv/Kg
vKIr434Z9Bq1o4qstkM+dV/Ds3Nymk6563tP387F0DxDbD7AK9eMP4raEBce8xeJoT2sw6su9+bn
HmAL/CQqGC/xqVk1cI9/2NFQu7RmqT4HLlywg2W9xkcIRS3xi13E9yLed4iX68sP9M/45XUD1vkr
Xr6fP+P/sb58/7V4/85UbEcOUJ4Nz/oZGt3wo4MFek5S9GHcFZV0EYT/Vn4gZaD/QD/9P2NsOidI
bnseOC3rAHtQvPNdf/oKXxtUbLXy4uhwHlfCjnjx9BVGnrX5Zs8ptLvZRfzsmv2B7Em7yhBcOTdm
UterNFPsczUYDgIevb6RHtlIxzKUvboxmPKXu4i7UxeO42GxT9pgkSkL1SdkneFlyhL9S9k3H11O
VX/Bt5spDnxj3TwcRjRq1iM0LLu09Gqo/WjQ06rv5FD2ZKMMHJcHZtvAhMItSaFEq5zbi2yS0msv
kWjk0LdGaw3FS7tZbLXZkceW40CZ451hBvNKzpNTpGMqYZWlprOG3t9Rv/SzgdRbHXwsXCu66wdH
u9mnGIqTMbWR01RRJGFvYF77AfqXJM1OldOhop6C5tp7OcLdcLcrdyR6qZtzKEWeDcF/l89PY8T2
xivYbjnTE+og85OLdgElpT3ii8JG2c2EsCsPHJFNmZ+tP1DcNj21owcFLrAMmI+9uloHo0tFQapf
pdeORJ0VKLGtZoTzUwcRl9gN8zDZrg3V8D7H4fSiwUv4K00eHJgMg5Vtg4+YRZ0gtPrbLuW5RS+A
HfRq91Wnwm3YozwXXqGAEltMY0DKFyau8aA6IcgADWI3tSpPcjSSGrmXveq+6avx1le4x24sPeUz
GwECUcNP1VAWUHpeUZl4qfNyLPZ1P/HIDKHemsPJ8WJRtpXDBQXTj9F/95tiPZaTCd9tqWwDNYtO
iTbMHxorhnIWYrnDqFre1m3DZueOKMZqSjB+ahNB+Njm4VGPu/HT5Mbaig1gjg4D3rlKuKMggGdm
0YhKScUd461BBPJ1yP4oPileBR89XEBXyqD6j43TrXkW4dQk1rhsJAGaOGJInT2kd32+iUeD/5Lh
CHbNAiwxKfitXTb651IRGuJN4t1z4FafTdAlaEMpPfWSYbhj8XZVtVRH5K6rP8qGh/t7Q9WgMgzg
LrvZoR0wlfKhAbn9WKQUpkT6DO327ylmVA3kDcPPi2mGpPOgGiS0l2U4J0XYhjvjbWoDMeU6nbt8
o/kIIdeAcS7JrBsvUPFXgdq+FJYeXF3IPFfSrCY6Chqm/VmD1ZLzfneHBDu4qYSE4kbRBVxZzY91
UnvKpotr9khFbu7mXsvu/4ew82qOG8na9F/5Yq4XsUDCb+zsRfkqFsvQieQNQmqx4b3Hr98HWT2i
pJnouYGQJxMosUwi85zXOLGf3Q4pVicYQyOBbQFFOeUgK7eqjg+bWbfjOfU7C/aNZr8j0bwpDD//
yPvmNa+04cWw1X6tiKg+4vDWH/MmL1e9aJunrky9FSXycFdr4fRCfgEYjV9Bvui18SVw2ncFrAk0
QVqqb7K+SftHI2uMJxXsFB/v9JLhzHMJJvdBDirnrwycB21hhygti6zdKuoQb0oD/T64L8Oz3rlH
hefuV8tBB1MfAOeEIa6TUDLRpRv65ms5QqHL7cS5DiiL3fUaOIARpPbXkuSb7trFF5T3k51v++G2
bszmbS4ZyQG49KKBO2bdoeqEeBRh+dKSd9365AJ21Sz82ria9jQjjjZxZYcHTH8hQSJmtcTsS3wb
lD9LoYzfAZQy+8EXfwhcO9zpRajvnNpTr42PtjfCY9N38EMIaCl/VL6TgLupxcW3sa2uOxvLWaAO
WV5Hd+6sIC0P3jipR7A/6WacoRWfsduZg8i00/CFuvWY88BA4y22dYOg/eM+vDcWRqjYq5VFNhz8
ySa1+PupbMuDMIzhoEIj+fdBaqOolJ39fjiYUcldADAGYISQSlABmemh1p38KjSvRTV0l8j9Ghk6
tupJGmRHf/QeZJ/tNuY1KDp1V2VgUnsoBdEyNgNj3eWWRg1rbvuozC6ZmnNk3xjuGmg8Fs42LVH5
Gwuh7aaKkjRkdpt1sEbFp57Af2Ng2bWXug6B/av9SbYQvG0vheWQYc5isZYxeZj1FPAq0E4YmXAr
GWs88ZpqSnO4jTBfReofyFBMaIl2cLdysBZ4x8z4x1LYV6r30TlRXUxmAuea6qV9zVKzOeCpHS5k
07cHccZNkRRe50xfa60/DAKki+LG065RDGPDokN9A4CI/KmyrwflSuapuw52GR8cU7gL3/P/NIp4
XvLNHtbmo1WyNmmomy0GFJSfRRwlq9ora14/wQgAlOC9XbNgsW0o62paOXdtoNZUbPPu7M12BUjE
jo9tC0pwNJT01fexbbZthOosC3UBeN7Xwqvjb7j4+YsuNTD26JFUi51aYAYRAc2wu/QJuVi8sNrI
vrYk/tbjAPwQ2ri2acoaNgbAg52VCf2uY9G79zveRked5wjVanbG1Mf30L+ZiqwhPmO1yGORXcB1
nM1MSr+YHrE3U0mPYMg22I6J9sqgveKfEMM45EdtI2TbBHb53VDHfZHNIvyeCWO4nbA4SINxYXWa
/TxZ2OOGbcWm2q9gSIt45dZ+9QoCCWcIPUd8WLer1yJZsBfyX0fVyo9IiSRLOSqx4XzriYPtyHwR
ki8rJ8mQRRV1dzJrr+I3bVVYoZbKixO4kCJdshO56B5NX1mq4zEwT11ShHjWDNlBYKH0h15k303V
jN5UDfhiGDn4ymoWddckmQDKWkhdpH51knY9AtF+23LKQl+ofd2dnZlGJpm0knELFrNDDr97cGY6
rgz1sY86S9KJg+skxeMEd/GAyXS3KKu42w1g4jbYI6nnuAlD9Cu0k2yBlAWYMh9QLmy2MfrEPCF9
I1qXei8WSpFaD8ixiMU4WN5715ZnXCAcf8Gj1poFbXnV+zCLYY6UWbjJ9JwnZa/HCuCoBE9XEdkQ
Mxr7njSVPq18CFesE9vjrVl2ntg0JoJMDmVpPoYo2jixpqoHNa7x2UJmdJEIr7yXh3Qu3lS888Mt
GGc71GuMo+xUUwP1EXJk69LEzCNxQIU0hh+dEj3dWArS9yM4MH7GuXGJOle/BHlXniAYour6r1A9
nzUoTHrDaN99xodYMZZW3RUbLYx9dKIx7NzdbseMCHZnNG+3kjfGcrQ91lX/p1ZPaOsPQf6Rnure
aT6U2GwXhlOOj041ufylRn9gZ+uu+ib/xgrAwkWDEnKnZgGVMCh2svnZcWtSvIrdOrv/LT4YrbqK
0NVeyWGfhzwnhWFkFxkxnLRwVsOotUthuNl68A6q8LsHeQgc3lpPdOpeNlEq11D8RYlnqLsHhW/h
AzKX2dZ3HNzl56tkDDVN2Ota5B7kuL6B+BJP3uZ2wTwsF0G2qSdvXMmr+sroHqpKfcGSND/K0ODg
NdvV0UleBHYvx20k2BVUKE5aTyJu1HCu1KueZCyy/Mye4k3xU39jWLp/IK2sPWgT8q5yxGDX38hu
qY+16lT7yqz7jdfgFazm0b7OC1PH5EV4p7KB79+65hFVEiRc8RJYmcYsUoU14QoZ2GpP3tJ5tXi4
hIVtvAShFh17MGjLwrOcVz2omQrVKmKXnZsvpof9SeoEyyYHMa9pTryvU107gk8Lt1EU9ee8aYo1
aqPqA9l6a2nUdfRSlqGGvkyKLr01visYQvxRd9G+iHWdZ5szbkNv8uCVcGgDJmc3GwW7G7Lxloew
fjK+eWbiLJvJne7KuLOfw8RaB8VEHP2VrTahm2pm+vCWCbLSHbKuHpkIXMh1SiDz5WMOLCwohuLc
FlN19YL+q7y8cIS1Sk1k2QXV6zhM70k263vXBWreFkN30m07Wwe47T6ZpWZCYc3Cr7WFe7Tc8lT9
Pux6609EDp5NK87fwjwvl2qtiYdsGP2NvGPP1uN2Rxvd1pOS9phPDVb+VA6DCbRfC7+aQXcvYsEm
ijtmoCq+a1S8xj9m7xldBM6bFep8Hr2lH/U0MB6DHhhGn9hvvQ6URUF9YG+gIv2o+gm7SAQKpkLN
MPTKbig6PzPaO2aOdilRdKBa2+WYffOcMsSAynOWlVaJne/S7LsEsaS+xzWZfA0Y6sbYhgoW4bJ3
iNmhBUCyl7JXLyG121AL8fYz7xRXOCs0i/1vSbDm4a99K1utwbQrVY9mWCfnUTGymao2PM0IsyIX
+6q2xmf2+sXBF1GwlsCyX+PhHJdAtF/jBeuF/xSX45WhqKhIpuZOTSJ/k7pagAW9Hj0Hna5s2xj9
A9uL4udeKMXBEphfyt5cSxT2HSNPpLnXdQVu6kNyP2lzEaepv0m4h6F0yaHvkSn4RH/IGPVOyvE/
0B/KYCQHGZMAEdlRm9QFasChto7QsYtD270z6ZSRlUi8lQ4zey0sLE+KtwbH65dqFtAnCYjC2Tw0
+TDjTZuDapSZAmNsjZM8E/MZgv7nQZmSgwx9xvPMarb9j6tkBwXxvy71GvOnq0Qwfa+m2tgJTYvO
bRrbqxy6z8osUFmXMXnwoTbsROHiagWJ51xXXcsCF+4fPC9j2U1xx1/44xLcwbZu2Tp3t3HyXp4H
abKZiSs/BRXVs1b2BN6hNetQWXVGXu0qhG4XiVsHGG7OrxDzCvLe8j63q+dXMIrOXqWeRt5Jb92r
NWkw7bSh+u7qH0UeDd/MItOXvA3pmdKyeQgwCNsI7HbPgRabeKTV9lpJXXaWWpe9WGoHO6cU7W6Y
m5lZIb0cO9VB9iLm0AFlCvrjqIbZi9mm727UWyc43dmLEbGV51d1aAK+NmrCq9aTWryB4UPeKDCi
U6S46SPMobOMm06eg9CANDzhqPRm98VqdK3sBdt3467ow78u91IkxkJU1E+6lfzHy31ALW/WlN8u
R4TduPNtVyztVAeNoYfeMnbJ9sT6yF7AaaMvdfvqImr03FS1cvETCumpE31p9cA5kOJp8LQp4i8D
u9aNategpfhMFq5i1VsxejjM6VVwGhrc2Qf0oXf1iEWS4o/dqgkK82UKrT+LBHeKMrlCTWaJPZMw
4GssIis/OboxHKXTrvTjnUN837HjMP9l0fsjVJV4FvZp5AFhrdp9lZQPEerU6hZOQPNTE++Ydo9V
1EPZqvkpiCsYhp6brnTDQAFxPqRp+54gl7IfuxLjwLGJ0rOG4vgysu12I5tynDp3pKOgiFjp2e0G
1VCtXD0Bhdfp49PgkUWI9PoVB8KSCvlorkAjzQkFBLfR5E7uBx5qL2aTLGIzbl4N3VIP3uAoS3mV
74t2mZrYRMte9XVE3u+VREt4TBOc1OB4N6zeo3Q11l5xqEPVWpHWDDZdwhMcjYHOgsfIDsw2bqc5
Qt01gNwj+CGyJB3V/zio070+y+SsWHs7i6aveL6jUbYk+xg9O00MMguv1I+0BqnnWd8jYAikje3p
Uc+woR0Gw78zTPhsSEWEa8WGc29WOX5FE+lmqunoI5rfemZhSoM+0pbYJmwHr7D3cLetUx265cod
E/FaCfMsX8gIg10MFxJrOB6khToBNci96CzPrLr8riiBTSHwl3hZNS4G9riLp6Q+d4PChrNTze7Y
WXV/lGdtFv11ZvemcqeGQMUZ8Bn+bSju6P2tt+1mXRWrIDEZUzaL2yDduVhZ3cpmPR/QfSmiV9lZ
zHCRPFyMiZM8yeKXrRhfWSpl97IL/4BsJfC32MpOliDJ7V5l6CqHdKCcHMTCv2BiZ64wagLaFMJm
lzFvPiPvvlZUQbkYl8JbvPREveuo3i7kiM8LkhBpKdceSlCa/7pJmPJfcUJEfuaXkXF5Vdw5xsqN
sSOXHT/dnRc0zmGkFle2Eu1znTn34diBBJlbjpY+K2ronmTLrvPvXjprcoxp92zj6I7XZDEdzblZ
gGdelIbTA53gShXRmqXw3e7Q1lP3HHfBuEzxydvLa8l4Yy0ZGdNOXjuoTNhjHxjb2/9BQ2HE63BN
kNc6FLk2ra4mG9nbx54J9HH21yux4KxSCwvFri9ePCvaTaqw3y1DsVYJ4AfIQ0HxBH/wcoujyrGK
2c8f1SFrHhxDfJVxeZ9wrFHndJvpYmVwr7tmct6H1tCYbZvqHISxe7KEaZGG0NAQbNJhVQ/YSpZO
0F9gYfYXZabnVzwmJ9UFcvYjbgozWFG4NFmhMUJ2+KaGWUWGAssc8gtVcRF2Hc8ZZiV3MpYacbRg
xjRX5b6JAH9rrOLXpSvGfUxh86nPp2tT9fgENeQCR7vuniwbMiIOAcd+bt1CAWomFZqzshXBV8PL
POnvZHP0omztJ8G48WIwiE7bWptMMnfUwGsXxXyKefzGqLpgXsIQa2d2jwaut1g1UQAIZ8bhalO8
Td3pkBW28tYwpZopK3K21jtERvl2gYh8a1J3h4la/sxDor5DIXZ22CWORtAfI643qvZo9lkerMZL
UJbaXcgy+06HJ+O0ZMgFk/bC7IfqIVMydxeM0bAdomR8SsXwB6l/64/IYh5BL+FLXhjJxgF5cSCZ
Hl6QwEVOxoqtP5zswVKH9lsjsPi1PSs5uRqggLoG9arYqXGHNkK98Fj3MM3RlAcv7o27OTED3H8O
/nTqyqjelumG+jCaj3N/Y2rx0p23mizvlxgSeEfy14az6m01XIWKYq/atLFPOHi37Hkifi1BUe46
XbfB19DhmzWA0c4cICkyWe9kkIqWc+s2gwCyiWt1iwGlrlWroXei6tb0gHeuuZ2NpbDwGpuU2Xj4
wNylwqYhmh58lw0nIisn2ZIXUD1UV8O8VVWVok1Z2LbLMqmrixzi8QzbT7lmLXTUgB/M+eALxDf8
LHb3sql3fnIK1B2M5wuUe9L61YuJ+oK/gDj/oPJffgv8OMYuKcwfVbgrazXFYqBAlWVve1OwZ7fk
nxI3xA+J3Mtj4JfKgh9+896VyV93FNRA/nXHGt2srTtl6hqrULEztBhNi6ryXhFi/qgsvboEMAmw
e3RfZHjUVdIr6eRunXlUYetbU4TaE7vtCdN3YfJZE+/Qx10NYLkPOFPVr1m6kv+GybEfLJ0tL3Q6
Oy/gYifDz03cLZUFRShrmY4TRku9UR0jBcLpZpxPu9kKSB5qrbTxDmFMgQBKs5DBzzE6yr1bs0jV
ZZiRdpTOwJoYd1lDoSriN7kwwWg+j3YiqANN8ID93F/3VeO8NNb8Dcq/YCzmnvw+/PPWArS5q1nt
rQKjzb+MZdowtXrZ3veUcOV4XrdRSnDXwsWpK+14Unl9t+Urm79miJ60c+LWgAKziosY+0+EaK+m
b8cLrM2mry1IUp5gaXIVcZxQPvVhK/6QapRnUnDxpsp462GjzSrX23yO66I+XYZWqi8zvPn6Nusv
43xISoc8ul98tCkaILIl47ofwiItR9ai6C/fhrlJVZ4L81WO+gw3IwscU+Tp7rOjLEhgRTYARnk3
+Xq12mngXfUs/lr0/tpgajgl9YDPVTuGDxlYnqWwQKGOFQCGPsjLd01rXjC9DD8ynWqoaJl1XW2b
tVrBFtDwD8KpMZVSzA99DPRXtxwDMjjp8CT6eFhlRWlcOiRgNqKO6vtWwCgRvTETOvtu9YmX74Kh
XTqFC0WPghkVlj6o72V3DR8UZ5j+o2aDuC1JByPFk8fYxOXXqbXw0dGAcWVKQe49Fpi/YTTJpx02
hxY83ivMPDk8Is+yj7s6WFZ1n++YpZBdrCNjFcwTrjw0TVQEt3ZsVlm10GuY5P/4n//9//7vH8P/
8T/yC6kUP8/+J2vTSx5mTf3Pf1jOP/6nuIX33//5D8PWWG1SH3Z11RW2qRkq/X98fQgBHf7zH9r/
clgZ9x6Ott8SjdXNkDE/yYPpIK0olHrv59Vwr5i60a+0XBvutTw61W7W7D/HyrhaiGe+qOTuHY/P
xSxViGeD/YQnSrKjgJysZLPVTHFXYb7DW04vyATvrHvRUbb62rOfoL2DN7r16qwskbw8y45cDFCr
yhxdMwehLqNL1m2jF6++Ezp7Z0qalWyiNZgtKyeNjoNRFK/tCkR1+hrrFIOSSUuWcpAad93KJRW6
N7LwOXOy09QM1UUzvGLn+nm30PQc+rgMZqUDXS3wjrJFSrW6VJoyrrPajVdOmVaX3O6+/v3nIt/3
3z8XB5lPxzE04di2+PVzGQvUUEjNNt8alHPA1OXXYqy6a6/kz9IUXs/AFGWTaW2kxXzUqS9yFLuJ
hM00OwJfyz6KmTMjD2antXj6xB9A86orHznxKG4PP0aZc6bkR0j1LQNVXrVdFn40vCToVkwe5QLZ
AhsMGSV8CZqkfcgmBzIvY3zFq0+RaZAVufyXN0P//Uuq60LVDFdTdUODh2f8+mYMlZc2fm+bXwfP
W+uzGrY2H9g/tSzeODORKPJAGPwrWDpDsKoocvwUk6Nbavx3ca4YcMbnq2VbngUD4sDqlJJCnHQE
opp2Qw4jYSFgxacqSJLboRuyCNVzGYAcq6rIKTBKtv3KBRvud3fyGhm/DaEQ/IwqiY8uQq2pi9zM
YCXo2JX+/ftk2b+/T+zVHCFc3dGE5ujq/GP/6ccsAIdOHVvqb1NVNxvNaNONwRp6T7o3eY76/OwY
kfo1c1IKUa0ZkvcPonPgJspCdhSO8YwGsfcILTs6dKk7ruOhxI6wah4xacXac0qCh66Jkv2tGcwl
FllnUUlcb1slwqAnSFq4qj96ZC1mRPc+7rF0+6zMyDOh6Pb957Xyqs+b/jSY6+XryhGfcW8A9ovE
IvMCkJe7Ihv9OxtGfn5rBzp2n7xbW9lrzUM+xyEkGNyucOUVn91JlGbWsteF/19mWyHm6fTXn7Wr
25puCntOMji69esnVKtaje47JPhOCctNn6ouLkvoJDkuxFPSMezfsZA7RV7VHYvGRcygy5tXuxbh
nZ502TU0o+yqJbikJr1r7GXsduhgyPhBgXHrPE7GEAFOyfF07VY229HKrn0hHJLNSbMZ5Yt7XkHx
Oy+7NdQZD7kQ6NyxoWfNYqgU9Kv1mNMS5gGpZKdexrZWHN2kgC/002mDMPMumryLp9awAqKMd7xP
zB1zmHWchjLeDr0envMoEWvgtf01YuZYYVgZP/kdqTyyGd6LUvRQ8YZJeUuC4JuiAtJXhHNEl3t6
grP2UBlas5sAkJEObuOLICd8kWdwir5zAxQsf4TyBjHIqElfDHcanNsFRenDYE3Bz35e33TQLz3S
laHCrJXPwniTlZfxV9JPELhtxKh8tbSXhtnjhyxM6NHzWWxPSNrL03oK3VtQNgHkG4fmTzOmRu4v
wbTHc9o0WbtNANRbHvx4ZzijsqcIHKP0rdT6UnMCrBIQGzhiFeAdE6Xp7sjLIxRAS8Ytv2Kv8dMp
4O81qvXT4XNM7rK4Xcm2JaxvkeHXWy9v9qFaBM+B2hYrkxrFMZ8M5+RSR1/qc1GgTWfjzcR85VGc
b6iyGnuMy6kjey113coab3QGyWAYPB8rQwfK60x4GDuXfHQNLEt2AlKOzn2FLoLpTcXSqNJxMaoR
NmHzYL1xKUdn4but281xcnv1BKr0r0OWYdRDTsDesp+fxKLuUvUUacAXkbffyHGW9qGOTXC2m9i5
HzMs7AfPCt7dHnZMPJpsy7ravNgDendurofvVZdD0PKcBByRoTxSjjsZnec9k7vqFm50oJY2nhSv
Uv11h8cm5V/gdm5ZnHUFfgXSvViMp1N5J2MZmFc0QbXiTEbnuS/Q2KjYqftrtsIkwMDA7kbEnP11
YbK4VTLwI/I6eYk8c4MIwlHCX/N5r8lBOD/hx7JOgoQ3NgKDtzYmL1jZbCvWWiNY4aCuf4INkt+Z
XmWda1tY5zECdfj3Tw65nPhlXtItW3cd03JcTRiOXCb+9OQwywh3Y8UqvipGlC1tskLbvCzwFgXI
9NaZKNiha/eSO057Rz4Z/YI57kQoJaqFOZ2TSfEuvml87wtrxKeW/QvLifpgikH9EpXFQsYDTw93
ZEOLjWxqGRahIDieyNrpRyMYqtttS61gQd6o6Wkyg3STCK3HeCEJN8LxHeaU2P7SI28Uz6DY3+Kp
vzSKNn/3x9hZ9xgD7RN0F7+Ean4DGEdold7iuJm3XxLyyRLo+9v4jLgEDLuhEqHjcBdWTv441yVX
RRYaG9lUxiY/w0rdxeS7CoSXBQzvoMv3UZsXjxhkU2Fp6o9xVLT1339azr8953mG2BTCTD4vU1DG
+PUpUpW17lDFDL52QYsTtJZ/mazau0ZpaZ/6vOoXjdn2b0MbgB/wXQu2sqM9o5GzwRK7fzO7Idk6
rQi3ppE26zoA6aKDL7nT5oNDZe1ONuWZjAWmoFZj24dIxNmF5ziSLioLrhIv5AtigdjFDvxo+lIt
jp429scCs4znZjTPQRVNZ0SJ8mdXmB/UO5p72QrmJGVTBPWdbKZt2C8r1+731Xxl6bNV8yfd3sre
ENz4Wk+reuO7Ij0EM+QMDGR77GY+kTVrx7fLpu7rI6g9oJYyIvs+R5W9QEbcYbeQ1ShNtVH/ncnM
mut7qbCoj5HbfGB+LnZxVJNMSVRSGLHKUD3u5qF14+9sD3Jm7Y72vY2U27Qwjdy+zyvjVOXmuC/n
Dtkr41pj2f/lg5cf7M8/U0GO0tRUW1cNNmva7wu8Hinqrnd9/X0UfrXKrQJEran0t0PMFx41Evcl
ryJrw5YiurdKx7qmE8K7NgKLskUdPDmbnQEclC3wbCrVrXPPCBdZDa5m7JEykwe0orKTYzOn+Y2h
sMjCc9xBdYpUy3DqWOrt//5Lbfy+yBemrvJ11lWYsLqua78tjWLDLB1di7R3W/O+1JCa7xtmmZ8O
Q486H3xHjQXKZC9SxKXvQY30KyPz3EuZinwTs73HSAkNUjPLvUPphNZBBUKz65Jpuve6odoUWDNf
oJ/1i14fm7si1MjFG0W9A3QNSiiZ1o6XensD/N5BnhVq1N3Osh9n/6n3M/Y5jsJa/F+m6n/78QvT
tYSjGY5uuvPm/bfNEAuTiT37WL1HafqRZWfS8979EEXWKZyxPBKfY4o0XqF4ZK4+Y/Isbh1x1DDY
ul1QolGzkKfRNIOI9XLcyBvIwbIDJZs5++HdjRStx7+g3h0KA2UwBmitOP39Df4tT9WhnqWaxmTd
kwMFdwBhVADogRsm6rMtdUzmmB222v1tCKivW1Ofh/horizQmh2Rga2zS1WnT8IxjYM0G8KJOLv4
qtnsTER0IWDRlAc5Nk/j29gUvL+zMMug3fnKsOkjUUP3dVpt0Q7lPUh55z1QE+zpHcB4ZEhsNrHm
q9H47rvV280S5gLqIlrvXKoEMVYxdyA2RDo4D7IzyBr/XEweoptzRzaydmm8ETNwM8jv20Gd00N0
RFPxxQAQ+fc/E1v+Dn6ZAyx2wy7AVtt2ACHqv2cGkKxMNLRs360B5HhZhyS/cBdYR0pvv5SG16/M
urZ2wdxUejDcqt5k97KXRzfuvWSFx8I0nzKWTjI8WmCneLh9Qw3Ufmk18B9ObqhL2ekKbFg8fioc
5l4nvwZ9/4Q7UXkyS9O+N/1QLFuUlb8Bc4dRpY+vU12A+sM1ZZ+FfvFUKdUXOaBTsnphtWNzRe4x
vgv8KVkn3qB8bcKFHJCLzF0VbjDeeUXm4hPv8eifb42f3hPrW+uJVYy+G3QFNzJJvHRSi7Sf3/P5
InO0VbWovo7zAfrPX7EqM6qrPCCV8nNMDv68Vom6+jbuMyYilJJYU/xyr9/vX9qggtgmCarnj7at
ngI4IW+Jjr1QXA7ZPq8V+7WP0I2v7beugUOXdGqFWpNnvdklduBQFlmYduBKMBhB5Iw49EqoCXVm
XbpsQPM6gRrquuW+Kyj8IRSS8DPRfeyioftH0Oeqsb9j4dEHL27ePDoC7IvI6xcXgsD9ZDTOI3A2
fd27iLuFuBE/jn7VYXOH71GEdMWShQsI86E9y7HDhINXUikerFXG+hrFsCqfkoXsvR3yZmm40XRN
2BAdzUHTt+KHUIrUO/lN/uRTZAUj7WmLFfPlMyQv+O3635q/3a6F0bcqTWEt5LVSZuXzfimWYwe1
wNIot5t11+f6xSy0hgIHL6vPZ8Mck71q4Yrb2d+Py9EM37gqNTZvxrhbEu4uT/3ce9Zby7h1kJvW
jq5EyMteZx4tz4rBB5zCuJga0aRDgphYi4GiVqOrPOReg5iBF6bLGU1zizWmMe3tbIYLz+Pa+aA2
LfyWWJw/L43sVjmJqV320SjWqBs9G447Xm11qpda39Vb2ZSHIdPaRd856b5riukqY1oKPFiB9CRb
Ml6M7j53ivH+M9SaEfr5bXTJdLO5mNmHp1EqrhMcjUi1jq/Yen1Qb/QvrqIZD4MWnJrRHl7N0tJB
06DehEPKz6P6mJkGauVpTAtw+TAGl9Gop+Uy8U8e0mYPrqoMj7UfsYumZLj1u2l4FOWoH2f+oeN2
WUl+Eg8ocC4gBRnb5YoDGYWHkxY/Cp4R6PKPV7aBxaM6pO3a0nqxls3RjcNrNpZL2bqNGEttafhC
2cJYJnXms0dG2MuuNrpn6Heh6Fj99dkOm0h7ZxpWX+9lhzwkPbDPjWvqs5ZVXy3kaNnT2Op9kBTl
g+Yinl02Zn8f24528loASYBIy28JAmQpso5f8jTNthl6ijtTzYtnrL+ucsB7KHz7ENi1EqJGB6/D
bYz7wXEGcirjcIYCm54gAyxuIzRWMndKbBw/R8hhfpHhomY1IJMN1WGxXDnsjgOsyQdzmN+zpLrT
fETkg5RmYjXePst6fY1aQ4myJokKe/DSbzoCOmVsDd8xKgJYjKXmQzf5yOOkjbXzInVk7nXs25CE
35xr2X9YFJUlu+KSZem453mcoljxpYXphUnfgABgnf91cOfmZ6xIDT7GmWi5AeHmLgJqua9Y9S2l
ckBa2ejuqQAxozK3z4HKY1kqBkxj8mCnpTgWPe/yVPQoPqPa+D45M2VJU4ZTqpKqMjATEQabVJDf
y6LRynd4Q6CPAjeHS9O2b1BzrSQr3ydA/luvnoqtbCbiUAwe8LBhLHfTaNQbeTGSkMscntuXXlGQ
d/LicS3jQR3umkgzn4tJ7Q5Jb5greRutsk9qQhrMy3qkA1p0JxPTMmALesObgY3xorSlQdE0XjFy
f5dxzQe7Db5bGhsMr/FwF8zDRaOoOxfDvrUcVajm2agtSr4goO91q1BQ7OyHt9FskAAoFzF+a8s+
dsxnS23txdDU02vj1zFuT+H41Yx8eOuV+K5H2Y4yiQ8IU/kzhxsZkag4l+zYgwVl7k2fp9VH7KdX
Zej06+SHGYxpc7hkwOaXECa8TRyLWdtXab3dKJqctd4Q1GsvShYV+oln11Qyb6FrMAQr3tJNnPmo
5EdvIlBddlhlpdx7vabcDzY6YLEo72ToMy7P1N7r+aNYcP7WYQS6sp54sW01WDh0TfHZSUJkewzF
ex4zPQHR7CoXNy/8KzscZ6FD4aASS8zy++xkiuBKifIYqXp/pw+acVYb3zzjFxLPsmxrGZKHFKAN
Ni1De6AUSWa2Zcngqlrw3McAboG+xKBI2vAZpQ77HHcl8xWdlhcPj77+kZdh+Fyo/5+z89qxG1fb
9K0M9rn2KFEBmP0faOVY0S5XnwgOZeWcdfXziOXuapc33IMxDIEUKWnVWhJFft8b9HrtTBmeR+7Y
XsZlU+ox8g55vVf9vL2ojs1mKclG2a0yjXIlIPFt5L53/ap0xPbSeoS0o51rXZ1Pg5tVGOg08eM8
kgYPAF+8RPhmtKb/0osw8nykp8i3BvMmADH2ehAEvmobp5ongEqfbB3hWA1GWo9gpdHvFbO9fa2i
Km+epwZ1GM/emPDtPrQ5BgZ1yWMSi6z+UEEU3GAMFu6cwKo+5AZylozqNm4xVPXKxEjUKRC9XKqR
bdv7EC3plaw6XV8dmWDGr1UUFd0TvETwR0vnbLbUi14G31L90U9m9TNQ8K8xEM3nsal8L6iF/ZjW
erMuHCu8g/1XbONhVC+jUo0Eryf1mE78SKlVIrGCn8/KUvXuFoZtslf5d7C0qb1CyhProJ40Ftn9
N00Lh+88Gkqdpt9jZnZegjXCxyqawk1dAhH+7uR6tk6slCdAjS33PFT6HptFHoDStD7mVW4cS3+a
bpda1ZZ8U0GYfwAFnHqKZsyImKrZBzswgUQHSn2Ura6Wo7mIrj2QeFr1fhxQuXPnraySNY53AwG9
zTzl2Qf0qEwv65Tk7BZNeKPr2ncGw/4pCrNiX8Kz2VgIUz4FhasR9itVVFlodfvwrIdtcd/mjCAi
QNhm2W1XZn2CzSwH1P6pRe92U46NupOt3Cyo3Kd1Cj6LUw7Dugam9NFERu/GHsy/XRdSYLaRxxjd
uNWxZ7TUvrnHcawAmlxh2ZVY0TVAanHt1FnzhFz6E8wk7s94WJHxdr84sw9QazlIwD3ZjaHAKnw5
KHRAahnYGj/NYfp6kOUMK6cunS/BkCFQYcfNfbBcKdPDv18JEFzzlNfBk6UEyktW9X+7Eqze/axY
HmOpACW6JONlil5u6qzd/sMib4l1FDJZ/5qVJz2km6pF4AwA0q9xni73y1BR4VPYcWgg/NklJ73O
9Y+ZHj/PQdzcIPynfwyNBARrUz+OFVOfYfLXshNcbGyNgVq/HhK20zE2QRXJ6gKY3KFCZ/DDcQpn
VIY12iTGXp4RiUhQFmVC8mlpnaL4JsGC5lZjVX4k+hNdi8LP92GKzwKzNYQ/xBydAzctvDBmSVlE
I+zSbMQZK7UeZY9gfELzrX+Q7SG2I1y7vcpapPEqyiY1PU5u+NFpXAvBFIPVuGrt/NpQFiChc4Zb
Cj1oqTZKHu+TJI7BG1F102pEXtO197JqthbM0LLVT6EzPTAQf9QdK7+3kz6/T1hygMQkQt+XPAur
IObhjfLsJFtBjHSX3/+CmvFLOIsMn+uqgliNBUtIvAtnxTajSdU4Ayu8cdoRIJwNspIzA6OfIY7V
YqYdXzqhmierzrmp+Fsh2vkkUK1J3Pr5F1114vuyLpL7ChPrg5OIlvRYDLHcRUtURZh416iRspmK
sv+k9ryYu8xob4LGQW2lnA+povef5n6Y97MAxhkiDvepMlDemAmBXS0Thxzw4a+HQw9pD07DozMs
Zys7GLKuY1WXAXuSjxPwbHl4U87FsSQ7jAEX3aoFTpGbWX3OQJ8+OT+u6bpNcnLc3FzJXoFA0E9j
dDzJc6CJRLJuWitOPK5GIoG3OgpztyXmCwHD2/VtlyvAxBgjom1yn9z4WPFsTdR1Xw9Fzlk7m5X1
pGKiew7wV9wXRobe21J62/ffSr/vZ8fuj/O5f5XenSWJXLEDOk0OUb1resXfxWEUrVigzcsqbb7T
sjDdiq4v1m/7Aq2b132nGRt5mGzoTb1amZnd79722cJBMG3Sq60Y5m/gwJHHbDTBkxeoB2EQxprF
gFJ1Ezn36L8XKysPu2e9F4/gx0JAOMqGHRCYVKe6GlXf/PH7+/uXRLZhsEYAkGHBQidsK9v/ljDK
LRY5kd6GzwjVRMnRsveNkT9C8GpfLKfbianR/lADR6xC3TZuKjT1D3U4WzvI/sW5QP3eKwAOeiCs
uMmXjYKs/9pKQILKqt60199/ZON91sSwXWEbBDctwzEdU7wLnFmaGkQhWak/5mlcx+7cAH1gY6Yl
ns+23e5ZJifeoPo/9qmjjcU3fnaenpn9s503J6h9wM01KFakESBPZdnwHIDX9zKRqZcBzbAHZcpu
rEwdnsuaH0jHUmafhWto02WQ65eprQltjib+2kXKS95yHQ3bRFpkSW5kRzLwA75VUfEPEATDeTcw
8Yc7toWIsmWb4GlAqPycPIJFD8IgX+wHLAZMkVbFmfxMsBh5U7SXTaYHxdkv4ZwTwD682y+rssdb
X7kvFQVaramJ199yknf93qpvxxYuxB1YTTGasOZwbyBufgqF+wxxgBhIY04YNNiB2DpmQ+vSBSbo
aoQ5fyt3gdYaD4ykM9q0NMqTDCo2To0TmXvk6MZ7tawGxDRuRVxwSqXn3gzqDtWW5QB5EsWvQg9Y
QHCSJ4FhNl0TrONko2i6ZOOXgykTJaeUGCFTTtLzybKRpbYxCw+Z5W7zriHP0Gr3ZEeLR2WlawjJ
1l1pI6eXzKvQiPpHO7WmK1/IfZf1qHstm2p8hjGVPLy2W4RGmSQ3Z9kGOEPP8/ZcpHjeWFWLlmsQ
ang2GOo51aofJblPbpKl9V1nuU+2Nq1pH0SAOs0wB+VJdTuCD1N6J7SyJC7+50Y2zg6C99vCnMqT
rL81qzGSxiQNRpK0Ln67yqxsjeXNqy0bFVxGrHXZ1Vnew8BDksvc5jfD62sYkPwWs9aO/PvSurj5
IMGZk0kELSBP0leZeie6rWyTvaJsrg+ork5MVJZ3+X+7qtZPh8g3f1w1zkZ15YwCKEI2zyjoYtCY
Irn33IBkgZVWujcQN50bWR30SXnWB6L4BgIM537U85ssbz/jL2xcUZU3r7Jk+SYrQFwyrKo0WSbO
gEtkQ8w6HxuJptrI6ttGHlGj6/q2SyX54HVagkxKOygXAC6Isem5sw1VS7nIfW+b0ArCVVBG6ZHo
cXJCwwsHwKUkN43iT4Uni2St0i3aqDdxF6bnOMhRwHLKfOPwM6zruKw3GTIbqEqgB02Qa4T41n0P
qgL9jKHPH5qWuPUw6ermtdp03Z2LbZBumH6xEnlN6KUqe/zo6By6Q3fN4/lM8Ce9BOTwkD0Vjue3
pvE0jrq16UQz72S1wBzQM+cpuanCJvhYM2PR3NR8Sueph7D801FWf5tBkmG62cbEBfTmC0/zcQK0
9uRbRb0rBpY/RRGWKFpG97IDSm+TZ4e+dTtGbn8SZYGE8OiWX0CDLidwSsVZ5wCCTggL6bfdZM6e
bAACdUekpP3Q+0GJugyCskkOej1y9KPsICo0qRWCLr2Dn2q5SjLf7B8Hl0Wrj0YbK+d6u5BwPo9r
hBMBDyUQ2JgyG3s/0s2PZgPkaGmOnQQ0t8V6JRtqa+OEYjwu4GJ4X0jPKaFyqqTi3KiucxvxLEnM
CMrkEDZlBi/XbU9jEfwgbOhj/418QnmHB9p0rauK9BQQzOfGnDda1Co36C1M95NLXKkEQ7pPcn28
11FZvOvMs2yTe2rNLkHdhNZKVold3JmmaR3xVAwPTWQY20TVik9T3mzld2GNXb8K27m5ZmlFCm8S
4vXrRYh5nedF/qwZPNS48qiHMRyrB4Hhkzwy1xIk0EoBJ6EBgKOYgbtxxyn8A67G6w+h+4jsDQ4a
nQZeHTdqWuUrq0YYQemRvMxNtE2bCp4c5NbKfS1MsoCT0Gvhr6ZJ/f/p8+slOE/edPUyLXi7hBLo
4h9ey/qvb2WcqQwV8KZpG5b7/q0sRNC6mdWNH0xzdm6StLvBvqN61jr8MXs0WnaymiPbYdU6AbOa
zOBq6AhBTsPaLwKlT/h67HKVI4gHSVCJgcT/WVJM22WWMcU7WXptrax/SE0iU/LzsnWZWZGWtGwM
coEQGe/XPKwdmqoEQ/1o1gPCm6juqrWh7W0TMU5Zetvn/pd9sp9b3OAa6k1KRlYKzZj0EBGcPvZz
ReQxdf1jr5eHKZ9jY6eNvr2dOt48r3XcabboGaOJMqbPfdema6Op7WPlIigqmofYVlJmZVZ+iMIo
Y3imGk/9N9wXtVuoTAakv+ib7EUEINsYDk5mslr7jzaQlqcSuOC2b5zauqZjXqE1F5VPesf8owlb
/B+XalQW68Dw68cgm807nj/mfAtAZ7JxXipcHDdDVnpO4qe7ECWnm4Es79n2x62sTUnn3shS3Tkq
KmP46SU28tOe3KlY2TMKWv7hrbM8nijVVl0Ofe0rj0073sZyZz/iOh4FBixZQ/N3QaRWzFWG8okQ
sA0SoEyP8i+JXfeezKVJ8DbqP/RtToSXv8jCr2AFp3xEcSu3xXOZRZ/DeM6+RnP8bNaFybR/9LlB
HZCNmEM+Lh0i3hMfIlEx1A0uYOtluvRalHMofUr4ZbWpa1amwYd4m1jVWlf6q7epFAqleC7AjtvN
nZltnWiuDszHnUfSxHeGERmfS+EnKCYGxtUwwvIaVA0voaWhC+dryYP1wVXz4GBHdb+tBgacJv4q
20k9h5s5xZLebNXFm8EfNgbT/2uaMq8YNLf8rLvxEyyvHlk/XRxJ5CpruZ9vfRVjD/xp0VLdDZ3d
7OzSVT6FiNfIDin+URt9MOoj+urxYx4RoFlOqAZmvXKm2bnAHjZumrInJbM0dD4JX5SslDvdb/zT
nGXV2sqEexsPMFzQJf3Y1EWDfFkZfBCsDcpAm5562y7PU22inzTl0xM0j2jbRkYOIp/WqERYVcH6
6SpbazhPtpk/obI0XmtsE1iS0CuJ5nk3BQpiSF00P7Vxl6xU7G9O8iDbDTYd0m2PSjMot3aOk6y8
MLyXg+2G/VoehOlium59xzogadZc6hhtlnmaAXY0y6opio0Pb1V8on5Uq9KvT4SW/l6VrVFNyEEe
2y7uSlEVENLNyD26Jol/EfrHKOjFjyKvvn7xp678owaNW9n80iaPUHyxMRJLBRNySHLfF5+qsamR
7EBwDgAmIfuEBE2vW4e0WKTp/FLFV8qOT+Xki4dkdu5f96euRdQNhKzTjv4ds+kXub9hSrLKGgQB
IC2lt1lbtl64QE2UCbuWLHTMG2uuhiv4T/wgYmR1+w5gDeK8Gztv7eNrEb8a+yjrPsmYHbabaOTw
kkUMx7zkEzKWTYVVz+u+qrIukTorx7+Ba5Z9gXY3AdX2GSyYvoJy6+PoSz0E93bsRy/9UO1wKi5C
r8y+ZBiEx17Z3bAyFqFXJDGKFsH80kz+jVU7wxfcd77NdaE967M5ogqGwN1I2NtDJR6ZXd+2kRRM
WUFAYHN5D6k+epq9Q5BrKcpOstQYLV5RjpOt5D6lhjLjKSHnyOQ5yCBEO/Q7v8vmt+OcAeuxMJyL
Te9no+cicw7XNAk2ilWZV9a4KmxWTTvkbtxdwG0hEyfC5kEJmSs7c93/gVLcjR+AVvSUdZD3/Su7
KVpITZLZJFlMQZBpp3AG+bPwn9oJawrLyAqvr0cbABobgn3QH0o869wgZiICmVXn9LcoqPXHIGw+
aYs/m9y4C5O4C7ILBvHKSe6SXa0QUUgfndP1W187xHlQE+E+jWux1vUpuNGzdsa9yppwpkvNSxur
/UZ3i/wRXywd7q0RfDFGIDANc2ivT8p1gqzP12JMFgU+zfzgRogfyjPVgfbjTMVi0GpYir6zlFpc
CG0VIgovzlJJmYZesmFOEXYbqmjb2Mrii0CLnZoxPET8OVcgIYmaxO2eQnYel1KsVdk5KOt2X+BA
+FoK/9r3rrUImmGjQuUHHaAeXWKjsEqWYmip6lERbGRVboTh5NbmtRPKhkLHaIOuTmJpq0Iro9se
6c3UMdInID/60TG7Zq1bUJ3Ry0AZLCQ6AF0tu3VSAx/WpQE9tHI9uJ1zrILQ/Vin3Sq1zBGPFKD/
+dBPW1kF93XASU484u0Tky6GAJaivt3h58pXzey7iBr/D0zbo1VWLAJlilFv8zTKz8jygmVGdndX
zUF/p7nztApD2OtqSvLBWCJMwRJraofIPDh5/fS2S5acajDX0eJmqGL4oyWZc8aR3GHRD28OpTmx
0peq3Cc3c8nMxYNziEWkgzgfikF3NQGwlUY+DCHdEikFWZ+X+tgEoJhknbf4n/Ugq59MNUfzK1c/
qeCHs1rNv7NARLQzF6yXABqEiWndgxW2tqFTRifLzoJL5ywJJ6WtP3RFjvoFyr4v3Zc0TYrvuQ6G
tK5154PCsAdwIG0vwVDrx8LOkl1addU9q04kPrIq/dJjuCmP0vryJpgYrQDu+SuG1t3vI3+6+Jl2
Q5bQdG1dJSzsCmGo3E4/x7yIUYa9o5b+V1Es8gezEZwyYn1wO77rTdB8yZJ580l0yFzHGKyvkugy
6VjjaQ20YkVo0U2njweckLD8q3yDGVlxjeK6OXTu2rDLaJeVRXgf5vdp0t4URmAeVUUYR6IFGLoU
ZbqK+g4EjAnZgFWTuS7UCdWvMVUZOjgdDFo0Prfdk2Yq5rqd0G8jbtfuoFUQTjZqqCJtiK2FdrQW
8I2twgpCUPqTriGulRuf4heQs8btXHzAjM4F6YOCsU5+E+coJz+rmq/tsrr7oLgzRkUBCUy49mJP
NjVbQaxUTnb8QNADVW99aG7EhBOX30OziVCRPimqTcodhVQvx6d1m4FMXQ8+/lROmK58oRVbKFzq
dvBTYzuLr52p54eeUMvGJj6+EgiZbomAjyu7Lpl7i+7gz1G6h4sLVmYGN5SIwkOiF0InHmpKxEdu
CnI8iUDDOau8UY3mhwHR6FjBvXEKeedD70VTRE/sDTgmZQPwrtxOhqN7STiQuk/aaq0iyIbzA1oy
yqB/Tgok+3orrzZ54OeeolTZOgv08j4GDQikQL8gYq1fWjhOiRZ1ODKEKxRuxiOAY/eEgyHC5w0E
KXKG4UMCaXKVjjohR3zdACFW9QEdvjV6mCTz4/Ywo2OPWEPpWSMRg3juvmZqZZyBz3wJQmNnh8yZ
rKqIc8/vp+pINDxog+ycGebHMbaMY9Cq9joRyPcyawlWsea2eEdaDTmWR1Z12Rkyf3auGKSnENHX
DkZGHfvlQ2iWj0K02VFEpKp980T4+gZZLOsTY+8hdDB3x3fcCfNLYVjxU62kO80eBkytomZVkI68
MwHT9bXppaEN+qEMMYDDQQ+mbOz1fd9eOus4A4PYLGqeW0x9L13qzJewAKCi2GTFoWadSx+XWRVG
1tYeTXEsq/hjkfnDxZ8IyiZoZjha7e+7Sb9zWI96DMnOAdlSRKH18UGL6+4qN7qNcuJY5VjwhTWg
q0o1TsbUAJUz7HNJNvZmAImynqwQ+X4bG1rAtqvBn71WvQSVIz5CP/ScMDxVRLGPSqaMh8ntnzP4
4xdTH8FGG/yMBgDXlW5gLMyKHnAj+Ml1XyOQ4M+OvhuZya4z3V5FivFVHaqNHum8XqZxvKh5dtvC
ycOdHnwtJHnkMSajXSd5hxF6Fm4IWLi7NLCLNSLKa2sMPlu60f/DsKb9vNxmVBOasAV0T6IGWMC8
RwKjRJbbbu3m34Ad6U/FBJ4K7xi7VyDktLbCogvSMhpSm9KPodb3ovyOb4a9C3mj4ZOSYJ+eJMeE
LHsX9ROsYZ7tfxh5f05k8xFtk2gAcGVNJxNhm++YKpqqp3VWlfHLiDMUkt54Dg5qcVelWoFn7TTs
dRsXlZI40Kpk7bhNtcYzBpBWUka4nFHliCdExY10a2hWsyXhwrIlarO7Qs3djTqH+nZexto8GaKV
a6XGxswEHkBF+NRO6j994z9HaeQ3DvBaE8DvIYX8Qt8klukWCcy2bxmCZkc0F60TiJ01PvIxpkwp
eliYtfheDt/VI1zr43yeYmmuOzAPhbP6/Zfraj+FW+SnwZcdiVzX1Ug2v+fuj4D89Z4B5ZvLKgTd
k67GwLt46Z1wIS1N7Xo23cSzYpRanNH5bijJ165tx3M3uPOhMJ1dpdqsWQgb7pkbjkdfCQGctZG9
1cIKXfkZNcmuDz+BAVOvzRxek8bWAHf00SXr9HTX4cQhNjL8gVXlk1JEvqeX8WPUVQ+8xdxNUA4Z
jmap2NWq8RSlGD3GJqptppWgGrckGOLO7fi6ECHqKkvdaEF/yLJGX4VC7VdToNV4ddnQiJZqbVnp
phnsUwD1C9+HzMtG3CAR6vzutlG4E1H7rOcz0oplcV84pnvUA+04RMoD2mDxx4Sn1tMc90tWIBZo
TJ16Apdj7vOAF0ihpPFO+Hp94kmpF1xz130Xk3nDeAALrk4304B+bO0n3VlX2xZMrYtpg1qe2qpr
L2mGHbMVFN0KveLES1QnIk6k3WKeoJC/iXAqbab5++9/f+2XWQ13Iik8wZNv6rbtvJvVFCil2pUI
8m+5rY63fe2W2Gv55rAir/PQhDrLopKour7cnWVVhHeCseD3n0H/5R5ccr9gVLgRDVKq7/PAmmI3
I3TW+ZtWpF9xdWvPoDdS1OWyAJQqSjEyOa0n9QWgx44VWHAIJ23cENIG/jwUzjYS+heMCbrLiFku
0jCTckrRFIinXF0PQ6+f5wFb0N9/bO1dqFIOTNgMmK6ja+6SC30Hz9ASlpPgmuxvUc3Npybis9sN
+hrjQURC/KA65LYFRGZuP4pwQ/D+gHi68UfhjAde3ZBV8SFkElIOV6UvPaKv7rGxp9SLHbwJMDNY
afxmTIUd7TGqNHUzhcUefSh13TbBSXPQnvCxMLSabI1/inUYg7lZEzl1doNDrG9oU3RWMvxCMWda
ZL7TJ18Z8609oMYckqs+VcBHN5Xvo8QSRP3ZtibyOaSRoeJiSdoVceNV8fQlN8lthjAiV4kydZsp
GO1tIZyQdWjRr5u4r2BDTu426IxtWIj6zhjaDO58am9GfLu2vmnGzEhcZqsiGIjuzS18N6Na12bQ
rvySiasbf4YYGDbVF8U0xYWRXawVBftezcE4tIKm7tlxNBEL8x+hyrmHwYy+d8z7YC3JufM4HZDg
Lfdl04ImJuqyY8agHdHQjRAN/qoa2PoiEGLUPb5aRRserCXXZrLcxv0ywmEyNA/NEIybAQkzXgEi
f3BRZd+7ffcikFLMmNTo2l6DEHdbNsxUbwAgsb5Twc0e/ens6mWyD6tB86bejGaiJflKVOlqwvr8
1rAVbGUrtCwH1Q1zj8yFchfln3ITAANOFFp2wm+TuWGurYPhO2Lj2UNTmNbe7Jt51RKCVoV2i8D9
YnMEm7CY2+YfXgPvCEGvt7KJ7INN+N1Fdu8dIaxTfZfn0va/WXUUMpvqcy+xFXebgEDaamrUkXTu
+6tlif5qBhr+nnFwKlKo7UwetqPZP/SL4SDMxceMH+X3T9qvAwQzAFe4AA40S7d/EZgx9GGek3FI
XoaouwE2rD1oLnD3GoTxymfcXk9dnd62qKGBk+hXmj7BSNMcbdUKpjCKgat302jFH6PTgaBNbAMQ
ZNw/2MOjWzhfpmAqHwNy/v8EFnHfv1uZqxg6mRjDcFyTJ+/nFaOlRU3WYFnwogQI38xIKg6F/aFN
Y15cyJdurVEfvVDxiwOcHdJDwGIfUBu+tVP3mGuWOMjFVK8aF6UZwevlB33ALavoWO9o+FN4AehK
ux2ai6GVh5jA4U5zgkWIA2INimnusR5m1TP8Zoc10NcJpNizkTgAV9r6Emd+vSM2nDxmfU3YjNGn
7can3/9y7xBs8r5yTBZvjip0sK7uO7zMnHUoAoxJ/OJkerNxEyvgfeJD+26cOyMqk5M1atYGrtTL
pGAU1Y1HZWrEKRvrDewlBIiH8GKMan0WWViib619sjGuvzUc5YBjYa+05kfIvrhBQtZYg16MvKpJ
+xVBFTQ94qC6zrn/R6d2DGo+iyp4rh98eD2nukOL/Pd/K/fPL783+B9eobrDTWpp1ruHqB4y0ThB
nr+kQqhrkLTDFTawi9F2H9iHiEnPTRYla3Ay+cWdgwezDb/71ayvElUX29R0g4vcFC6hXZR7EDEQ
ICuhW8Vdl9wxVPmH0mmesWAezwrhXqfNNpFSXzFUHhFgIDwKu/Fq8tluTQSHIu6tvWsGeNqnink7
ku67JvlzZB+w1Ehxs8THAT2c3DU8UTrQXVXjQ2V1G58cvZGY2glTcrD8ba+itItLWAduJoceX9q8
S4h77f0gDlcdpiFeE+RL8oMl1nwvstybTEvB1CRDAgSCzg1yBvm5XVSPgsytsLBHEBwsDR9MdMpH
ZUqrNSmKG/CLxVUfH9t2jvYsOQPi9Bak7iwvcRnu0xVAcH01Gx+YoADxbIaXzupOblXj5cNojRi4
R1IxuUmZ1HkzgNZNjOOJly06/JaosSqu8iszSPfkWEV0IolVeG1iir0W+uNxcqbvY9TpZB1y7egv
jq6+nr+EXYWEA3FMD9OA8Vzi0uFX+FK2aPuNDIVbwTQFihwBDxXRmiUUaoolAtf3tof1zGnsa0TF
4vSjZdZ4Wi4OvLpDzA3MENwY7dSEU3Mx++8k6NublNmDhzzGAa23YWf6dfIRoP/Rr4kRF9MXJ1WC
M4ueajsGqHrXQOu8eEJ1iNi4ehLLBoa0h0NreQ788gvaOy81PPC9Vogrws7mvdl1495GTXVAl/ZG
j4BUjiL7mnf1xbRQpW+d4HbAZ+sWsdRVo2X3OEcU3+2Ad6F1JbZvP+XabHkTqYdTrurXUWj6w6SF
u8kpk9uBFQ+aZ1O7Z1givj2EAxZCIUxa8Hp7KyL0jzwpL+Myczcxr/ITiPfpEnSEqmbHbW4D/M/+
YX5p/zLHtS1NGIL1o+1q4A3fjcM9zpTcdWb3YmEfs0rCiWlPBi/LcTvGUKYMN45TcUM2Wx0v99KL
A4Q8LC1Yhxgz7qxo/pqNkdilCYLzsUB4/A+iHraHTJZ7SOIlQsU8nvffGYdIyCBI4THEBRe4GV5i
5QPuL77l6QY06WCYnLUWTMj3Z8N0Vps/kjTfG4A+75EIKDAQzLsL6lViGxfad6kGA2tkh3eJcRAj
OSDky5LnrOnTNdQx3iJdyMKcaw1ZJLZwYvQd5AG4oUFUnAZEtZLF7zNv6u6hi3VtNfePGZkvdNfG
eKPmSAOFc/4yOiCNrLFvd4FPQilZbmG/jq593E+XyBK37VzWr6v6//2TalwjVeS+FsiKAQZr31X/
57HI+P9/lmP+6vPzEf9zib6SkSy+t7/ttXsprp+zl+Z9p5/OzNV/fLr15/bzT5VN3kbtdNe91NP9
S9Ol7Z/qd0vP/9fG//Uiz/I4lS//+dfnb1mUr6OmraOv7b9+NC24fNta9Jr+ktdbLvCjdfkL/vOv
FUi6+vO34tdjXj437X/+pRDu+LdqMqGABmixAljeQggFvja5/1ZJdtigClBCcFWulBd1GyLSp/1b
1QzL4kjVVVluEZVosC2lybD+zdpfB4ptE9i2iW//688//4f43+vv9t/FAPkYP70FBfQhx7Fd17Ud
wl4mk7afZz0qL2rVB8B3SuswW9lBVx2HJq2O4q/S6z6c3VjrTBGs1EGWZa9f2hDmntf1hPfz39qX
88mq3BSaDnPDCYZtMLi3MN6ALzVDehf2dktuxcmPSROCim+ahmEXqT8cidgZTRB85abkzcqKW3aq
8xhgpdwte6U/d/3b6d76vJ1JlkaFvF+NSkrfEa14a3x31cGMof2/NcvSuz6vnwzut+pl7ojq7PKZ
ZZ9ca57QknA3StoeSrtGdt/P62M+D/VRJTiiQszzUSuXe+XGtpqf6jh71kfZAlXb0xTB3Gw5Wu5K
4VgdtUdZfusoq3Lz1vO1+3Lg3y7w35rf7QtyFu5NYl1CEquIXpaHtzPJEt5nF1utSBuBhzmORlIB
eF2KcgMr60dJVnWYlPPKhFfw2twtr8HZxS9dfmVvv6L88t5Vc/n7OwEGQJNlM5GxcAha1aZTHqfl
ViPgRF57tKNNHAbctfImLTJi/LVWqq8d5T55yOtx8pbWhWKA4tOu8j6d5D7ZnGnaqTLCZCdr6WCR
IozQgP3bsbKIruit1dnDVtZeH47lE8nq60mXKkRK+KjXway7oxnpBE9kUW6iQesPXfo5j+LuCGWf
KHUGUpFngg0h8/Yoq6bttKtJMYpVpBnN0S7SsN7LYju1xAXIZ2shgtjEMUZeEQYP1bLpmrGD0jTU
aMF00d520Ptb9kd/9VATf6fntbqr9bE4+kzXFw3Jhbr5V92oC2OTWvmzPtblUW4swZcvS0aqlkdt
2cgqSE+AUKWzcZYeDp6JJTSR/SiWh8lXVLYopfc7eNJ7VYjs2DdRfgyYHCN7+1Y0ortREGxpEI8i
0pvSGsZ+BrxqKSKVnh+HauwPIoPE6QrUytWL/MNy4AOMFcuf54guwOWJePKqIBazynVbz8hjBLDg
Ymsfm5Orbt4+PvMFe61XKoj95d4tlz8ftkZxlFW5ASr1o5pk1cVBVmkr3Kg8tnaZQiGYTXR61eU7
woe63c5Tcye/hRh8E5+G70NeTe2UaT+CiIq1mmmtG43HeAYyEkJVR7TAjjLP7MbhGEQVRRI+ybpM
cuGlC3DE+b/sncly3MiWpl+lrfdIwzwsetEBIEYGSZESRXEDk6gU5nnG0/fnzrwZumlV3V37MqO5
YYogEADcj5/zDxtaddS6ofpm/bD5H+elUXHjB+IJrakj+PKk5D0xlY76Yq8f5SZ5h273KtpvzVSd
C7TcsE0oypemr+L9x2ohznnNanTAotrc9Srm2hjNnGLx9EWO9eItbbyfES6AlT0dNmXsERpln1xC
8DTUzaI4cscxSEOqn8wzS96CkuZOafvujPp+j9Pp+NNFe7uAkO7wnmC9zoMnFuU6EMBn/I6YXUxm
c1Ymg1q0XIyyhBFLbHT7EqnqLr4rYr0+a1XVnPMhXvhhtqjm16KJOyjJ6D/yWS9+VZWkP+PM3lPA
/VcjV93Na9BmS37J7eMYf3OnBc+jeuSRcEiCnt2ijPZGvF3Bcw9nuSmJB/2Q2vVxyd2vyKHT3/99
sS4eQFzs3+sUOkWEqDTB7Qo/LhPHJ566nlohVHL9BP4izrnA21XKVXm9jdm0Z3Oa9kgrRoe00FZf
NafUl1cuL9cBJ8qlylZuAMrt286sHzPxE40LlKFRz7BsvT2v8unAqYVat40VntGLwf/jDRaPrTcq
hzIxtMNtkwnyviWwxtBFoQc2GOJvDaIvqe9Y6YbKA/+yBvuwb9XpMQPNQGAw1GdTDNtylekG/hpy
3dJMgFPblIWYzzDij0pLDyYaFXMxHpt22lPKTH17MtCQ0anmOuKZpww7n0snrwEdTMxHhRel3BZV
6xu0t2yvI2txkY1d5JQQa5V0RIJFugFxbjdqjI4LWKGzXHLcmIcU57nl1DnPGnMCLC8xJqvbrT83
ZQlbiHGvP3uimRZU2D2EJ/C21YT7iJ7xwIsH/GPdbIfIrzz4WkmsBXbT8arJ29+JGymbjalZsWvX
mTx+61k+Npra5uvORH8hnmdI/2Wxq7OdN9QpIx4/n3y45dJtdehsLazVeYQFkO6cleqVbOJY+2ph
G+xvOGGcVdF1ysZJ6U9v2+RqvVWUk+SiPEbuvq3KbUYWJwd9tS9yDVQgHbI87mNRbv3tez4WXW32
7YF+z14nZd/17Z1elf15wbj4rOMpeVL7TzWABrCGjjCuhy8xKXHs15YHzLtC6kpveM5QsKZrEIFU
r1X0GqbY+LEo99OpPETlRua3EBkmMZ5g6V2ST1Q4S7koN8qmEbvlkkLUzKAhnrTbZ+Tq9MmAkPDx
JXKX3Cq/aLXFmJXrSJE0vY2FkFxPxZfcvimJUO7RU6uaRYAC+lPsrmU8IxcTGeSKjZlYkqt5OXMT
buvywNvqx+5Sxs3ySPmhQr4xt++Ux99WP3b/479lt89YXlYfhhGrsb9P6Lez/Djw4zuctoNpH7m6
3+UM+vUiBr1+ZtCT65GOG2wcwXKR22Qzir231c1lyJQHy6XbZ+XquLXJubB2csWMHQZWuQgNd9t8
eTDSzmyVix9bb99z+1eMiKofF0Xiy73y/8mP/EcH//aNt93/OEX54d++X1yF3Lak9BRueoS2RSQk
XlvZbH8v/WPVIN3hM8Bb4Bo4WBfDWCuijVsD5hBXFmv9KTepY8rw7onQ7HbIP1bljv90GzSaPEhH
lEvlcYaMF/7xXR//5T/cPyLIAuGpFUgMccZ/X6g8d7mtl52UXLwdI3d3Rkb39bFRXOrtGEuLrdPU
4tozG8c5bQXx7a9vlz/erODXSBF5LvdKbj83DdJiU4FCYC2DPJh01yQunX0vojRLxGaODPnk+q35
2Nihpr5DeQB3rn8cRKKbMUp+pfwSuS4//rFRrqtrsYRaBXXepWaRuMBKmllVmMh2ZOYLiFngwYaw
7VIo4FRfsAPujC1sGwdpYUOxCG7FsLfgUPusLbjhrS1OQ6ZKVVzrVPor3iVTxJKjjCU3GWmDit3Q
NegwndFUvKRHzzx7m4psu1hK2tL6WDLTyTkw1T8mYvTpRfzkyagqq2wkSgy981dyTqoPWFWn/y9l
xEcytT0nVUHIlYrxOxaN3GgrveJPem+SI9ae9MTr9oUaw7BLMSpTl2E9TKNrnRfRjOQyT+kAXSVu
hnMmZi1yqZz6U5YRM4A4VM+DaGYUnM89dJEwrq0fuIqO50lMiW6N3IboEv64mgH7D7461Kl2DlEm
UhgotgQagW35Wpu9bp3rhqUcjl0xEsum36zpVNdo/YhIUv4Sloir5A8jl2QjdxRNPPnDFFV+Wtrz
+aPRi+TYb+4+kn3jIHvmTaQfZtExoiHCotyqVun9amYeHiQIq3k2PLcdyWMN7ul6/OfBmuit5cfk
HrkEFrsxuBlkiIbfmvLfV+VeuY0ic71TvMWCg9VO58hbp7Od4e/oGcnsy223HXJpET+VtwClpTbw
1/2VS7dmEs+AvOdym1wdNJH0ua1/LG3jJ6w/qOp+zBbEF8od8sPyc2ns3A+2qQESZMjFqLo6ExtW
59uqIofIRE72erG/RVaBOO/vQ5MUflakrp7/20GFkR7SdAiTiamqt9VRf1zWEbEKFFrPWF64BEca
tQW0QUCuC1js7ADLmoRyrGzGllzsMLpHMBQ9gwIiXcxVaMDegjswTTeY1LH56MCh2jG43PqwUlOX
sJlG5Asrdz0XVMZno57PhpiiIQY0n2+r42Ym5e62LpfkMfJoudpEanGUKcj/Ttb+P5K1mmeRXf3P
k7X/u8u/V/33/vdk7cdn/krWut4ftmmZwALwidJ51kiW/pWs9cw/KBF6tq1TfrFAmVMt/CtZS0aW
NCr1Yo3KsYXYP5/6V7LWII+rcbTLZs91Uff9LyRrdSwd/j1bi/ACf8CZYQlbeAT/s2bZpq1uNvoo
GPquixiB6QVx2V+S1HopTCc9IfGMQ5Ftvhvb3ul9GwTdyfY6RMuo04wkVI6xvT67glPmFQk2e263
wzAXrJoSf/E041qXc3oytnEJdQMl3SQt0GW6jupKcU4vpwBtfiwPR+cr1MLl4KGVnVAkQrrQPQ9g
NFbL2a5BgtDHHgimu2M+ypRQN3IYetRZcu0HpbQoU/s7+ktYpaW67AYno+inGcjR1c6vfDLs5x5t
6Fk3A4h2yUNhRceiH6IAqKUADqJulC3IKZYgTrgtC6pN4MicNXk0K08/iTpbXr4hK518aZrNvrit
u4I1mwkWoHIjNbU9ZmmmBTnmn0H/KbHn4Q5pkm2nAnXn18i9Y40+TZpnp7TO0scN5bkURptf69ny
YNUPnubWe0hTzEvVUsPe2vZ2ZhktfjzWf1aW82fkGMWBMucrJsZA1uYKZfntsm4b2hh1peL3MEW7
e20CpVuP58aLELDp+ms/oeqpw3J0svVlLvXnUrGNoCqTrx5UyJBakomFgwJDFjTLfpt/UdV9GLro
scjyKGjVXD2YUwIIdAJo1ZXlMR9TtGZmoammeg+OZ/Y+Oq27edQx2TO1r1Gdp+FQqZ0f5dE+itM9
gLt2j+P7vmyh9JreBDRntq6W5u4xmTxknnueaqPdN0lR7pYiQ8atW+KDlrsl3mMtIl4raPvY8j43
FimqtsMjJJ2hR9oNBoFz9Var+VPdY0PWN2+dSy/aYl93HykORelB3YLNw/1s9fp7PSZoyQAN2nZS
4OtXvbXKEbX++EufHZxqC/S4es/ALAK4exqGHZ1xdgQhyEzJWt4St1YhfGigutG5LlXtYcaLZbUb
7Thgqa1SyN4XHcU21L1+KrguexB1PHRrC5eokbzOztCc7+YC29EFcWSP3N3Wqr87E9ypeM6rIHLx
YxeuckeA5deyXnORYoouRHB5E5FNQS5RjDIAx1rzm9qkf256VwbA3lBxbcz9rJC4Nv2yKBog44gr
Z6uScbrx90knDM6jRyUD4eSV6yuJlKNe2ge09IK5tdIdiDLvySmno6H8aVENeGLG/D6lBTKjVXzM
qv5nlFDJBQ2U8IPqn/rZfS6ojoYvNXro+4qz3o1IohFmzv4y2o9dDrO49rXeSwPFgYPd5tllMnEg
NzIcAqPkPYcYIUZG+o8GN3LdeDMzC8wpxF2yqfZea4Aha3kddJZAdZBhm6un2p4n3DgxOmO8fElA
3VU2hfmFFzrRi5dGNb/VheND36G4T9qkgX8qGLAzRYYnyHVXDa2bjDeOCjsG1vp91DnwHCzgWpVH
UmOZMG4uwA7r5AcUQCZT4XwyFS8049lf2zEjrdqOu6XXSMYSNSdq+a5PYPgR3HtsCTtCPAY+xwr4
/FifURHHRaashIFxK2EgAMbnav6lGNAzlKL9Zo3QYjctNJQuO7uK+dbjW3JvYuAefWvtZSatn9hn
MwNnPqTjMV3InWmD9QvzEnI5xRJd4ie3iQimolZ5NvWzozs/iypz92WWmSG24bw6OAjWqL+Fatzi
Z6iCjo0KpljYQyykK2UmmzGAx9x0AQBOHTzIDRvyan1aFkMVL+V8Qk9ml82Rcc1cpeJquj7AHt43
Jihw+mD5a+PhEErodHSSWtuVm+CbTlpGX0ZOskyXtxmNa4Bs5FQU54eZXjur+wnlOIYXRnrHQbau
7gvcBRJdO3DXFm8r9uWYPVD2KfZrDtfBjvsuKKNMQUwy3mm96p0yEjWI0BHI55h2dIL8MUCbQhEx
OuZQ/3cFzGzwyfFcU8JwkYmyawyIcEv0cjxs2sKZ/GacYAJ67mWE3Yi4pBL0uTLts0j3UfecGuW6
qusWGEyR/XSBx9Zo9tkpoWaudl8cFosno17gIPbXhBISrgZJE7hFl+4XyAGHYV1DzTNNHugESGeC
JkMxJ/F+aMuXCMgNg9niD4h7hkY0G/4y2TYzkkwP6pT/kHTFXi915fuiFXjlClNNLIFUvGAQbV+a
b2nquHfePNwvbU1uv19elbFANWF8VYaq9wsX14q6UvxErTa/SRLXt7TcBtX/0MWxiQf5SqdcGYaf
6jPY5Q6+vE2PBxiiW3Lws7hRQWBEUdSwXtw6fmltxQnbqUMWA9hLgBqNscuiutmnq4uD4XhfQFI4
4E4UB7OtULKI8eRL5y9Z3W0vm3vsQdMGo5HiYJeHkzGDnM7Go+7y+wwVxm/2dHTXcdmZS/tQTUh7
Wx7Txr5Fn9+52hQL4tFOz5GL1lxFkzcp8/o5hU/qvUx28gVS6h5Xi11qewdq4bAQm+kOKjGnOsbc
2Q3oHGVrpPfodlFjKQ5kHvivusWvU6BZ0r60LsML6p1R0Gwc2GyKg094qe0iHYbA+ozGxYMNVG6n
0JFQCEqVY4oVAli0Dq+EgSpKtH5aS/stbiGTdMt82lLNu4B9DZaavFunrn7U8SLXKvSZZkyuUWbf
pWs53PUW80UVTcUqQsQibb+vsIwy/VJFjhbvGvOXZ+D2ra37Okn6LwkihygX0+eSIV6wd4OC4YE7
g61KzrC4giyCRoys1GJco804wkuyQc0ZvosEBska74gU4Z/e8LXMLNPvUF7y1RkY64C62lKUJw0z
iFBx1kfrYVx58HKUbW01hw4+M0DPCkopdGZB1jUkvCHW5mOeHnRhk4LtD32L+aPjRQwQJn6dUN0g
Q4Dw7VjYwfbqqMPbWpt490buY030dinKFVytcKi2cu9Nw+9l3+oOEdCcf84UxfMdMWqjBdmeXFX1
yGaSRkZCJXTiPgqMsn/dFEM9wGC6OijcceTnFp/ivVr+qbc5uJ3VOqCOform4ruZl3XQN4ykVR7j
tePQWfVpnzF925Bs8j7BlVl8qyASTM316wotPHB6JCKqjTk/qQCsLNRlIdDpVzCY+inrFB6PUYv8
CJJUoCda7HvtctrAUIXZAPzJrKOT62ypX6Oa6m8efRdR4IjR4WkxuOv5qvCIQojbTZh9ekx37xps
oQJ0TdDbweaZlKd3HIFd4MHaCGvB5HsBWc3Pa1Inm3vPuLSETm2sQezYA08kD2hRRV91c2dv4+dp
mTw/6mf1Ciw7SjJnP1VZHSBU/Wo5bRNWNn5Fbr98xFw55qJUC/ips56nNjr3CozOBtSpVYzHEkOu
xnCy0wxYGHsmBK83/FTCDmyzpuErm1lGGqC1YwZREypR8uDNU8wItnJKrfq0Fc1xiLqnJMXeyto0
d5f1W9ByE7p+OKFr97Ufh/WkZZj8ZFVUCFNcQonZCZSpBUQ9etOxGID5I0Qf2NxMv1xsD2pdXJwQ
nAvz7bUgdjkgZzgEVCSnq7M5bxoa2SOg/KCr4h/pNob6FPU7LXOrw5JXjG7FcllHZGJXphx+qU+/
tB47CzTa6hC1FRBvM2h+sPAibDMJNwk1I/i/Uz0b9/Ov2Wi+r4m9b2vjihkMsI8CxkQyGq+tWx3H
fKDokA3nhvISnZuLbWsKk7j2fIHyhC+772eM1nUKRUyGRlgLyfbktMsSFGWX7XHZOlv98jlHepIM
BLo11mBWYbe4BrOOFi9BlYqS7eRPfU33binZMwlOC6AvekbeQAiO6uf3VFUfKoIVMRpC+8CFvQC6
udit6lcn56cwarFUHC6wWOA9gQDlzkjWFviIlT+3xFMojTYQsFz3wsxV/bzOJ9KZArPW7dO6fydW
eiPSqxZkB+vaHEMUXgIrV52wW8c+xHYGUnCsUUGOIyAWdesnCh7cut2Gk1DS5bGOSpgQKtOWwEnX
u3hVhe6XfR2jGi+9OXrf7LneI7m8G53KCKustP2+3xeDqwA/QEAUpSFAP3tXM0p/xV55VxbDg2m2
O2ubXLo4hNAwbrzkvICnztAfYLFRDsuGr/D8yh0sxTcSNnANlOZqbFG3K5H4pUBewXMY8UZgYPw0
rtlVSbzxtAh+YIw4pzpCGzO67dg1xi90DJ6nlq7U1q7QW5kigptEi9sLi1x9iPu9mjoDuM7+jswp
05jOwGQKvYhp7e6iNDopuZoe3NZ4iVGL2bXjXCMWjskGY+jGLGznTBdbf5hiYolY1anfLbYfd2oa
rsCkYkt5R5RWJcFGbWoywz4vm7DmQd6bURR0Sn/IU+VHNmuQ2i1cniMgQDvLICZhsqOFI0Swva7G
ZzMcmMwPK/xN6E27nsIoSgs8YrqWaBQa+87PEZECN1ju2iqHSgFF0Gc4/QU27D7pnT3AW+9Q583i
4wHwLTX1r5oaDc+eozypFbwRyBpgnVEpj784FXcuTyPgW0zZq5W5SftkIv/se9tEet6O7CBu1p2u
Nt+1XEfGOM29vd0TZQFrCDJzRFmvzj97znSHunt3rEfzs+KhW9J0KzLsgB3Uz2SKd/0CLLgdu3qf
aMmFckS+K0vsDjy3fVlXA8bROjRhnFo/lN76gj4Ht11/9awyC5KsY9wjjDI06KRaFc5zlgZaU697
ZOyDqbDPeY6d0thDPUgsE0U6CpJT/W1AVM2vU3Xa6/PbnCb1paYrSDGVQupTf3aXxS9UaLcmVCAV
K47Utg1ChEe1d51g2iB/jHmwANEIcSRK/Dp7r+Lka+a21h1qwNdNoXjMeLlovzyle4vH6OwO6t7s
tvYAxDTd6Ygm6KWB/oE23nmWsOKzeIcT5JE0zpFCvQvKGsItKYjoFPePVf42DyuWd3PfQK7K7h11
/jlWv/TZ84IaidSdOo6wtvPJt+bZCpG+9hfbrIIN6+lgG5x9BaYfumU27fr63rHn6FME2D5xlu6c
60a3azU4GaN7Ba0QMntTwlLReUNdxFEiQeyl/l4iNkd+QGV6uo4Y4412UBfD3QB5iD6VHFWP1zlI
/M/63Don19i+UqWplTzyy4zOpY60a14O+nEg4rEzLQumWWEcjV0hetXcRyIuiSPmTUZRXTVLMQ+D
u2r0p+pLM3lfOoM3zR5eMLva9oatv891zAagRqvZ3s2CRTIicXe1yWpZenwtm/LzpNJFpVj9qBhb
+XGZPS8QgnZVQlrGz4r4uSC9z1xsvQ4tqaGhWbF3V1Ud36D0NdfV/gl4FfI01fx9sw5znzUnhG1f
bWPxr4M3PKdb8nmDH8sdpQNLoZ1L7FA/cq8/FuV6Vv7M8dc5KemQHVtlC1HXYNgRjWa7B5t37iDX
JHCi1arh4JrRI3xEfy0d9RQlFZxHvPj2ULQfphR2J9Lfp740tVMkSvvWinwSTxOLc+EeBnJvh0RL
6cny8fgBiwLWvS9iHNYTbLNw+mmRPZt/VUaPCp1md2GsJ4+9o7+MfRcHDfIDIKAJHaZpBaUzWu+z
8mgn1vhjLrCdRSqH0pZVAcFHNEcd7Y4Ux4y6QRq5nNlCx9SiOzLE3bvtLCdb2UhYWCM9mmaF/NJV
qJWU0TU9fxCv6y7xMFRQnlUH2reqzo9G5FyV2SaGRDcrwGropA4jSSAtZUqnHhE7Xp8iBeh114eT
WgxPitW+0xVVu9iw8TUpz/lc4Pk03yOgNge1Ah4wj+9159Kl5pfZcPPDlo4Y9iYovDY82o1bhomn
b76qvqVgpbiICZ+kwu13q6s/FdANA/Be3xgeLpo6nNsMIl6ZIbDkWhiNNhQwbIw5Dl2jeYFTuPf5
YH/zGv218cqntmkgPzfT+7h4IGbrS1rjRm/a2njIWsjyIMd1Hnq6lQ0ToJ0doFGVqo+j1121dYp3
DvU48rNwcCutgfDZ3zurahytonrelJCQ7NNkKfmhHgaFNOv0WhqJ7xjC0rMs8/M8j6ciReikNfa4
XaNxYQG9cdsNwbAih3Bi3JuGfoedIZrEolQ7ewYMkTEZA1XWff9uJC7FEIdImAqY9R5Sz1IhyAPg
al5KBG1c5b0pCx2sSvzQ8ygd5FrUll/60v2RTmRNIAP1Aepco1BY/gtZZwKPppPpfbdAjQApEeM8
UHMEQVB5M1mZ2Q3QRn6VSLp58ygtS1Qb7m9r0Js2PZU4LWXZ5kO6MfeTYBp5qoOs7DhzAvUmNnCa
yd9qc/uEfSH/TKIVRVPmAkJ6W9e4Uej6Jyd5irJZq4Xf7eN91o8m6XSo1vFlMKgGtnEggZMfGEoA
ZM6+i7pr3OsZsGUJveQbT4P7Vb6MhkNGS5+6o4QWyq/UYty/Pr5d/G+0U0mQxm45Xlr+SaFU5UFe
seWMwOHk7yDXK1GmdfT1yTLGH96kX8aE9Mncc3etEbp9ItCEEli4yDIV8zGgNZwRk7F4pvg8nGY0
2Q6KgAnJM5W9iFyFEEohWsybOnGj5Kl3RvHaMloxxID98/TRH+3JhEBqDscqqkPXoftNIJgxMx8/
DX1k7j9QoEtZgstcRD1V8bxq31bek4R+TqsJSQg0ITEYfULpec0RFTrSUtQT13JRDobdd7MPReWi
ov160bqRGdmSzKGH0e5ZjWG2Dp1jB6Ws0yYCbib/zxZ3zGXwhqfj+Bd0D+yvXytAI23FtFWf5OLa
HEWEIfvfPNGHs1f12BvJW9iQ8pfgrL+BeRKTdwPmodP+axM4sLXCSZzMCglml1Lfx6sigA1ySbdX
OkyBCpDIrbFxgXZIYJ4AkWFz0TtBI6DAdWoAHMMdbJeNhhDqCM28PmGykTDDsP4s41E/l4V175Ip
2CM2M51lg+VwHVoDr7wjyqNG01IedYwFtClUUIbePibfTW8zbOe0J1RnclX7YxEd8iVLLwsDW6AN
zHpuqFeJhJWrCWy244CDjdJVAmMo8ApxCyxFNpt4NN5H9FMh4Y+1cY6bxTiP9he1QjRF3gdd1ME/
7gjZHFdX3pXJYipopz/a2VvvmOptd70JeshCaPsQq9uXRbecwErLh1VxjSsGVsa1TZP9qOjrvu+T
F9ViSregzfGxT+uUg5XZ7slZauuuiPRptylq6DZMmEoyEnco/r4AT7QP8gDscvqLjqGo3KeV811v
R79mE2St0SoHRC7XA/IoGL/N8WTu0FOaDgYvGmqmVXk/mQa2k14PYqDYaxPuVjsk6JJra5GDsJYR
9fZcXFXdBGSvnsktkMEV+sC6OGm1o8bVKNvklwQa12RhWqpMrCrm9sODy91mxng3OOZl6qtjjrIP
Sm6kLyqtQmzlVz1qyZ2NthHWCcQdW7Lmp7TLjjilqPtsYPY8zytK5DziGiTNVr9O3QjC2aWgAGbr
LgGwfxxbZBAxId4PTLF2jqt8a2OH2VRGlrMuL25UuTUW0VEbNIv1SfV6BH2X8q1ZyfZYavE6ttsc
Wg0Pgza772lXoulbk3Xop+wwQhH11bvUbTBmsNM7zdKby4hd3U7HnDCwtT5jepLE1DUhKPlIEJSX
W+OgLLwzXIxNq+gODQwhT+V9InELKRBVneJSAn2tx20gBgHHMaYMdYKZb606gmG9ohMKsWTC1VQ0
3T6qalEi/+0WH43jkuT0LIKz0flzWZ00SCzYmjio7Oo11s+ocWgA9VhqRSOXbjuSvtHPS1TBDaVi
6ssdamIS/TVWGdyOk98iDza19KUnvw4OVrFBvOj2WYfCX1GXYxHvVuW4mklQKNZ87lRfbr013Vw7
Hx+qOkQda9w9fG0yCNEW51wNg4rthBhJyJOf40h1z1h75Hu8548dPgwFEeGKeOFubuFyTN3wg+SK
yRdoSIPMB2+OEhQQeWO8xggZCrgvPXwgEDcqA+epoVedV7rNUjELkvKzDW0ony/aCnYim3G3Kwkm
tWg+CQkLf1Dyem/RC+yQWXm3EpXXu/+aDsWfZFf82h5eDZC0vuEO6BD2n1O8VkjTel/n3I38wkCt
m7eKdCui01Hys2jQel8cYHzG3FB660K9L22ZwwQuXrxp8zVDHtfKyaRNyBkGil68L2rbhgY/WdH1
7zChup07IERsfM68V3MlMZ5aZoaExvqFIVvfOd6g++tMpqvunh2cQnbIa5E5GZhnl04JXfOAbOzn
RC0ANA+u5TM9Cpe6/Fr0GZaZsMQrY2SQpcez4LP2fcOvYJFuq7JHSALnqEhEhS35PJVvaTm59GsP
xqrUvquWD7WuqEFTRjgCiZe9DlWzCOkHm5NWLWSHWoIFYE+QEwAOYxJ47wp6eWfz1gvDFr1AMZq4
QET9htH8cpSG4pdztNvs0VgxIQMfQwGnGH4wMsx7V38olOVMHf8RvuJhzpLXdqXG5hWfBwqnPFi8
MfBc5upz5+A2F6V5DHCYJ4Ce8uB5OGwxdUB8NcoeUFB6mMguVkvHb4S4Y9/UZIwLNDFCtTcvDp0i
LHi4cLB9GzTwc53C/ud+SDvAOfrjRgfIGxyFHRNcX29BT6ubekXy4tuAfWGWtmHdlqcFRryQm0UD
dueUyb6u2vuippqjPCp6g6ggJW+v+NRGwTDiXgU6+B4w1k6DR50s3s/Jqe7bKKOkMKXfAW6EyxiO
jQF2KsU00M39vDdCxBfhTWvGRfE6X1njHTJSSC8HZCOC0Z0OGim/OlN2JhQBy9TvSARCIXPV6xxN
h3FuzpOhhlQh7kifIz51X/zCmeWIlOCXyOresWq5uqin5nN8wVL+BaD2s2bfwaL4if55jnzKjvzf
84IYCJOb/NQuXnZZFXsJLBuR1G0yNEQmaeSSbNDl0S+rS19aJtlbs2lwuh04LzkEhj0ghK+6FdW7
TEiILF6SUFlPoBXRBVBzaHnHR/Xg9lhNAr50id4kDhvxnP6MGDeQKLne984WpDVR96wPYMiWcfEz
MozjbAqnL3reOc6Nbwmxx64YVnpKYjVDzDPJVXAzBwGr70SjJ0hvJM2a8Xb2HeKtzv2oZIFEHUIJ
686axzw2tSuXhAJhoWxQL/jUYwSwbwZSx7tUBHOrazSAgJcf9qZibF0yiXHEjGOamqMbOeshabB1
WD1k8vHfIPARO5eHrC+L8w2PiwQoEVqpToNfkmr2yzYDepJW6BLyrlSJjvkhllag/nmHc0HSUeC/
McwxRIJy8Kdqg5dT5p4/JdaskwdDCxfPjYqKLkDCWDQlU56z+iZxX8OmPLsVV1IpYsiTB3UlBYPE
rvwbZJPJGjQQCU1EsBkWcBdqeRGFiBbgcjVwOWXaES1a8qIEnHTkp4FUBypDKRxjvCwo2Oz0sSQV
LwgyRg/ycTJr5jO39UoDbD/Hw+EDIXr795nAjlLYo9JN3yJYK2UOW9xuYUd7grwjt8kl2Sg6Li+8
+sRHHgwmY3SOi4PsTLF9M8x+YOZavViTll4YCzRScCSZavQBzlVtIJ81juhRgpU1JlEshCRiCzio
xH/GDg5Va2pRBMKH5SybeOOFjZXlAL9LhUVJYyVCnF/JjoO8wn6rq6Ag5CETkOn+ECuksbQs3aeN
8aVQ6BbDpVhmkH11FzSdSj89TgoPALE2AGCmG6kdhz3WSuJ3ZmMhoKzz4D3/N1jv/4dZbSFh9n8D
6/nfi/RX3VXp99/heh+f+he3WjP/oMimOdijmwZ4ONTy/sWt1s0/TFQ/EcmzEarCVe1vuJ4JIVtz
MQqEmu0g+PI7t1r/A2UtF+6k6iJd5yK/9l+B6/27oIylclog+JCwcAzVMHVTUK9/M0zC77huWvQb
7nFU9UKtVum68Eqc1GY5xE0yfalNrKJHM3WDNrUIVQBZgBdJm0Majc9TBB+/VIv3uKzxJPESQovq
PrWTgClfZgmPEtVTzpG5vqWKi9pKV0wnyrhHnFa/zMIotsowivUG197/diP+IpH/j2osH+u0Gvr/
9T8toYxy86qTF4YTFMGbY6rIENkCpfjbhZnV2uReMk73MTH6YfbAjQzm+2Z2uFUNcXWHXFUSYKqK
IQGO0j6Kie5dNy/afZOYfw7omV+8ZXqo7Wa56ppQVBiVgVBksq8dEurq3I2PTopXqWdS4NYW0t2d
GxXXyI1+Toj+HdUFbJEzap+dsu58Te8nzEWb6ZK65EdtFG2HOpkvHTpmKJsMoVK18ymmgnoxxjm7
5EM/+ovTO4d1RVaa9Hd0ATL9GCm4hfRCmpxsHGl6x0wuuItWCkRrZLif7a0xjtX/Iew8lhxHtiT6
RTCDCKgtQS1Tqw0ss6oaWgfk188BsudVd7+x6Q2MyaQAQSIQca/7cTGSEhggF/n/j6n1d7Lj9zG1
bIv0PyKrZsv/P45pZIeO5ZI3GUwwnLCiR1u3oysXSDt4Im/MM8tpPC65IUakRLu8jD9k0f90BNDw
yK30UwPUDgY9ZWDQs3tZyJY+MalbVbyrh9p85OqfPGhBveJA688ubRTiWE1w9rI70hHpKUN0+QlZ
/yYQQHcIfZ3g2Kn9E01r7GoWMxImrkz4EO/s0pB5Jf7Z4ioGaCIVYpQ1J53GMtFJb6g06Ch3Ml5X
Gi6nUe+1J8PmWLrTnRNa2csIsbqzs56OeRleEq24jV17hKubzAZwiTzMfEgiZ9rHocxedHmtzLY6
G3Trlqvl700322XHMY7+DbH13ycvgG/V5lducQ6Dbvv792HT4UeilzZXuMhJMMFRJZyGQ4eeqQ5b
HxmNHiGRM63LAENsl9ThxvIhlejhSVbIw+ApX1spWO/KfGOECtfXNZN39eVffjf/OBVtIGaaYxuE
RqrzZv5Z/eVUNNUhECU4n6uqK80xTswLgSHmxgxR2bQjkTb//9shWP77qT+/n6vCFhMOs2Yyq//+
fpSzx6mqw+K6BsIe3hTtVyUTigqKbm60WhNXAlWZ9xiT+1hxQq1U1MGW2xYnVyV4thXqg/1gjG7w
Ig01Y+JhMJzZXzEqvVRGygveT+qDtV/uCp/5E4Ay+1JMGZM+3SZyQ/Wtf4GVLWPVX8cyjh40Q1Mn
c8IC0PHPD2TbBtnApF9cTWF8sK4MTzaQldXgaDXDVVB5gZWgLrbNbtOgLjsbjESnegJRFVvVQ0RK
97pT4QVqPAknF62gUrtbNolwf9GwsQ9GxCk4ahMMWnUKTsOUS68J661Ob/PcaXw69Kz9tm8RNvtV
f6ycOsOD0mmYp6k6qFEltk1tp1eIb9XKh3T36hKnC278OBLlCz+3tVnopE67ziSIN6jjTICbLSxO
Z0Xrb6BjknqaxN6OuHHAcVUankIClGzU8KrUNJN8DbU1tjLt7Di+tirHZELpmTYnv8CqWAqZ/wtt
zfzvHxKZdFweqUEgqbfFfP795YerWi1TZ9NHrud4EhLPTLTo7x2zfusB+J/CjklbTxwB8pzxZ6I5
8S8j08j+LPrPKrE1ujbCuoUKmUNJr5CjqNv+AxLagUANHts13mAo409AXFeRGAeKRzFR2s64ylAo
34AKjXdVinSuNlNGImSpn0LzbSSoD6C4zDWFAiQq3WSzDh3v4pJC4JRMMBGFqxyCXHvs9VmMrVdU
qCcHL22l5nvFVKttjqdrH0GzV5S83w/QojfCytMrws5V59fvXTKUN8oa9Yuw72u9GV6dxpTQhzb/
cqZSE/rnuWrQnjFsC5kR2EuCEP9+iKl+RGqNPuwiMz/yKi3VTqzutJPaUBBZBZG2SyfL2S//WDaD
4/uKp8yPqaG5V9vfz9F82jdwhf5y118eYtrQ/4kP5Ym/X61rstjrgP2uv193+Tf537zFXx45WYri
gUvFew2Zj24ze6n0dXagcIOpfd6h34/+fstlB7EO+FuEmi/f9yFwYg9+v/noJnwZvt2qhyakQP1/
fabfj/7zdbWf4GZGXEjzPvznw/x+++Uf3/u03Px+07bMbtgJtLqj6DMjvYr5+csDfFE7yveRX/6z
bMbl8C83BadsUl1DrvE7ym/ThnL8WTH8UwQBaG+y2iamttMY+kDGGRuELv5WIjjyeuaxLyTx/kEl
J9mO8nlU+j+6gq5vmxhnco3/wJaH0GGMnmSC9mxAbhImw1eZIZKN2w6lOXUgbxgowKrls9/a17jR
icJurGA31fmrHjFdJcH2krfqJqq1YIe2/sQFv8Qen6K3zZWNofuoJxD7rEpZ02CtmCYkvn7VdbTk
43DfK1zOA7ibEV1M2VstZTriUifpK+AqqZ47ArmsX+OQVMnKyRlG247XiBy78NT4F7OzyaMpbmyy
6IiiFLevbr2yIrta0c8q7q4dOZKXyFAOfG1ym1g1cRz6DVUYVJMY5Jcq89LLLDmu7ZlYwGmwzl0H
1aNRPIRGywXJ6racvh8i/XAysHTmiIonQntkkuywq0RYerEARFLgmaNuHfNijlcqNRXKpDwXSWVt
mih0V+Ak36ZhguVoHBPDvgaIP06KVLMVqY0b/EHQL+mkN3mtn4mWq7g7eUt8dRU2HZXbdPgZm+Wj
Lup2XVj6QxzUF7eCD0g/82EKBAe4KXeEWoU7ejhK7j/hVfDX5Ph5GPw3edv9IFRuXcN+20ktRSlO
D/JmiI9Elh5yXwNZM4Da0BhA6dcePsB8zmLXTgXaY11DrDFG+GX2SgXcOrSsI1fsU9IqFLvCFPC7
U1NQ1TgONt9ePPyIqvQhs3PlojuMkgX12dIetoGmqIfRrpq1MvADyx1ac748Z20B77kzyYYLSsIA
vagO5F6LCQxowupcmeMOCIB/aOmcM6rnHGlE4bQVYh3xBAEiUxszu8kYihP7WatQH014P1aIw7J0
oDynN+3Gngro74Y60JDUwTQo4EmQvHqTPvxh98kxHV6EGf+0inZLjaKjaBc/5FSazo5pH/Gk0Dro
K2dbQUuI9e7LsMMzpffUU6IHyXWe1BXtnFfJY0dlPS6h4gmIwKAgdEgVQE20k0xNYP5hdetLgTa5
RYncdHd1ZdVryUpvUovH0Ch1ry0si9Tj8qqYervBXtStooaitR24246G7tH1tU0X509GV+5gSgfr
pijrVauKYi0jcrHGAV+NFAyt8ZT+nMhUo8kge9xB3lQSE1GS18Wsu7u2GdH2oldJRibGpgb+r44W
sZVqvbVs6qFOSPZI4gTHHoVyHttfABZuDFgp3ZLkZSRnk5VdOe5z3TiOZDxt0AYe8bqYnrBTTlIr
uEcmO3Bq4QHzPzNLwaXLZGMboJdktU6XfkQVZAXjtXuy4/Rm9JgaGBCRZua+N03U1hqnpV00xNe2
EbqXIY5ZxWbzVKHO3mqTBjWTEuUw0/uGvNxPzC+Jzy2emWxt49h97q0ghhhWQLVvsoPUq3d+Q7TI
kWvtDeqoFOUQYFc9fd6pMt8Vh+MHxjnZlGWib8UML8/Q36+G5Axhst5g/NFWyNHIxnDJrbRyQiRQ
eXm6UqGgd51ffUPuMnuYr5XIPrEc+jJBFBbzkY7gEWyEAx4zAso0WgFJXWLHUgxJ3SRdT0w7M4ov
A3p1D76oygCZrmNkJmt1HMWJkM2YUrq5nmIR36e0dzt9bO4a7ERwFw8toni+AKPeWVYJ/wdHCYGb
rrudOvJDZUzLViYfSdf1Kw5kY1kJnYnXEAkP4S8OjYI5+XJI6rXbyith40Wl6IfBb1Bal1az6adB
W4fWvZx0Z2OMLBol+NV6LNsV5DiPvHYSjFPQhoJCvF1Vyqm7kfmkn7LSo1tiPkaI4wPGQ7w8NAgE
zI0VbqdH5MDMQKVA2qGHez/1c6KPPlAEn/UW43SSG0+m7pCFxzc8wXl2OiwPo+8m64YQEL2yCz4c
7QW90IZtZ3xygnW7tI2eEwZOb6wbIkD0ahcyq54SCrZlL7T1kAS7DL/AQAbceqxbOjcxf9Z2+VIl
6sOqLKb3nJ40BWR0l26sIVWx3upquIYMnWU27VoUClvbRtNeCIipmenMqH8aaEjsVyJSdmSyk2ak
DCMlFCffqBGMa4DpWCWMR00huC7yC0YAXQmJTZdPrWIos46uWsOxtLeudIlAA9FKYeLOjofHuJvm
ZNOL2vm/2jz5pbVNiMBq2JvTlHmaNrypNHlX2oxeiwQCLWLeTEyQ7aVCSLUWfYtCuEVXZuavVo1q
Cdc7ozWBIlY9BxWa1YG8pgY9CAMM9U/xA+nbHuqI9qYDBsLGKPpTF7jKFfk0rv75Ectm+TMBRnVT
rXA4+ehyN8vT5udrHJgfDp5HfJWT8iDpB+zBOdm7IAlIBJDqH8trNP14QTTSvlZcT7ciQwZLjqpC
/z7NvWl+jdy571D+fllxEq0LUyMRXhbNOW0NZF5urbx30C+W17KnDBsD1/B7XRkK3BFptgOaXpzi
MFexJaWf9LvqnzrZXpi/5Zsi0H4iKyhAfhPLqKjhsAZFnX0osFOXh3Lo01WbBJRHwm5k9dajepsm
opVAEK2+X62jpdikP3QbyANmJPUGilMenRDbkUap5dkv3Tdzfl9E9JcOEu0bSQMNOPUgPPetNC9B
wiWjFO74MQXpptes6udg0+UZ26p9ZMpzGlg1b0a/c/ddp2n3ausTeDo/TBWvhijF1whPwzNIWLwB
dNeOZiOrba/W0YutOy/LI028rXEW6q9t4AybiCyWU6Y0wXVOEULuqbmd8pFjpCgqnFxOENUr1TLi
R7dGIKGPqHhtaSn3otI19Oh8FgELsVbz5gsXDHaTyQlvrV24RwviwbajVccK3nlaDpCWVndcrqrX
1KR3xnnQn6qkqq+m3ccEH+n1ZzHHAc2vWlrAvanPmw8lcZh7a8bM5m1UPaT4Db4Pt8tsFwSt/6mY
xAk5miKurmElJ0VJlU3lFOaL74aPy6sFbfCAsJeyQaU6m7o0i1PG7+5aGxmVfKsVnzJ1/zyQEDow
hOTdg+ZPDaKIsNxrvVQf/KLrvt+4JxypbB131Qa8htnQVm61sTw3KrlzuCHI91Kz4kcvXpUp1T87
P1TXVVerc9q2vOpUB78fkCun2hDpVxzJFi5+TT6eooTXkX30/NHIf2D9Sete+8osrGdC9MVlFL1x
6QotXC9vkeEr4wenWkhhU0dOF9+ym0vfEgUL4t/+ctDnLrtSt1RXJUmvDmTTC+4k4msILMD+YqRn
v9svj2LKZ3qS97oWg2IQKsQDVDd2PkflYdkfy4eCkI+Rek1SIc9uYxprEO7NZ4fE8HuHQmQoBdS8
61hq8VmtbHedS9P5sPmylkdQhyDk0smqG4OneQpHPd7IYpQfoNC/P7Xp9pnHolO7pSynT9K1y03I
iPeOI/D7YyMKjDwOUHgXOGZ2yuahaV7cv1tRwUM59pPk69Fdv7lLAsM5Yg3UN6NIw3fyRLbLZ/GB
ra70wtpHsRKxNqimYxcRG8OPCSPtIHbL60jF1FaVbSX35lhDwuCau7UsJX7rArwU83dEigew97ge
7htdCWg0TmggkYC/Mj0gQoBHJAHhBRGnxP1EHjgBpeoABtjyWt0uXgjq8MxhGj4jJ3FRxozRCR+K
/oARG71sMnxy8qjUAyz/5oTM9tWQkoY9P4H4nDN1SfM51Q1/r1osbPwQMbrWnJYn6maMlYm6xpHr
ebox1LDZWk7+vPyzLJyQAmppXXvTwWWI+uT7VYGkPvS92j7FNdkTZB2IDd7v8RMqsc5Y+Clp3G1x
t8K2T9XqWafAt+y+apE7SlnLIEvYH25aGpmrZTe7bviQpp08to1hHKOCmJHl/jwsWUTK/r0cC2Yn
KL32/WDqL5Mt9ssu4nnCbBiM2jkmtvSOQA75/YoW3rxZ2eHcR7Gln7qRsXp5Scx9az1twzdnkNou
V+ppp7pW8qZGYr28JIq/ce1g2yO6rPbv5Yg3ybVYpClO496VuSbBzFfaHYAv4zzJnjTz+bMPZXig
zDO9FLnJ+kwjKIPw8Om9VJnat+N0R5ujXVkCM/dQ1jqpriJ7bJFEfe8VwinkEEV/U1GPEKxIX2D5
R0MEbRLY+XM3WeVBuglr3KFNPhHlLHvbYjPbVE1kHsK0gDeg+9SI9eLh++g0LdnlQdkwlvv2lWBL
Otrzz6LW2ueewugj+KP0OOB6/v4CU+Wkc6H/cIKq3RpGzk9mKKxnp45YnvIhFU3RUGryE2sDcjCW
nx1dc/GhxztVD38MHZfuQEvQgAi9xtSqvRHqaq+IsEOFC3DhUMfWB41TxDaGWV0KYjZXWk6ylSUK
+1Imlrl1bAy3VddxVW0fXAR4RCgjFO7BHKCb0na9OueiuPDomfk5t1hOD6OsxaXAdK86pbvLWcFy
ifmCNahg+oUHbPSgauAjiDUSk3FN++XDdkraM1qEXZnA8OfCcQ8RaqMVYHbjOHQOFlPWgEhFwdAa
rKoD0dKKj2i8TXr3qKTigzLGPo0d86XViVnT9a7bt5bUt6HNOdqYJfJUJHHHSSbVya/s8nsToMUA
n+cm85eWHxGKoU1Ybg6zDrVFWVsPVbhzZn7e7/v/+bjlwcvGmMX433+2IiQgZzotT1teYLl/6mre
Y7n5+06GcdcrbFOsWlwYrJ3Qfx6TDimEQF/UKQ3lAqcZL7xWgcVDSTddkr/kNob7KGIFFELP2hWO
fInCN4T4LhPiLF3XFgAvXAkgx+ZN0qrMdcuOOT/xWkcNDyI974iDqxLM5kzYDjlEZGd+2lIdD4qr
zayiVK4msE+briVmk85jTEjhzRa4OZYHdLNYLEGEDq6VzXIrOakUp/bGoD8mQAjMBvamVH8VisIH
WhDBy2ZE8TyZLlFXQa9vcU6jIM7GTVR1b1ETFCcbh5iOMaSxMc4Is7pltnG2g7rZLYeHs6yBxICJ
rkjA1MGx0ldx1T0vH47qKPJu+BxqOZcci+koxRew0OKksFLZ5nb0TEwlr93IJzUOB6+ZAXdwtDhW
mqpOXiy1c6QVyna5b/lv3jBFtwz0ne2YrNGFAy7CipTn9pqJAkQsw1t2LERoti5mT2uRzurnKVYC
vjTIpfVTgzMX5KZyF2Z+tyl0IlwwL2Vz8gKRcEDHkOU4DiqdcoSvWgRceIGKdJ4PpeLoJ5DdqF4h
Z5h/H9+vbtaIQ5a/M7zNXjyYLao6edD8eN/QMtxPWptvAoYqWixqymK5bQmyoOQQRynK1clWPKuL
G6+T9X0r8nanhjRS4dgOO72xz5YyIvmKEttf0YWmIUIu9naq+5dIRFu7qJx9EbhkoZeekNATQxVl
CZZE1EDdQBGyiyzPdAaiEWalTDmLL7RYHzdaaFgo9/0ffdMQ0u5nntPWCe014yqIIN3VhXVLJxT2
+tC/LIrxRRnezJCp5VZN54wSv9LnW9Jmuo1MrGmf18bLFLnWxU8R/7b2nVJU4WnSU+aHcekcWp56
afqu89LGFdu6UlinY7nexHaERglb9s63633TWgRe+LqFXDYZd6YG29votPaqkJF+QJ/yIs12OsnY
SE95I8qHaaxg7o2BdTGJQNnGhkLgUBuaHk1Ie+sXvnHscNMe/UGu3BFMczT4LI25NHguoOcdaoL8
5rTmNq8oEGPnI4qsilbq+BSI3r9LiCGBXpyi9kaX+EB2JjCZwoCs2FKzTcI4OmojHY7YrKZV2mva
fvFfhMIlrb60twtC9NsB0lZFumuM5BTPGqtlg6Lzzm2gpI6FfnbmAWzBL//eEFWae32BXE61lR9B
Ej2rLoRqJmCEMRbtixXCxksGmg0URBZcqjrjdu3uw3QSbTsO+l1owJuzG5MluBPvQ4OFzqZi5s95
3aGnCnF+dLpW78BmnbNZX/Z7U1hoBCaMFitY7l9+mLmrvBgRU1nO9/6DkEP41aVYUQGCfSvqF1k9
JSf0PvaLW3TDoZmRdVLGtyhPSXjRgW0vdy3Y7eVWh3COroL5Ms0mh3QY0LwGM+Z4QW8TZKRsVHt4
CxJ64lRr7jItUjkTg3Kdtj5aL5iZgHOW37mNCZXRUJm5bbP3QAaTeuidZDyZ2XBO8KCuVN1ncjTr
9vFVtd+b5U8VDQsEyPk/KuVzq+gLQrb4JMsmgy+49kG+cQkhN51QUR/yQJduMghKK00NDS+fimvR
qU+LTyL02YVl4+Dr+b7l/+cWL2aQBEsvP4llf5SzBmu5JWbM7u8/l1tqaYNAsMr9bxuAMbsCEmw+
gdBjrJwIyZZNVjGOLRTo3/c5CVAdoO3CW5C5voGHNUR9vAodOO8MB89tYE20QIEBOrMGLZlFaqEx
FZ6ZVQNKeTxlE8a0JWmQGLi0XA1ZkK3pulEadRjbdcRuJaqvkhTJvngR3UShRqj3vsT8kBGWeeo1
JKtyZLwI5h6sIpGyEo5Ao5Qr4rKxmK3Dg4iy70PSztI/bTFnz7+K5eMkNeeQz3JdVfa54RDAHCWf
6owdNrtgXY1av19IxsuwRe4AhQ9qhjRC/DvKay1MESPdBGE/HE0hBgAmhU83oM/hIaN1i+MsOCSY
olgiMWhnNqcakc7Zn3+7La5xv00Peh/na5WqmicyA12jC0+yzjep4XMtnh0tstUx0qZ2kG9Dv31a
XIa/EcLLrX/cF1j8EF1Z0XHld9FKrNLEyKO6nrJ4A4QeGxnhu2d6hS5+fdwCSginhjT2YWdnqqS7
y2JML8RTkifVVh1i50a89rZlmftJDwaChitMCtNkr2c+GvK+Us4VPWnCpkDqTHXA/Uawt+wpORuo
eI5+1WwjzJsfbqZfIlqsZKbUw8npCEBPHkPTHYgemtxrjsagMJTuGGM5WBshvSVBSxxOjdbsxigY
b31VAqOREHN8xwLchb6r2jR6T5sm7fBAIiPAtFDsssQK70glzRCI65lchwSrbsp4Xq7Y5hXFS3+v
U+Hd4KxXETr2/T1IOZZRWKqReI5bfVLyu6zOqRJbxp3v4MLXXVo3ZLmtbIovbwBoEPJW82gdD7qH
eZfgVnRisESMYmvpaXK2y4Cg9hDzYZcF7lPaxT9r1S8vy1/U4pkCFgwqKb4zr3FN8TrkgrwAW/to
hWJtDKGhvtCz6BUSxWa53y47ugjAMA6WkdQvdVbviiI2H9y+eK/xPMDgMagpVdLa6yMCGH0yn0oc
DK+CPv+hxBuJcSxvXgttMtdDkNMUmv/rEG1RmSkOUMD/2yYLwLelWqgc1IJrs42R/hXLOExw1/2q
hMb3ASYV4keyU1UZUsrZRlkP4euaWHFzWzYGcdCIJwaAQhU4CdSa2qdUasQDmfmEp7plYcDEozHT
8a6l3c7a46WSivNCnnC0z+FK0UhpN0oR6nfBfGuMJkye0VDsa5Fz6uDfPjaJGO/DtFY83cSGPU4j
/I2xkxzqBgt1Go+rLlaRuZWTf7QnRqC0HeuDGpr6vsnTX8RvqyAiy/LF7RJ6G1FDsU1MyhoYXrBx
HNFtmTfIlcq18qsLHt2k2welob4MTnRshjkxnTjrJ1sf0kNOJpWHgot6MqmsjWKyE/gQYg3EGFC3
CdnfIC+ImHFooxBewYPjUujK5r6u8AkOWuH/MhLSx5Cz2swgm/bQ11X5UtPgQG+d3sQUI/rC72m5
OY5ZXX+KQkM+WRFDA17faJTxoR7a5pbzKSx7zPbSkDkJ15zpkeUYpwh/90ira+Q5fGtc6nKSqNL2
AmsWYA5/aTaiPUWt6NzYePONAAeHP4W3vTKk4tUe0l09FdlX71Jn87s4uHbp8F4N5XimLUrt2zTI
QXNMnURTNpAGzmZMHT1TBWwtVn2eXvEjc+NU3qF98lqkFdgi6n4d+dZ4b5hTeeiIbVz5BonuBWKR
fKShrfvMPf05UV2nWLkKYdrapRZ+ObBVFIgS9LXbd3RX1npoGui6blA8uS5lC7zmH8FcSqBUWZ5p
ELWencFBKxNTpfUxjj+c1No4Uzi9u26HIioNs3XgGO26VEmuUsQoH2UGeBHHVPRjCKK1U9rWLyWu
hmSrdCB7mJ45x6KUcJcocCGADLaZE2ZHtPoL1oJ10fCquYHxXJlqRAORC4Eeqvqz6Vd//rn8lw4n
TVKTqWJBEtqjNTA4D6N4E0Yz7SoQK1t8JeKtqoe3rtZQ3On9H42pTtcOSH3QueltRAxwcmKXCa6g
AmyCnLpRtcw8qw7olUYjdRPKu6r1w81o3yPxCJ+ETyOALsm4D4CpP0yaOrdhimoljKl/ynemGYg/
VNl9FTSTX/N87NaId7JbGsyKeDdXVhkhVbsMlNhbH9VbtInxs4iGd5LGY9AQifOpE0pYOXr1q7cK
WjM+9pSp2FP8AUDXJPaKEDyG5SKlRGom/ioZg+Y42pb15E99sImZEewUewLVYysg3YauvxGf8J5G
wXQQUyMvYrLXGsafl5KRPYvFc2dZ/WPGOZ8bQt4iJcjxhjjagR8RrgzTKTa1mmRAJVp5JFHPPJWd
fCyq9EmrDLmJjekj1YsQyJXOugbby0OjNNqapE5lH0xl98pz3pJaQMSsODFqWsVehWPBG8lcW49u
yRINAt/rVAwQihoPo4r1ZtDhz/LDUIE4NKqGBPJQ3VbCbymYhnuDUtKeMlPkmVZP7nFHwC7X12Kj
yMTchDp1GcNPmxtdYRaMHWgzQQrRpiAa5bEehQsSIreOaQL5R5j4pwhrCg5Uj6adkZqXOFHD9zCA
szKlyleoKfTo4oG1azAq65ER+Ucz/BTYWPCbGyBaFFF4ed1p1yZuXwZF91dOkZnnuG0+6lqrH9Og
xL8z1zctpzY/nXeMksGuAar01GtEtbky0+AvKDmC/CZl5psbz9Nkf8altlbCQq4s8K2bydfJvtGx
UjRxHO+aicKcU1Ty0JkG7CKSng+BdNIdbREuYmpArtsgqStEhb2j+1VcROtCzBTKJUakvaFfXD6U
tVFvcRPq3p/foNTTNZYbEl6bYe24CdTZKN6iRsZt2ofpwSnmo6Iaj1USGQc1SctT6dPH1TRIfJ05
PITToFw1iXt0/su0AIJyTYEBmkskIEQXrmhurU07Mn4mU/GzNjWxzfj2N0EDoS9t7M8eSey0SpiK
eRhTqquUNDKqanpuBoQXmhOJd7d7zsN4PFu9MyKobJSLoYrsNI7NLCVST9hp/ndTFztbaX/Rybjr
Yx9hoWIwtYim4aQU4zkNtfg5UkYbWRSEljCP3Rv8BffGWTki/tawSaLZ+jWYQPbjUEx72lTxI1Sy
um6cY41n+hioymNjBPwKm4YKqaVP1yJPLrmJt6LBguNNvgy3MKSnrR5WYA/mxXSTtfLkp/qh7xv3
MdUUBDBRdNfimoOEBCaUIcounGvas6wq50+I/knBM8YEC0x43D9n2KAvFC+cayPtjHVFZ77UYbjL
3HFaDT5JrDSNy/VUAY6Kcp4rzcqFlZE9J2r/GrGoetEHyLZ+j3XKr8r3ufP4GYVVDiGqtzZjMzJD
y2gg8GnSiygxuJOH6R6VfpQ7s8x/UOG9yTTS76EeOlsCXeN12YDhaB0IemaPy1dazTEXVfNiqdTS
gyz08BVrV2y+4O+iarhPRvNLLTNrXsL390jss5Ngag+/bEZ5FM1OdhR4E8N/DnD2ctFOwx/+PKNU
hr2FAHZTRGA6yXA1KntVd1335XBhwZMZbqgXpciDNDi33dy/95W1qk/ts+LHGxxiEZc66CvmVIAE
Y/zbhnkSn83GeBQ2XRYrUqabrkAJ7hFh7wN38LcpvQ9a+M1n1tMEauvsD2o0dNU0OwPGwmxJt6KH
yimjNSmdxd50yGjJDQbsyTLTk5j5kNjZ7IOipsW+cQjY9PsWudik9NMq0gdjL0KxLu0ifQXISImF
en0uE675lnS/VC4WKjEAj6Ud32q7Udeis9xbpBtyV9phdxqLKMAsHFg7DRTWTW/pZVnde1ZUAc3b
jKBVW9s1ruQaFgVvZmD37LCP6ltZgxVvLlFM+JWK4wRsRpff6dBLoAAm9J80lkJ8bHbKeA7kJNE3
BPdlnGgbdj3dUMDSHvCWqQ+cwDUAPklnVAgWfqI+L1Jx/Gv1RomaBDBzB9jDDX0cbGq34/qBLKol
q96oZH0qI67yRT0eAgT4O2Yc/kpzdchreQrpif+cameoT6yVrzjVDqMv++ehTi9V0hoH5ib5mjBr
ynxxaJyYZnF1a95DiUN0aM3qpCbKJQ315OokqeQKJ8ILlS94W6kanpM03YlMNicN+pWmZsqdH0wa
sAROZdz11mud0KPM2xcZbKM0yq7SMdKrUk3aAQvs3XJXlmjIaTPd08t0vJZ68kQWgf3UAcJCXuq+
dlFt3UfVazfssLKWD3FUUAC2Kn3XDUWzKUWycQrqJDYw37DghCknDKR1TiwyU53M3Om0Kz4Mi45v
XJgf+M2qh3j2DTdZZn3NADyjCILHZCSd1pDYaILoI247YB2mlc88g+FVokuK8wF8XybSg6KI5jEx
+cHS/tg7oJ0I1jIDSn+ZUaF2yR85GhSlyHY8oYRZBeOXbOflrvFB5GyAUsP398BJhmMUJeexY55T
1I7tMZepPyWy4k6FKEzStQ6kY5gwfnAkYsCarxhPCKlFT0GDyR5embMgpATG1wqDBJwguWcNka/7
HPCnVVj13qSAMdcOgsuyiQZwHmauET4fSK8W0n5aNgml3VGvV32UDa89RtxtFQfxbvbMBwFwPrVX
1KMftuml8bkcixwFjAZ/GpBfqB4TvweRm0FwplJ1Jw3/TTEVzH5Nx9SKoSBuWb46rZNe8w99ZLiL
W3CvwoKa3cyOYWpgCrKtLt2RfALjgLbPk5xo1LisBP6HvTPbblTbsu2v3B9gX+riFVBd2HJtv9Ds
sIO6rvn67ODYqbhx9smb+Z4totEQQhKWxBJrzjH66ErB5ldKOnsFOe6wOJirhymAsDiHAWbcRj7S
7YYJjRUL4z5s694xSVE6yELMRMUX0ZD3qrJrEO1ljSSdxpppJpThkmsTIdogstX4TjJvG/rk0upq
c4o66+jrAyi1NkdkltJwFhC1GAba7KYo071I4duqOdHiTtmr8FdOhkmPCrKkdWfWjWMl/lutGNZT
mxvFPuFyBI1o7j1Ng5atn5jkZ7hbkuwGgcmqM+T+GGyI7/Bv/KCMH7UgdDtJ7E+lPHcD01qC9aoa
OziEL1IVSDfoWA4Y7sqd0uoZ9DVpn2HKpCFT+qtwHAqKFVH4MYz7Jtr0puw9lP3YP8hTzDQk/qSP
1ZzIiqwvzIBT+nuAUgdPoLyQ5jlmn6g8GT2NV7HuFbRZLS0IsTEAjRjhNs7HymbwSLZNY1VcYLDQ
65jimDIccAalRy0GMME1kAQsaKB8lmu0h3tRewia5sbP1PTdkk0F8ReClMq/L5Qpcbo2zl+zwqeB
Y2hfCm12PbMKLkQ1ruI1a1NmZrRPtVw6UaYST+QtiCfkeHgvK+HYZOUqoyz1anQIa8smCA+57z03
1IS3dPAo9zF9p+Z8G1bYmEolffAaub0ooOjJuaZLz3VoKlbiewvx3U4EesatJCJuo2u600yDklGZ
Kk+iqWAUHQXK/zHNa1lHLgAUIrnvU4lSvVl/hlPyaBTIdCBbT0xf62JNUxtscE8nWfaOtdSZ96lR
nII4XVG0Ih0FrDWE3nEbaox0NkUPrt5EX1nLVHVuhg6OX93Uz3qdqzfLJqCx5gr4XrHVipyaIb+a
SSh6K35WY6cpeqqayCyPo6z9UClpOXkrPKflNJABU/a3oeoPt5JW+GsLCyCdmxYREd3kSDPR/Q9i
8sSM74xVCcQmSUBb+jHkXyO83NJ9V6h8+PoxkssbAwlEY0JN67Fr3TXUM3A0Co9GS6BhDTkPaxrA
S0GB99uGBwTOxZ2ucTJlQu7KgqpR2kpoiowUJzOKqltzJg3ibZRdIckf5Snh5JugceNMWakk3iB4
kR71MCy3vo+BvpdytAyQeOiKIUasQm+VzwnK1/h1EILWHk5MmjJOFe8p0PzDshBgvsEGKjpKLlbi
IsemjJCX94j9pYvR5vFWDPF9F36ip2AxwxIBBIzBaTDVyxjRO6iaSzQvZmqioKJAMgDcN3RVXeJA
g16MXyUi/SCQSt1KHydp33C1QqlbiVBxAnNv9Na3lTTKtvSipVVilppTDYV8E8JKcnD7NdtOoGw4
9kK/qccB8iaVVAw8mbnPwFKtpbC8b3XDxOg/mgfLDyK3jqYS/nWe2lNc58dQyKb7OnpQ53HXB5e+
6dK+ekAawkS+BmMhNPVnqiMzUcdgcot+KPZER0TMsOp0i0p9T0YUKpjsvfZS/zSC5kAMOrY3fciJ
6YmPStc2Jy9GehWXsrATJP9unATjPOSt/jA2nO8hRrHveXUXjJNDR5oaNRq4pnqzym56HXTmoJqn
ROvlJgKRo55PaMQpEdhingV7eZDUm0IZS+Slk+pkWvECx0257fvPvpfa26n2sTLkqIFaSrAn5pLr
GNs2dqoRkGNila6JukRTA+85UoduHfeiuJPD9pYTjU6+LHau16IX1SvP2EjzVzXICzBhII/6roTL
1M0N7BkgNSyL4UzVh1w5Wqu5HSDn2aK33euxLJ5hNDYuNIynFJShg9BYedXB5qSTol+Aj5qIpIgb
UvRP1ffRFbfRcNcb5ZGrA2sLuQ25LZnsj7QDrXM4y8lNpdprFdfWJqS/u8yzUGpT04uVYJ9Sjqqw
8htehBZSKdpNNg70+OXsMyx9pjxhfYb1rtp8L7qdREFlb0BeUFTZukM3HTlSHKjb5SZir841sObe
TqZ0HIoMzVpXKU5scq4ognhCzZyvqJTqDkw08ZSLHeThXmZEj/hJlBS/vh/aV8CP4Z1s1PU92LmN
4MuvmS6Kj6HOW+EL2a+1ZZvQAVmZUmVjNALySUxX90pinSijdK/TSImrGDuETVI100JABvo5Q4aE
BgkzaksL0R/fKIzeK3013IclVOMuiTEA6AiW2z6tbrRaDmEATwqBFp32qJqINceZJcOfRGMsjPL3
tjEfoaZfQk71TaBN1BfF5radsJ/QZmHa3nikBmvBYH7MLlk5MlBoB0CJExHNkwjvdUc1zntQa7TT
Mlx/I0iGsyJiNgvCenYO5MkOky04C1Hy9vE6UdT+GCVd5ppN6703WoQ2vtBfukiDdtnon71B5Vdq
E5QvMgKsMhGFO0rIcLynLH5FuPjs05w8ZBNP0TMb3+kN8oTcEvwL4ydye9CFCFBDjRolrYKkHIL7
ZSGMOfabyTL2cp+W7mRYkwufODwui7ClwVEGyvtSwQ3QWUpEKbpF237JDJG70r9tGL22sTC024j6
K/30zlx5Om1mRRBWOZ025NUSLsiwBKo5SekGJRZuKy+lqds1Hf2sWGCCp1LYboxmI0YC9SdV0DY6
va+tRtnXiSvaeCSEMgWiM7k1P/CgWZeGApdTJybUiNyoVwxpQNg0CsqwV7S5PFyqvWwvzrj/jUf6
/8QjKaou67+ZCP8lzP6xeQ9+hy38esDftAWRuHoNMIIp6qC5FBVH9N+0BUAMoi7iXJdEEgHEGcTw
d5L9TFuQdSAIaPIkfIiYFOtfSfbGX4ilRUXUJIPpsiRr/yPaAt+CP/yOjJHKTFpAuMwgpyv8sb9b
SvMyB9g7muNJlwROjwXcaMwMx99WdWOmJAJsL/ffq3/uoCYbJbWNdt3XINYQXE23YcD0p7byZpMZ
0GH03nrqcq0HV6UCvS7x4o+IdRDmbasW0EElQE/0KNUJ0vSTLlyIkHACUzCOIJGGmEJRJegz1C0g
qdafZQDyuIkM/5xOPR38IHoNhOmFipthJx60g0JF7RWDW5LTFjI4MT40fTilk1KPkQUR4liHvQZ5
ef5TzdTK8ptlVZByc7pfVtV0ggtuTjkDqQdNLxAKxr7lrnBObvt+K357muWu396lZa9lI4rUTVhP
0oZopo4hYYbPSBjhupdl1Wv7ZK2qwcNCpVk2LYvYh+kiztjDf9qmLjib5Z7fQD3q0txeHrnctTz8
enPZdn2ZbCH8LLf/ZfW/fvXlia7P64eFthvnEM9F14UJ65fqq5ulX8u26x1XTdh1P5+JCLijee/r
Q653Lw9ZbtKxCxwuQkXnn3aWloTT5Z7fnvF76/JwalO8zrIaGpgwCEpdbvxxTNfXW57rj5dabgbz
l0KQiWq9Prb4TnKdNW/BHO+aFdSoiyWqNluWgBpAMy1axGU1mWGOekoqr081edn0vSORwBBE572X
Xb6fY1n93mm++3rzt7vjJXSxXYSOy+qy1x9Pt9z83vOf7l5e4rej9GcWZmAh3AVyhkQmmtVi8Xxw
y57lkgxs9XMqdyNRUF9u57Pyc9lp2X25OQlBtO/vlq3LhuszTfrMK11uJ0ti5H8ulh2zJab3+hhT
aHW7nWWmFXnFSkGGcbPEGWvX1XYOOU4lFFLL/cMcgVxocxjyHItMSgwByRRJEUQLnRurl1TTNIhx
s8RmlgpmYX00RqKWuR4bt1M4m9LmaOdFXvq9Ki246CW+WcxBvmrL6rIVf/JBnWOel1vLYnngst/1
5m9PuWxc7l52vD5u2ebJ4MjzKAvA40JgJEQj/4DhSFiVVx2mGRVKJROrH+0PuonNm7mMbPNCqeck
8nwZ2vV5A/QEgtlIxYR7NWcvzjgQ1fD0bUa4WzyW50ktH3KUAC5UXSpBVjqke107cjUy7hb52j+p
2ZZt2azjzOUJZPX8fkyVQigP9VsG9kp5VqOSloMh6dugKqEHB0h1PJ8FqWPlGsHtA7W1fiG4Ukrr
vAdL1y41YB+nmGVfQO+IvenLEPbULIxFJKo2/BVy10ZYA+NpTx8WzF5oSjlzKuDI+hxLu7BXUZRa
G99q11SF+p3UPmlK947GSFqntV/Si28B7NQV6VFWwy+EqHjrQZru8eI5etGKW5pEv9LKtTnGfskt
r81K3RpAexcqrRmCM9F00lavEqC6mNG0VzXQshZ2oAsJv1gvENdlcaXsXrdVoyCtSSukpcGJtCxi
Eu/IcZN2qNjG1A6YSewxoAKRFzZ6RX62UPSkT40UlxyipOBJM43LIAPJVtd/fxEXIfX167esLdvK
pEIC1qmJmxgiDSykWFfBrLYQ7a63l7USOQkvZlGeoV7tCkY37OPCmD9hhaytjDYaDrT5dmBy11B6
fCq93DmZaoCFrCm5uCOhTXZr9gjuxQnN1vdqA1KvreXZVLYmpUPd+xXgHb8QmfT4nIAzwD3OJfN7
UbY7tYfSprcRgYpz76xWJgIIzIycxoV7N0wKacE+CchuMNC2dkg6pZnQhVtpvMCfHO8pcyjBjhnb
mxlgZaTJamONnJ6SrfAzR2+uuGUKXZUEHCf+DCM7vg27DfW4FvsTJnIRfv/L6odSnEmRUOutHLgY
8zt0SCujC1dyvcKz4YzGNjNJHjv74q1EJU79ZMrT4U9KnahyFPRwyMyYYz31AUEWKzF4T5UjGSwZ
9mKgA+Y28WklYap19fwlGHfp9CXLq0gDNhLsw36t+TuCOESBOSppYU5ndutefdRVeNI7ha6F/2x8
MUMbtUfNWuXtCml/FZ1y/SlQNiXepwDbn52OBzU+ZsGpEneFuMXGXtPc7hxU99NkT23jYo2veTtl
wa4ZcFQOCxtViU9hJ4ChnRzh51DUcI6gIbUv1eCCaOAZveKG/JEUzRwRyu1xNO+yZNO3zxjuMI/d
Fs2n3m2qvXkwaIYUSOax/hKBhJPDzZIdMSqI5Ldqu2/SvR/foeQkEsMTzz5MOzK3UsfDvvzeo3TL
SAdp90W8k+NjWpONjd//HFhO3dGDRcb3EKJlRv93O/qkA3KNyjTKbn7S2xFfqidTgPu6VX4C8JS4
XruRTinefPzq2koPCORkagkBxOmeosMAmvgGEYr02JxCl5AT2gVEQubwoBtiE3eDssEtQ0lCq74o
D0/Jwc9PACSkcJt7aIePpvwRTVxHMky2dj0d0agQzZbrG7PCnruvjNu4PaBB7ibOC2XuddPW+ElE
mVqffL5Hh8Ka3+85hZOYSf42gMM/M6jVmssYJvA1HQJErI6vrHQ+wG4DREz7yTmrap8BPOHBLWXm
3XsJptwli3dgIRVxfsN4n4QywoS859sJCLU0d3OGRQrPGU27zZM1b3l70AiPGmjhwtKgR4z0z8lA
S0DQshwSDinBiTAL8M0dizsNsr76YEGQFOlEuvUubbbQr4YaqfshmVaQpavmaNCsJACPZApSZVTo
MaO9Gt6GxwCLO8XWVaJdGtragWB33VFr1mO0Hjb8mT4qUC3ZttA0p4NOxfIretNn+f1g9zV5XW4v
3/XpEf6x+CALriq8itkpNG7CFw2N3bTR8dzoXIE76aul7GtOBVQ0eJ+wl4vh3QRTHKuGzVlbRTsx
LByfVoi6JgbKGAFoun1/mIlGWJsku4r3rINVHhWH4msjHKPqo0k3sQ+oSHpoTdraLg0A1NYTwsnP
IrWtR5So2gohWWCjxzH4bbbgOXEFSdtu3b/Gva2jC6LDm62LFNKIk79QaERwgU1b0V0RsHRq18Im
CmiruLznZ77Mxsk6K4d0k21p/4EG4HfcbG1CJGz40z4pfPB1EzekcZSvuuaRiZNC/tqhfdGUl7Ld
Gsmq2bZ38qenrOJqy6EZEBGo3ZPGUBUbjsmriV85Uu8izcVy/MfiuQZzEG4U65DQdVp5sFBk3Ow0
eh2LoZj+Zdcf4WoHH214niy3bXfCe8LHVWLzGoVNHZ47qtWwhCMnfMye0xOZ4zfk3KwwP4F2mwxb
Lt8U5Qb/fwsfA7WKJq0w+3cl0pqTNBwF9VQh8y9JoXgk9a80V4ZwgGvbETIJpvkSAlVXt4IIedwe
6dDcWs8Ui6wf+ZNxSNTtsFVX1T0yEqyJ/mU6xPTPIV4+W2QbjBuM8T2BfiRycC6DNnhBdwC+IMxk
QDNYQvitc0AGWZiHJxjkNkry4FgIDyThthPFZohrqBlsmt2WeGwAJxDlG9HB4UN22F2L1j4R8xNO
3/uHNngYJwwrUCvwA0T7lk64vsnaez/62Y+vHXwV5pMY7J9hpNpdc5L9mw63jcgNca10pOVuEvNO
xLVQbmPvqA9UzYlb3BeiS+ZeXxwl4VDHG96hmJ9C2vL440EwmzYy7hoqEbVd1snJ+jTfOcqb4CVU
Dzx7fGBCEygITWxCuIIH1Fab/g4liyQTjENclY0FLmOe7SrlqkSV9SHhi4OzuCF55AGCku4A7XYE
O1qDpqncHxrFsedidPXbeFXt1IsSr1E7utlhvAX+orx52yaiuuUYK75pBtZWR/yE7RE9+Q/w68R7
49yT8mtnpBIgdn8eLJe2MSpq/1G9NT/R1J/801f13OLIOUeNTWO5QhyGCI1vLDeEleA0tnZH6Lnj
bVOH99QGFG0Ha+3uh/1VrNofWEXdXYBA8VY5Z1v5dmRQ4ALgUe3nMyZ7jp5FxZbohjxrd53nKIad
qsQLrLwHHSE9fl0ELuB/6eN2FCfdeKMQDnvrGatOfgQUY0abBk26hx7GJrbIH5zABbRA+HrTrf1+
taNKmwYwIp38rd4UNyHwZVsUN359x3QptzNvghe0xt+1J6HRwasAbaSix5Sdp71CzJvkflh26cwi
xRUENul5pwIVevPQphzHlb+FF1GfhR/ikwSUABXgu89pkO7zi7ZNL+Kjv49PwCqh+JJE5kVnOP4Y
CTcRR7UJL+arwMyQEfc5xeuXO9OHwVGvyDtFAoszNqc37hAOyJJtlJ/d8FLP0W62wdv+LHKGUSaK
bfFRepB9p7uXn+ozUot1d6sdB4IpbuOD7iikWtrrFiAIb5qjHZVjfQYUs/M2bwJkm+N0LM8KYUqO
vxW4iULnxOkNT4NUxOk4gMJ8oICN1Gs9cYEwZvfsQcvfZqZz1NbBa7PTSHJ6hzq09/Zv9ftwTM+A
o2Esbbj6OMLbPQJ+mdYUY53YEVaJa9mpDV77RBqTzS5ufkrW1lp2ottmN+OOHuJz8SC8hHeD275H
D5YdPYBW+lk+9atip9mFC4G+efWfMWZorvWgRAzxDAEuy7SxK1da86vxzEjGV4d3GD8iyBUuEEnB
RM2ANvB2uqOcHjjFLj4LUK+MI8py13DJu9hYt5mDh+wVLQd8meCkV8702jqygz7XYYSCi4nh7lVQ
tuDT+XF5TfmrNv6Gi5JdcuDr8BQ9NMf+J2qWTXcs31FH51S+XsSfL+k5vBtX3k/c45/pVuSdYIzR
DtqhPVmCA86P8fO+PQH1X7dvNDcuxBqiKuBrxUkV2g/iV+ayI8yh8VFCkmo/WB/tGz03dRUfyku6
Nd/Vx+p1PDMQMkCq79Vr9EN1+nPku8N9fIgP8iMNl9vyoj7GK4THtriRTywdumO8wEeBdH+TrGuH
tC5I00co7k6+D17mL91WQNE/D294BRnhyjdS89oTmYxsxBN7kbbZDT+J+/KL72r+mGT2bjpE6/px
OviMMc1zHq/yE79O8dfyvW+eoxtw1vwfOIvcAaE/n5TbNIjT9iSP4CktRNvLHM7n8AuaWPPMfZxM
IU5B6QC+LeStUXEtoAJwdMFG6jt8TB/RPQDYKHY8SMvgMkRbxSsn2o3JaSJ80GWSGEa19bDD+MPZ
cqvv/e2wG/hAxvPwWb0CPCIhac33PXvouST/QbIXsKYn4WZaS2t/m/OLFEnbGpzFU6+84BrY+btw
h4SUKIVyjZN4j+rx1OThyrhLv0Yu7Wo3sD4hPpVg3XF5WMNt/IzjWbfWwWW8EzfGzXRsx0t8qg5c
Umg0q2pbfMWFt+q23u1XeOl5qwcHeKBEm4VL5T2Gscv0PCwD4DJKeFzd8kNEFN9j/uWT7InrytY+
Wh5Y2sQl43AM+Rn86E86A8FTs8vcATembb43N8Sef6QJ+ECnv8O8Yb6zVr0GL9qxu0Hvz1FPRz9y
6jtw5W3l8Ll398az+FjdxIUTT5v0Ml8fvEkf5RuHSHxLCA/qqxuP0zM/iN3HxMeI6CabB2MGNi4R
+lPNsETMFooRe9yPq49uyxUe2Pc75Wy6SCwZK1AGraobxlJ+Jt/IHiEIpX5MgP7byU1/4n2lne7Q
mkZ1Zks38j7gDOUSyJHexF1S2frRWpm01jArs7FYlW62HRhu0JvciBvxnKMxcXFvPIP6dEfqVXbA
MPbkbz9w6620DU5abztc9GNn5/zgRTcc91CuJAZJ0RnWzMaekTb6H8bn9Er7TvuUXrUbk99u2s7n
7Lk46LvmENSOdYcmsTdWQKv4SZNvuRykDsOX9nHYKgzP1a53Klc4SPfmptxwhcozb24JxrzjmqL/
Mue/3t+TsbkhLOULYDjN323tlI60jdbRfXihmX7I1v3dupIdac5z5WwdcH08dpyZF85Z74naIh+g
+kXsahauxKfxfXwvbquH+A653DFjFDR+WDfBg3GPFgiZ3s7b65v0bF7EFVqq1w+w+XfDoeN0Vrbz
Px1SRW+HlaM/ye/JraCtSKvok21ZI+hwhJc5dQifNJdQ8MzsFzOAx8PpUnvHOXPjjkiufbwKNxbl
3R3zhUu0RntKAyWzwQRLNhhGWvr9bnggaXJHazGL1mCiJuMLrIVj+pdYH/kUp8Y1HhrcEa6/1/ke
VZyx+Z31zEF8wBS0WwIa1+1cCY07Lqx0mZhWO2F+tFThhNk9n/fSr8X3ttqzFZOslqXUtESJLWvS
3EZY1pYFEnyobn10YRZCGRduz6/FUom63lzW/LEHmNYrKnQBSlHL8Zhism8Dq6DpKt3HsLB2gd/T
3eyLnVIgpW5qYyf1M8QuPNTCG4C5QJoABxJZVHZyuB0Rc+1Nzur58EOh30pGnBMw4xPsDBgARzQT
4HnB1EUn7mXnzxlJuFXz76Ckulaq7aSAOp1jzWqSPbjySai7UwAiz2xZjRsx5FegZ7hM6nyXBSSx
hiYVTPPRBxe7mnyFCkkGF3vCbWVns8NviugnjUp5WyE/WYc6FQdp3jT0AS7PACl6M8YfUqNTfZFF
fJdcURcDSLV8QMUfUoiAMHKCJsJl0HzEVLXwmIiRaGBJCy2iNYpwM+AklRWFAbcUbijUbiu/Shg4
OSbFJz5Sy5+HjhiYNh6xJ85e0MaY2yPLakuaLXGbKh6GpaS7FHqXuu6yZizNur4sD6nnp5tIofy9
LMa5fydXFMqv2wqhDUEz+2sfMwkllTloogF2tO/mxXJzWZAFiByqZwa21EGXRSEIaNSWVd3zLg36
8vVSl/2u1cq4w5mvhSz7QCdEbhaaiXO+xjBXhpekjWVNw031ve2fbi77LQ+LAXmSMJCNbzgkKXTX
X7FYf4mD6dBbZQCIgXkJIr8zKOsPUiPLe6R3SQNd6zuKY5zN86WkDJson86pt+tbP3LlVmEkUqmK
F3PXZqjp7C1rsWkdsBTEbjQNt7moZ9LKK6kypmVLQK2ktDdtWUnrDo3tfpKLcl9SVSf0Tn8CL9Xu
vm8td1iYeUhdpGb/28blcd+3l9VuWFkZ+AxlovOgMeDLM38AUhn141qbMwa/15fNyyKjV7lP5sX1
5vXesvaouCIXXXa7bv9+FqWtSG263qX32QVbf7POS0NxOjGUELWI2im06IJClITLIFLZ9AZV5+3l
HARgmu8FtZNXljS85omG8dFSd9f7ljW/YC9zQmdFDC+ril7W4mq5a1mgjuJDU2vwlHnRyXjM2Gl5
ENVr4sMwZPDVn18Pxg17fj/Vdev37eUBy0OXXSMj5md4Wb0+3/eey8brw6+P+X76P3cfNCy+VdXd
//GQ5QV7o6qALVPTvj7Ndb8/j+y32/94ZNeXLjW8BTLhNd8PWZ7yt6P/7a/7Xl0e6V3f499e6Xt1
2eH7D7Ra5plkLavfH8dyJP/2PVle2ajDvz+83175+nf+8ccsr/UvR3B9ieltatTHrEpe6/mXJJsH
/2kmwiyLP7b9cfOfdqEHQF3rj6eRlqbVdfdl7brP8rR5qTMDu+5zvfuftv35MstT/PG03/sQu3LX
0G9bt/PfR3AVQ5YfjfmmrKN9M/+QA0liMd/7x02kojQXGZ9/3WMuXdRl9+/VZf+cWhMUpXbzT0+x
7LEsrk/z/SrXo/m3j/vjwP7t0yz7XV9peb7rtmHugv2v9ui/k/ZCnArCn//7d5rKv0iP3K/kvX+v
vn6XH30/5pf6yND+QlqkKJKua6Jiibr8n+oj7jJMg6sCHXkRdxCz8kt8pFh/meQ9a2BxVM0QFYkH
/S0+Mv9SVUnSRJ4PCbpMCszfB/crAaX+4/bviSgA6/9f7ZEK1kqXJFMVJdMyObw/4jviqAsiabLK
bRfnumsCVZok5p8mAJJ+5m+EKSQiXx1Dm/T1+SpI6PRVH5bZVuqIzEuR6dt+TaNCk1LfiWgkjREc
hJzgTHeMjfKATS6x1yIqzlVRN/6hy6DpmnlnFzG/Nn0uN9j5KieJg2NbwyQS/DdTBzvZaI0+A2Fb
0lGoXCnIoF2pDN6Ra5mb2phJcWO6C0ETc4GoHUhHzwJKWdpkzvaC/CvOAaKqNSVdMBKUC8DcdFn9
og7aOS/4syTyz9vkTRXI2vPUdjMMZeOOI4UjKzCeRkWkghZ4Z4SuKAlxCa0qWTRWXoXscfJm55a2
8RAr3OcRlXa/oszTao0DXJHuB12tbCIAG93hqZI0bzWalm2mw85sxWlriEAw1Tq+lX3/TfcSpmwh
vo3YPGI4RywxjTRix4cWSLEt4IgjrZouOxGSWHYirkgHYjrIUhdfJ4rBZpZb0KK1+76XixXSl/je
843XsFjjm1LoR+/6pg5WlSp9TZnRO5FRnKVElmDzWM4wAl6U05FifB2+tRgJfYFmZlxRekkl6kMh
BlO9X6UWES1pmgI5aNZ8h37GfZ47SkHnpoqa+8Iv6EBIfPZrUW6QGPvkPg9wvTT4toFOrcj0PzUB
A0bmpVDYAvlSdRji45Z5rRUHbt8yaQ673F7fBLF8hlfSu8hof45UchJac51IlVfKCQ6l0ZSqOKE9
ptFGzUV4XcGdKUK8R1H5Kc0+Do0gQDcGN+xoUXob8EKEm4uz1Z5qymxcl+UL2Tj2qBigJtuT5FmU
SYfsvgub0AlJnXRQNjjYfyn4xVln47/ewZu+yLRa8hHziPhRFeltUcZ7UukRsHqQ9qKIDwWr9pul
e7sZZAi3fMrjXaIouCDjt1LroLHl+X2Lr8IgRe8pplA9oDVuaIUrQeCSgDNHuwrbVsT5G85UYO/G
b8ubQfFWnkEzNPb4yzsqMbpGta6mtVWkEuKJTqaQWk4Q7kUfWT+zZl8oVimdb7zYBRYKn2A+znG7
6IZt3vfqWi+NbVtUlmMJ/bDDxeUS1kTNHdvVRskS4MglBbkCUhox2w84ManuN01pA6H8GZl3mAwP
dW+Sa2hJoLcFrpE9dLQkFpOKcd9WdX+jV+kxFUmnnYp7MFvNHWwy/GGYmzAHPSlFshr68CcdCy/F
Bp702tYzqcmYWlPe1Lq1jcb7cVRqevFSQ+vapB1zMhLaEUnsOaDQw02TFL0tWkXukNdwxOxprHwF
UWGUihnHX9Khr+cqBkNNXHXhrvioEs271c5gCYhEVoSzwaCzLuaxDfYVlT+PuYgnPY891w6+2N2l
oUEBhDlDZ0SUmkfZtAErZWSEct3pejpxuKrQYzzQy0s5JsNRmYbQlpu5rtmM/ipQsmqVhYW6SXPA
79LI6NQld2ZJ2FUaitjoxnrtxUqPbLOZ1mog3ljdZK1R0/dly0VtGNznQTmBp8nuUTwj+mrSnwRR
SJtm4rJ4DKQfRrgXUiwc/b1XR9tuVGyR5HZJsH1LujUIc3CtsT9340VWokMz05gVJdAdgjpd0xN/
wHEH0SbDhZKz+9BH6NDJKtPk1tMPOtEFh2jopF2mYwAzU6aoBY2PBA/FoZCndN1zAIuxc7F4Au2J
V40wfQItcsEyrZVxeIokNKi6hKu808yN4jcNMo3wgvGIGE4p79zcM/ndMCr9IMuIJ4rWx9b5VM0D
vywN7UGU6N/kSUY4PWCV7ZSHBxXeAV3+yHL4tsRHLSEkxh8DCoPdJo97DYdyPzDoMI6OVji5pGKi
1/fkzk6V+idGgNlyPdF8GwGCh0mtkaEu3wrEuhwolVCMFDJCB5IyPQRJKzpMZUBt60YEgmU6N5GU
bYUqJ4p4FA8Irogmneg/+3RKgtKCcJMpz1Y7RRtFNazD2JXFVoHalkci6OtsBDpfqbobNkzjlqOo
5kNZ1srpZ2BExn65kTb9QEGm+j5KJsEDyQZzOCnV34nUXnRndKu+V8tQ3wFI1CxYgL6uPOQiJnih
DbajBKKoUuXLoIA+gxTXzTQyoLwgyea1jJybvSpQqm4ijWjQqfuZkvOwzkeakTJY2YStnk4js2Tq
V8nMicVRvcUhB/bZmk5LXKaP9GonJb7TtgZRrMJ0Kgfacf97AfrfuQCVFS7P/qsr0DMaweD/OO9w
ucLs/ffr0F8PvV6IqpqsG+RfaYYs6xoq818yeFP9S5ElXRVFSdVVU1WuoYOK/pdmmhLwYZPvDA/j
UX9fiSp/sSuXjbjQNFGytP/RlSjXtFzU/p7Op3IVTMHNMjRdNiVRMf6I/THigVoMUcTbUNTUjT4U
j5o5epgyulVWYIaMSLe4+FG/z1KJUIjGl1ylEJU7EgEBBaZTu9cgNcZ9pt+hP7VWUy1nCBqF7NiP
+DT7SdVu6ZybmFVucbitfT+L7nOu/+wkRJlSt0XxrBBgQpp0HIrTm9dmdEGtvjzL5LEcwMnP88h6
JMFDMi6lNVnOqHnpvUFbPUb+4hBqpdyZsjCuG1mSD1oeWgcdA+NaKnWPPKhSWxcDWqScJJ0fjSWc
AijhHLkOPSDTk+00eClG37F/EeffF4AZr4S38NPeIFAAVrqBv5c/wzwfMKQY3U5JKMqkfvs4zAi2
QBiLE78jzWOdojKBwKO5hUmdWhel4DHjmiwloj5Jp/TA5Jjm3mX0AnXXmeU7aZRI2uJ48x+Mncdu
5Mi6dZ+IAE2QDE7TMK2UUkolNyHKkgx6z+DT30Ud4B7gxx38gy5Ud5dRKpkRn9l7bauZ87BIXXlV
3sIEeDDCiW1p1VuPjpO+Y3edEUEku2YpxmtQXMcV+9dF3OJ8s97Mvt0xGHdOKlheK69woFeP7c7z
xF+DfRNJAeJkdkuHOIOdR7ammDZoI5M6QfU63Ye1Rvftlwl7exqLIixNayUO4WAGhK+6IXgzL+rZ
DNzyKR7mj2gqprCYmWbrQk2kKgzVMUAVE49hN5FIHnBQz1xfT3jr7t/8FpIdce0W5BwEvATbu5Ks
wSI4a0B+G+W2b03Wd5hGz7iIAT+IVr1Fg9yJdCmfDNkmG9FYmOrEHz5HaDpUgfRUe+YtDWCeRJXz
2sEBRFUCQ18m3U3asAJ8rO2noB7h1rr2fKjtfg5d3pywD5KDoNQLPYaip3xukEOozNiUhUbIqdD/
9NnKD4BSd7EmJJCd+as2TA2ipHGeTeMcj5EDMKYMru4Q1CegM/02j1Jn35tefHZsLnMJpAi3bUpb
xXV56AFub7GNO08Ow+RNMBYwzp38q3XM7ArDi8trAVuSIcpMVjHuN/8FopcZcGEUEVBNP7gvuW8/
yHS2HxyHkHj0h+BBhXrJ6DlSnqyzjDT5x0qfJc6Gp9RBBNZIjytI4+BKuFq9rkm3cNqGDV9GTooD
5tgYs9yGWmzGKF8A0zN8n1bT5O0vhq1Rpf4uAV256yv9Vmr0YyPf8q2fLs1B0SZ5BWsOFakFr4lD
GK9m9I+HbW/Vati8TnMJTKxNfrFcyE9ts1Qb1+sJ+lE5MNJWbmVjHBZquqNe7hglL01T+0++WZQo
N9aXr21aF6dqj9T7bJCF7A/9+rDWUQ//kBA2+M41N+KYyUs6Ze9mItqnAOWVF2fnNHIctEHyLTEi
dHboSuHIUA55cfVRVNbBb7sSjoh0H/jsvLt9nHJyWX5o5cvzMtv6BFSdhztVlzKqk9WynOyTsgKy
Q5F2ID6lBvOaEGdtjogQdU47m2d80ATHRFvVZMzns/3o4Ex+UE5yUG35JUTT7CpZqTMGt27+YQQo
zUQ64O9TFhuwVp5AMe4N0+nPiUz1zoU2XhJlc/NBIfkkwm67aYbhuQQfMqAoobUE6+YWn1YUIZ4U
Ebovo/oEObLRph8OjVM/xAVhfF4wz3eYe8U29+sEaf/ibRqJsEZIy996petthVEMt95vbXyD5s1u
euixk/+8LBn75GqBNRl742PD1q+QRDBOY4LoxT3FNXoktKd7WdTYz3fVqNRJd5HLRiVLT6xyul2H
CWmft2l6SJMkhclC6rKqjV8u6XwvBGPeGKJThjvDg2ey4FZ5W+25h6qr1zrPoPrfTc3Jb/1lmmFj
/HWB75mkD8ApVOi2fIrumSy1OFjsbQyvcpeOIjq3HcqKxv8Zp1Hw5kQ6ehStdW4p+1EoReA0lQFz
XMFO9TCqhoz8A4SpQJl8c35aEll9oS4WN98xfmgTNWHrDT8qH75jJNA8+XIHNWQMzX74p1K09YZp
D2huquTqlmh4DXNJjwRg60sjs488tV7idDYuMkp2EDiz11b/xh9zGxJb/lCG8VH41PYgaHYLsEgw
pVOHhxQgObX5gvrU56ZdiMiwAbrFms5qmfTXYpZf2uNXjgW59gMq/1PsIkCNY92xJetTxGCESPZR
0D4TQ0j635+4SmAbxo17hLD5lMI7ZdEmkxelYQ5OGs2OmTWk8PJPqYyHInF2oHwjqIXBeBEdoTyM
oD6ixG22E9BF1kXJSMW/4PBcVlpGVA+h1yr74CVgDRe3egXxDT62K+aDZ1XBTTrj0SQzNPRbGHzu
6JrXoKnRVRm9PMiFoYc/FwuRiea0k4lAVKrL+HEyAvHAoOzLtphGjZ79A58/dBRlPS0p8y8qe/cu
eIbiaQq9yhrPfWStHDcbJUABTdfOjWA3NfY/okt+4oGz3rQFUbwM3nQ+3SmMfrLvKreNJsZRZN0P
OHZJvenNobsujQGmBymg0NO5MqaPujsblkOb26w9cFBnD7awLv+5SHytTvBLuRWVb+1Fgzq+7bgT
h6G3qQF6a5cBUsTr2hVPQY7OYbF/2o3pPuNBt5A7NM7VzmBJqIabOhGIN0RXsiPtB2ZFVlK9Vqla
9oHkWh/sdiVo6PaYO111aWk0T1URWyh89NnEvHHk487kZ/rt5fc8WqJLM0cI7oi73LRNZt0zyNt+
PwYwgqoDxrPg3LnsQH2H6Ycw7z15EF0dX4SVAuTCp15nPVOciiynOUJMk3gd2pi6e+6C6BJwAF1B
Ug9b+BXZoSM14srE8ezhz9iquvA3LKn/NgupCsKA3TVMUBJ4suu4m++xObz0K6WyJXkh7z3CRazG
hJ+2AvcqEuHUV+6YJa2W/kPweoXIGuhc0sOoTyURWQsZMX3X1nw9WVweWK8Pm1Hm0YH3mSS2uPia
gMmENnqGeooxtazOfFAOiI3rtjwmejZD3mlnL+PP/8B6mmro9k5PkvO0kPe0yACegBxuozdQPKrp
GunGOkYT1rCudcVOyEZumK0lV8+t/g4tVKtqtkIv6dlgClGemNq0T5ij36cqaS+ieel9o3pRh+8y
IjMRySzWHeylFZoN2O8pG8qPsdkPM0ebscDlyH77irJD2N2uEbX/IKkLdwwAV7V8w0wu+Czdu5GI
6YaV9Cdsg+FQLEdTNt3WtFT3jOd2A7bOv8g8D6FkW1fA873Iy0s+6n+O6yRXjG7+powXLgUwckQh
oLVT+MYuvVWT9Rpp0mDrhGpN9U8FpdYswCLGaniiZmXoxHdx6/kzIl4R5+C4sww7RgL11ImtMPc9
5pPodY0MFTzcl2Vr+5kLB8rsLxnBeaMDdFAQcHHEkPtDdANiatg0vtGmx74x04OrpltC7bYp2+VU
1gTZLD2f+Z6vyLONV6BwdiTbD5+2nzIIzlxzqwVJyvH0HMBEO2V4vwbwYWYmol1gafPs2udqrbAb
5Vk7Cpll17Y1ehuk8/dC1G8JPMNscGtSxgruznq5Z4xxzDTRDxVxSHM8sxyH6Tg4qXXqZiBCBrYI
xuTjzjEowtsJ9fmIQTJM8vJPWXLlRoaTXrNS5yBSAS/hkyMpSI4Dt523HOi68H8ZDk75xPDDDv/t
Vq03SpeN70WrxOm7GOLrJZNslkjX65cuHSD6RIN9W2I02ECjrj5j3A1JHOkBuMqLP6N2hUKvwibJ
nzPAcw/8f1xn0kKIWRFZmNkwcd2l3VvTCLlbaASza1E2+dN8Ba5d8S2xGWL2KriYU0EsLj6z1ijz
azOo5gQjstz5RHdeXZB3sEG9fUCI6156jd4To+Uch1mh8SRGTzUxf9Wcuy+tIxucPBp0FLfl3tXR
HvlTNd2dQFuPDDRhlPM/idZM+LJqxrW1PpSRsZ8Dt7iTPMZnl+MYF1h/IiuAAL2R7JWGYjscXGxV
KXRXqkpsOQ6F75BSU2PC28q0qI5zwVMJoCU9JM4aYyUfygACIn9yt7PMcS81EW3VgG6HCgu8ssvc
FyWVIBlS1nJHAky2I0X1t2BJdBJOTRxUDbJSZQnBtMLrtjEeLAKRmJUSmt7uuO7HbWMUkEfGkx2D
igHRZLMNsXCvkCUQHR2DbEduzGYHzvRDMfQm2FXmXLEcA7x1+y5/U3BDbh0bh12/yPbEAG67wNKk
g5qmo9cSJmfb8SPE7/LVqssPQO3ndF2YxhSMCIU46yM9JxcxzyBJsRtVvYncDWI6zRU33UzDYua1
fyyG9HXpkDumIMlD10fBOgRwRPwXgv8Q0tYLp2g2FFzgqLZGL2oBQcK4AHD8zi4ADlfvQ53oomkX
rI9ly5DcmpzxXGTZQ63rd/JPgbB45cAOxUkvdak/u2LEViQ0uWxV5IWymxVjg4g3NM0+hkBCTQq8
dIfKpQtHSSCCbeA3nZCM4qvzw9xTKM3m7FLaojlZDWI+SWbnHGHAqGKEnSWpFMc5jibu1Q7l4lgR
90L01dpwp1KjNu0Lxt4Z3/FxNQShFh8VDr4kHn9rl/zEnFgwF6XMtaf53Cad4MUVxFQMXhpczYmP
WlqYw2bSRkwAhI8sKsMOAP9L7qqkcAh+lh1Rh5i1uro8CgujROqb/jGrbQo7yyPRPq0eDLHOCKlW
BNuQ0BID0Tmd+zvFtBeZTbW3p9g+wNdqj6ggrS4+JBnXfc+5HUai+em5+jds556+87h0c/BQj0AO
q7IM4Fsap3rOumM7K2c3+M58t+zZ4z3U00XXHW15zyFcdyjB7CV6mKPxi86VX5CPBALIHsHr6J1q
2+2f2uqpTCeyCJOeHYTdHb5XeU3N94Wh1WFwdlC7gusyEQrTe3wWXbfPQ7PNLHZLeBQwb/yVaiF3
sQH1Ntc0YUrLa24b1qvHFJV3ZMkPqV+jN6c35fYo70nUnhzX7m84tlHq91iLPZntAonJrS2BC9ni
ak9+fkrLqFv5pkBdLL9DXq+XDk4cl1/VFemhiFR6MATg56wrpo0GdfdosmMzAqyHRRK9IXI7DGad
hbEKhp3lUO1UJd6eAKF9gOg/qxFbshM9DAEZxXUem3uZLvW21xI5JWtjdhRcgTNLy2sUqB/goOZr
vfIONakpun3ShFBcChJsFhV1rx754p3Tb/0kcB/oOw6qL+VTP5v3OjfWec5bNlN0meAyTkMcVdRE
pNkEybpeUFnzXiHBtKKRnVS6spldEmK7ifOltUdU2eoMIHI6GYt8trDFPlXya+wGGtapeqqtIrS6
Hi/kwiTd4Do4WY7D4kpcxFIaYJH1tC1sbw4zOOw7XxhEwE7pSQPWpx1+SLPpI++N7q2R6BTH8ldv
GOmLyNOPSI3FJY6Sr+8bS2GBjbrS31tWU4bVYvwYGcQslte+JBnni9M6D5mNxjgZ+vHAIWefOFYo
2Z/ZWeS4Mx0iMf3d5AS8tlb39QZhX5GO9m0ihHILojo+VDzkPfGGCT7YqoO3aFmvi842NCLmMTB4
qLmrH+311RJoZ9I1i/QUqKk/OInfnFJ98GGV7+PJ0scp6t2NiCnnGmhmx8yK/3mLr5/y3DuajtHd
Z0pAW98Ld6g/Fcwy2StmRzDaQznnzKZERTar+qdEaz64ibt3C/ZHghHviQUG8KXZZojRmcmjtxfB
IE/NrDedhz47Qj6cTMaJJNPssoIYtzGwXtJxG/+hrCrj2MjhpQomvv42w6pYQG+02RuOCYg+Rf4H
uPkkBcPk2oc6R3gZa9DowSzErwHGViNOtTt1H1YXbITFVHPDSX4TxZwc2WxR4nf+TlZG8GBWfwhO
W/fyett2hEonZgBhhO+WZD4DZZ5RQMzt9tSBJzWXDIXCQDdDZTM9NV+ADsHyOSslDrmjiFbMZWG4
94RNq+rM92Tsna/Y+CCnHYWB454Di8Ut4t74omTOdiRgh9kB3rPs9iCUNHHYcs5zixs7wzAYxhTm
s6FcjGqpPz5O1nhS+cQ015HZSzk0h2ABgvsdzjVGPLPVOqx1pu7upi3DTIkiEo6Av1+UXW4rUXJY
mOVblz3PENkYpXi/bSeZzqPhlzcBvXwzTK9pnPkAzE8xM/QrGSFb25qio9vNBUIJTWsTiHKzeOAn
x4Isq0LK6MDgnClW6fOXqBwJbUQWaDxlRI7EMYJQg9q6HHQcllmEZWYkJ9buuzh069HafE8sxmXA
dgRE72CkSD6J3O73Y2wUYdO24LBSvLgQ6Nl1Myv3i+SpMvS9cujGc088DvMwvuFOX07cz4+TkL9H
twpeMmUFL7VgQjAzm5DiaWJFvLUsI1hHzrg9Cu9ksMzeGhLye4JTCUpX+TDF2XuX0/ZyXKaghuEw
MR9hG4wnBPVzcZqp9Rjro/qutHMkCAwzPg5BbWlcZg7Sg7QpDnKyP22m5hs1ePsh79N3z6+PkuiI
xv09jsu0TjgkaFPzn5cFipEl4w8ZUzknJDeQvdicq7p5hClMYUtiwrOaqxdv6f0D1dd8yrV4pNSJ
T7GZJccgwbmXjFV3jXL8EHllM3FtbO80GnbAwoxIVNK8mQW36AFH1R5xIUJYLamPuCuUzS6iI8t0
rMH9TzXy91FbT3PhFKE0yp+SuPBkITaYsKUzN46mHOZItlcleT/7+pgj5s+gKp9geeLA8KeDiv3H
7xijkTz1gTVdpxgbZ/kd7urGyUC9WusP5p85ZTRYZPpo+4iC+tR9MRmhhH0UfRnNbOxFxTE54Fej
uF+2kA/G0OAXGaUyz3JdPRbS3LYN4QQdrAUqEAcjPEk/fiearRyMdtt1BhTlodl7PdeX3w3JJmB6
tUlVQOXvIe6NqapneIKuCjRjI2x3TjWdhziezjMx6pJvG7Nb1Cp+mzzRVuzaxjUOK6/BjAM3NJX3
2A0eeeBL8ywim4Y3h8JhFDEg+fXrzEZv4fWicHLyHu85cnaDmG7Aaw9KxBZKG2+Xj3I+UlJzuFa4
+qzUrXaxCXD2d8+hffZYImORX6YV+X/6rzI7plzPKh+IccNwcJqybl/E+7Huo5CM4/eqzf/UVZVy
FsU45L0e5wito+Pm//xqWPZDPLCTFYiWsxayetJnGFW0f5jm5vfsclmzOKqMDGNz8LlEH9+2A3vN
qqzABX/TMfwVkRFnGs80oaa7bzyGSbAkMOF52P3XXcDIFz8U+5fdd6ITuPzsEA3j9TuhiHgr8hqT
6VefEMIc29mLTx20pdxD56XXvYSoTgLFDGTviaZhpCO0LN7pMiOnYk2uS0uXTGyEQ4NHZl1Swd2s
2jPQS+gDmPMpdZ0Z7Xmp9xlN1ma2s2mfwmYKjTL4FTf5nwpof1/7r4vK/0amEQJigSm6sMjglvR4
Vk56DeSC9ZeEdmK+fQdA2YJ0KT3qLzdhSFkHO6pAosFm46mbpYU+Z8LzaFsMbgrjrE1EDVE8o0HX
vBFN+cNc2RWDibzq23wg5yeeXK7Ayn34Nl54QhUouKJLhXJpC7R5OTCf4OGJ47cRQfaPaunxr2b+
0eUQOPkNWK64Bjiw1PpHgCQI7QXDgaWDeA2chb/r8Wql2nw05JB9yqrfKYPqw/U741xbUGmN2Q5N
w1/5MvrNnmZvb6a9sZmlC3ZSxmQCTJzZQyw+tAf3wjLPsRWJnZMx5WZipc1tzfqEXgZ5m0jQp3QE
zO8tdy72QwUkHlnUtzVhWv0JuqvbkFbz/p/nck0T08wZN4bwSLIYH1rtvxbBH7d/I/jnbugkAknR
/PQDa2JyEeA3Kb2bLEyXlOzs32zqnQh63MUGoisDCeLGFvLEWBh2Rdd7ObKmnr2OcI516dtng9+c
2BAURMd77JW9v17GWyetKIp4KCEnMEMMYWPvPCJpT/DU9kFHHkVqiOuUi/uKi8lXOJghgp/Srr/M
dOTDW17GjALYe5m7pyWev1hHcxT4NQ3ONH4YJdb53zJ5LCyPhJ3oanYqhpG7NtX2j9bsXkgLAo3P
WEaP91oOiGYQuXAlgIyHh0buoGkNLe6C4EeG+jYy5I/vZDI/sfaTo7Kju4on56ieAGoT8jw/xk3j
nNhuDP9JtNJeKRjSDWyEBirehQlZQ0J8yUSbJTPxTiliv+vU0w42lsYOqKtnmc0W5B2PoDDXLoId
Dau5KbKQXHmyaiHkM32P75ndMI0oLRBwXfYocMvhEh91+oJESFO+kFoWcO3EzrTsEripGE2J6voG
2/guKjDtEcAzzH++A/XKY530O4l1gfOn5NUnEBm1Q2DCIiAKwUGOaYgs4nePjiY4lUy04399T6YS
56GpZ6ZotnH0CXqK7Tz0VFAex4l7u27AmvKs/SkSgwDMeKFmhlhKk8/oi/kAMhxFUxkED6nnf1AQ
40iNmtu3xWr45vzMrnWM29g8pGu6XR7pTzYTtBhKkiWiV2hEZKoLO5R4T2gGHsRiErBkmyJctHkd
I7GZqSeZ4Q3Yu50KUTwi2KKhrJ59gWN3nt8LMslDR+q3ev1tUdxx4TW8O53xTIUAkCKPbmu63fd1
9/3Dd2KfSMGDQDF+aszkMtsJry/CtN8KfCvEXr80rssRGxFAW1eJtRuBUnLWNfQqNn0hiXkVG+r1
qyUkAoN6vPDRLosbqoVmW0QUfdUQP5omf0QQn2sx3Op+yQ5exgcdIPZPOdX7OGWP1pctTfN6S69f
+ffPpvznmEZAHzo0g3OF8y5hz2eWxdv8jBwQhBO44bprQk3hW1POMJ6VEcltK8yv3dZiRHXn37mv
pn3bN/egUiKkKV3OrjmwBLCslMmZ/xDMiEpHNb7bfvFziHGFpnrCMQTPjB7PFnTIzq9vrJO7DxyO
Z6dkqQY+cWdQnv6HNBT5Y3lqJ+ynaJcOOKPeXJc7g+McF3qUMY8PsnbT5gJxVN0I6MVSbd0c73Ie
RFxdOeLKxBiDc27Z/xrhnoTLHBM60eH78maABRKj++mYxiuxPbdkfVLkGlwZe4RAinuHDufgd360
rftsYVrGFsEf9W3oCBWNgKGYHsvJ2jsIp3nTBELxeLePWT9fHCZCFwGTSDutuDtt0bCRwD1ceCgH
ywKPXTC9xsT5UNk+063JnXTbFvEtGBWRlv9ciwOCXnkXmOCp/SV/l3ySmqHWlI76gTSQY/+emYN9
WjoNCn0C1ky+ZLkX5t8OYtd+rlJwVGUdHVD94SaNopeWFhDlcdfemIi2xEJzJstjZJf4i/N6Pk/D
fMhzbEf+Ophz/CoOs9cGTOq2TJJnzomIsSJjDBLsc/xbVm1xMloIZod2igjOxI7b+3LD8LZ4qhDw
8QE2Di2g84ObdfkxtlKfrDctSPM2wqFwzZMpu7CMO8YFhfxMc5mdTIsixte3kfyCS5tKpgkoboZ0
uiE7zbcUJnk7/IxU+cvkLd54Uuuta6FsRr/hbCAlf5We/QXXOnd692LWDtZb9au0kLAQ9I5aQBqY
RF0w/DTsmNbprLclgENjvFf2dKLjsbglNyowx1Ckjr3nfsRBn80Gl4E/7qic34JJ6KM1/DEt49jB
UceAiRamybdlYLlPCubarvez9mAVPuSXBhIBC9tjp4cjMmDUm+5fglQNNm3xyaWX3LYeERZB9a+t
ovwjKBmvdMXJ7pLsC9A83P6tooI8TqIU4eK4f4O68/aq6yCha8j3RXRJiWbceDDBtygaT05nVXte
QIx6mwGZcLMNw2V7xwIUJHvglxsBSX4TCe+Nh2ArFgZCSVcDq1iFAchi3XUzHwXFLZ3y+Gj3d3NE
umOsWYBZSoEnIEwwdTbjn2Twles65bcXkE5N1hG7bSJSyCk85D0EsTECEoLU2UPpP/EBL04BGU9s
iLCRR3qKmTS9tK3CDG8C50HJ0D0OanyK/S6sM9BYgfWH8b37hFUO4FTz0C9Wvxvj2jhMKeO6YUWy
5PnNosF2AYjvujg+cECpo6xq2DgC0cVwqnPzT9ROzCacmfiIIECTZFb1IXLLQ8RgiNOKKgWsTb48
SAskUOCPIEM1cQGw3YSvN0bbdluseIitBbIxm2CKqo0IrZAASnvX74+24/8dH5b9nDL/a4lE3mic
HdvKUyzLl91MDoOow0iJL7t9dXynPQ0TGoV0VmLdX6H8Qf2xNzsPYA5DrspB5pKVz4grJCChvGWh
jIShkMdMGFxHYBHWWKzAXSD1VTNt/MDSsdcT+0bMCVkJJRzI1rd7t0rhtubxxTOrD3/2doU3QMfw
Nn6DSJ2aGnwOa1xmFhwahmDZ1GXFr2ACTmeuX5hbA1NoNAl3ZSSOadc02zSx/0jmwQ3YOncm8CvJ
XvO6sUitcSFWGfR3IyCQxqBI5przkcwgB8Nt7UH2V+2wI/b3TpfHJW3mzRZBP6wqvcvTQZ9Ejg6o
7ay9C0wjKSbAGkvxTK602jnp+Mtv3Zelb8ctY/5dXatTdPOkUzA0ZW3E3HFLBO3JbJNQirk9V50N
897Mjv1QwqnJ7VBFE9tDt97kwunCOeN7F1vT3WjjYJvwdJCMd2Yxmm+bqD4oYViHyCpP7myikrdt
lPO+rbHAWL9Z/TqACn1IKapgEGPPTyaBp7v5TocDLj0FExbZaSjk8tWkkCGqqOkZes0fXvUQAz5k
fyN+5ZMDF37yzXBI+ZwX1fiJ+Ad+X09KtcoxxKo1TQqbsuS3hLmc7205D1R6MzKk9U+ZPFOEDaT4
RqBy6skQYRR0Ire5fvaK8knlfYBb1vV2ItL/KjMBIFB6D47EBkEL0VE4kvVlJ1y8WSVCO05uGY7e
KOrFcUCeV+TjNS6lBbF9lfPztNZNjV/DqFg0s7fYxSTTtgxSNvVU7GMj/mwxXPTl8mMFZ/FEkQAF
PMW2sXYr7AkdIT1MJ8mb1f4Ee94MrujGHFLG23mPwXszlt5HmWsS2rsBocv8EheK5t61QTV0Kdvd
Yn0aOp8tfA6ZBvV8O/XEnJjqdfCsd8n6qBA98xVkolApyUFWP3J0iCESDdp0ng9EZE737CQyubCm
epgQHm6a3EvDwAYR4kXvSUCM7dD7oYrnFGE8Ab6FmxzXKX7fAaAqBmheivp/MdrdYrExKvRElKlI
Mtj/oFLq/BaheQ8t8gRh5rcglbLGCJsiPRftlIDz0p/qcR7Ebyfn46rr8kfd4y0xx+ArFYEdJtg3
igQcaLJY6xiygNhGa1GOPZ8J1GCEd9G8nWNH7euGqHFmXTb3csAqjHo+fYtcT1F4wPfJY+acpksu
Sbl+EmdqaM4+zM3pijpuzGHsL7X3Q/p+f/p/wMf/+Vefxskj82/nppA9DeLBGXLgMC/WQHhnnT19
/2D978/+f/9bodg79zSeC4E6u0QyuI1Wnzp5pWQOzfSZ2gMIIFv5YtISZhUeg6HtiSsm4Fipfjp/
/yz53599/+v/9d++f8l/f8f/9UuEmGkWUnfYdcLKOGkae6O6NrklpBLsY2uZt2bVo8zTEdgbgDZZ
QhgpQVhAqcSfeIjbW6rSCRw9CWGikZdSwj6oPbMMBXLkrcevEuNKI4BxQa2Ehqg+S5tM7RjrSDT0
TAunUV158uBWNzakUmqSIUjm2wTor08gXJUu1i0UpWwqGXO4rGo3gjCTmP+vE3TH6Fjgnh0ZtkVf
X1ZmBQ8i/8eZOYNj5JgbOg1RsSHtTQTTxrZ+xoqcTx118a6cmCJZilMSltZET8jw3TpXkf0pOTpO
EW672fmq7ehJx4RT+LTw6xLbGKZfdg1XJyJuwupZgno+cyE9ab49tzZQDjNDB/HjiKLI9iBarBUl
KWVvQ/HP7ILiZbI+e0v/ZbgKVdckF67pMT45+uB0fX2uskzBsEFXQ2i62LbykNWDgE9KZ49r58+i
1QO1C9eg2b2hh2YuvXAUaCKdKBeA/CO8TKBc7FNruBfRVo7GHRWRs+NF/Zha70CXDsHFMtutbae/
OwYUG6UBLM7BWBztVr6WBuS1fpr0zhrSfku/fHOW4lMO08uMlWtjuikVTxHkaHoEw5Y4vshkcA7p
QpSO4zTueSQ/7ywq+Qo3YKDmpaObi7lfx0Ukms1ahnPbPubDYJybAG57NHgTi+E/jcsHt2/4A6vO
Mc7VrBhkPcdMYPFgtpdqvtnsqmGq7gdcUlw0u7TAcqeroAQzWTyTjvKSBLJjvW6Pu3aEJWhYs3/2
igbIli6IjHZJGlKsW7KUceoUkDXJKchXxyy9KGCltPCvgsA+ySTILzqo9n1WTEex9nhjBfWJ3NAI
EBpaCaDzM6C3wr4If3mnUdwsfWDt42BKCCVpz3WdofmereP367fam+P5jFBm85Ft+dletEfnXbz7
Wfbkzs6TmtC9JW8iQgUkzdpElsBgmaH0fVDUOzbjp+8/KIBL5vGajImRM8SLsGdmMCatd0S3oTf5
wiw28C0AdFpGmL/tQzEH07FJxvE4avfguKZmaUVmdFFdstTlOHtUpTpXpBFLc2SmD5839qHgu9HZ
bwweHOphNK50/1kQUuR9tgm9oPCxK8lp3OIELHARzhuVPkjXeu+J1to6QfSzq62rozxcbP7nUuYf
czuiaSTJ2Z+iTydKIrbYangZnWRjLmYC56Wgq2FlJhyB5DlvGBVFH1YzmKHvkKjYpPozq4H41Rnz
KCLDsn2kIt5YMzFfKrf5axb+oU0ydR8QMmzMxtuqCfhrJtJ7mbDZGpb8Dbty8GDk1Ou0D3ufjRSr
aaluRaaOphEloVERqqd6LzjN5GgdguI8kEJ5reYA22LasnHEUxhhdEDjndyswaKd+fmd+10uP0v0
Rbrx7zOjnJiNY42oI+x08pyvXdT0P+ydyXbbyrZl/+W1E3cAAQQi0Hgd1hJFiaptdzBky0Zd1/j6
nNC5N58tO62R/WwcDUk+NkkQjNix91pzYY6kM4VuQTN5YO4IMigdHnRKnyPtYkiFy9ShKL2vMe4D
1FxdvrV0OpFiwu3XSlr1XsNlD/KZ2LOmO4YCFEgA83NtUpGufeqMvZ8312HgMrcq4+e4xLbqLUnz
uCkAiKiWXSybyCfPB8H6Z7kwgUmVW3cuU4dphFvrgZ2cPOx5sQxY/tllw3743HvAu+0F4/32xStn
Ov6CvkEZ1SdC7Pq9xSRC24iC0uoiT+f40m8hogZmedtb8qJdBhpvX7oSgYo0oWP22n8aE0Ln8B2U
0GRButo9eDHiRtbaQ+qMIetIyVQkyw6StBtHBA95RqGIcwKfFw3rS7cDwussX+YCiKwkLYU1H+qB
JaKnueT/zRoSZGJX4LXLl0NP/SqiJKe5yt9BAcDBalnTXFP88LRu10PkPDlAmyNujYNHjORF3Ncn
jb7pc1kywSsRmuX++FwvE+xCJxBLhuQVuVR40evSvOkb1O+qc4AgRcYTesVs9qMzImPstgaUPVMl
wFYbspx8d2QOYMbQ23TebWjHhcfZ+DHRr+ck4RzdJnJvsKFSgM5W/V2X23ydyp6438FiV7E/DR2D
YtNEjCWJibtJnOqK/vmCYklz6rLulPHsazIn7nwlv47kggYOmdcwt4+eGsbvmR2dvDPxFERYEya0
mQ0ZMcHBbj7ouNkwtXsS4QT3lzyNPqaDP2EZmAkcWHuijD6JzvtsD7J+nZpnFZKxnpvnAMsfp6VB
bpzc/uErxKhxEYDhrHVMlhOe7CJHsGXjRdlY4ZIzHvnfk9lBRw2HJVxijYNizk8T9j240bN3rxYJ
uEck4xdruGjL5tya8s6tQNvJOkguGq13Oqse6VExuEoXt0A271DGvcj47IxR+JDXFm10QGsRQ30+
GaxsqopfRFoHS4xNdtW2drejygaYGCAqSTAwF2jkSt9s0Bc3JsfZ6m5ANgoDof+mWz2wlXj1QxmW
lzGV7Urmd+7UtVc+BOpqsvLLOLJ8tAIIu6aKlGTABJiieB/dUJUXgaYHK6bvnp1e5QQ74uZ0fogq
vNA1km8O7+4uGrhQXmfLm05b1gVLYbd3UFjc4/ninIun6bsMDtZsEIlIhbtRwdwdg1DimOmscy2R
ao81Y0UCta8ECUtTMVSnPrTnc+d24T4RIS1g2m0n7ZoAlVqBfLnJT0GVMF2Naab2talZ0zvrcyNm
0vYSoS7VMqZ4+5JxJrxMnoewLU8kzpLaV0fkqZd0V//5kUb+vmmdaW1Tq0zOPJx1G0ISx+OVaSY8
XSnuYu3Lje316KmqqNySxbDYRGA2JmG79g2pWO/GZCvHlthU320vWtV8UmpOrgK5XPOSzo2TWM5V
lRiPshPelj5Avm3DHxY8CrbI6YlxEGA3aOJu76CWloyDO2KIeXtQOTZlgsg1nS+bUPqw74OdnQ6X
UTglZ30/uAkSIpnnpFN3CCS8MV3XkJmaBfuPeYOSWDj0kkpMMwWL8cHIcr3VvpGuf/I5/htm8TO8
Qi5sCrptQZFfvP73f1GUWtAxHC2wDQqFeRDb4s+5OV3op1HZRiQ5igYTz9yIU9+alxEO7Fsu166j
N3WZOHberujbbF1natjFmfzPOaYUSinE7OkUAZzT8VO/ZOAVWSouoyQyDshXYG1rIuNXQ2n/2wqF
c1ysi1oRWVc24OugAk+U8CgGUvehTb0G70dnHe0EHX5hgSYLLHPe0k8KD6L0P6e5DbLQq+ILiFc3
uHyD0/980VneAIzrHgKrYq7lUCf1KODMScEnnbum3JamdUfor//BZXTgjLy/jFBOlquptM2lJB/p
58sIGcxixtAGh3ZQr2UfWJ+7Ou7XiR1rwvoMlw5HH32aP5VTg+ZHpfaGNr59h9oRzkeaFhedk9p3
zF+bG+UQgo2AYOc6GfYXmt33fHAx43TqwZwa4yLx6hX6kuA8JrG74do328J1v6VW3VwiDg5vBTZE
JBfhl7RO0RSNc/ZkRSOZ1QX8VZZotUb+6V8rq7vQ41QdkYSeW4FPz2kqcm+waCp6MU/aYX7+99tt
Ab+8v06erSkBhYtNVqnFv/rt5S6iG/3f/2X9r9zu/CJEF3DoBFmkeUZ4Ivztcih4ubGYKCUBKaM4
ao+9iZQ17Hcx98B+sLvogvbwtZ975lXIhEJNaX14M7DFGNgPMiAKIGPeuH6VZRbcaKDN8/SYjdH1
aGYjYAi0jIaffTYgEd4bg3NEw/P318bj/vHFubxAF7kwPJp3L27CxZr3M7J32FQXyEtpn+6Gwo6+
hCUkDycoKj5KvBFMr5ydXTXjqjQi46uuYLL1BUVwnZYHJ5bpNtcMW5mfgj6dOvienhw2qs5odXNb
wdgvEK8wsb0JbJX+9F0iw2sl7PZ66sB7GiJpv/Uska455c9u65Njv0f8QzxFjlhyLpp8Q1Sh+uyX
2UXmMI3LR/PJbOPPkeijR6qbbp/igDk4qhN3KULwFVokhJjD5CJRN57p+rj3WCUSAI8RzHHOHOSx
eNa6Ym5yIKDxwrUhzGvrKMJzrcVMpI6l79n0LpGWd+uhSkGLe254zWGWBcHHS1nHo39sqvy5b9z+
e8+wy3cWSv80oXFHCirkXdujY0iUrFaWbJ37kl7+vsxGOFUcqDeGhZE0q5Dzqa53P1VjcWPVs/zO
0koa3eAfXXfEUBv5/qrtNPht30m3nSXda2x2OC4M4L0ODXyYKk0c7ti3691sYFEZds1cNp+xvSEc
by747OLfHbz2SsS4XJye7Wioy0+5cr2Vh0gBLZZzGYcyO7R2Dfm2RYrZxwKOeNG+xYgjhS2sz3+/
C+3fVyKplCWV7QnTVNb7TxgDnsgg8jY9eDRMDybSZZvW5kn1z2kvzpEC5OUEtbulmSiOqZUUtPwS
eNNOxIlfD+32jVYZmeJrJunzOszu9spkTm5OkknvNG1mD3uHaHAKdIuqfobnq1qAkRlcBtnUemsX
Hv17P/yMsA3RBt3RNfi9k9nyf6YaTEnGrPKDl73sU7/uY6gpcL25ECFsy1xoTz8vLIasjLkTKjzM
qriJkknciCkKgMQZ0XUgu2OWi+yQB2BJyZBZOb3ZPXCiuTGGjgNm3XTnxsFj2SvB9EcGJ0gr7tKs
JC9lxrNc9qi/g6xHObgIIefxxcL9t7INHIBBHD/yISrhQa/MpG6uXQI8RSEPtKMJhhx95tOqkptU
ZHJXyX3D/IuM2PijS2C5v7/1EAkc6ZG4Z9F9tN5l4KneLHEEV+GhF2V/M6WBPnU1yc6Z+OSqtr2d
Aze8rILom3LQbjhR+TxE/qZWwbhzlUlDLvPKz2ly0/bWfTolqJgzYT9kKnBWFcF5mk3kKKu6f/ai
zz4yhXM/9F/hVJgHUU343AzHfLJjRdCKyyetifGrTMUNGeHI9xljh0X6lDN4u5mj+tkI3kBBSXzZ
GHV3T3wlPKLyoaMjtKmysTx0XXFOS3O4qRkhX43B9EWbTY/MNNs15YQ6XLpPzRTLm1Y4zg3r5afU
icyNKyxu0zZq79AP2cCSm2tRdZKjYYY9ZDBOHa6i9Rw4chsNcwknJ4J0PYnTm7aENfuiSTny9/A4
kYdU810prTvdlcWxq+o722711Ygg6i7jMFh6M4pj9JJA7AeihiBuWW0e7XUncVPMet/N3rEl6vJy
HsyIJU/fSqtL9oZLlETYBs52MBCkYlMMSgcFuir1lZAN3Gm0eHCoUo4eQ/+qIH5ucVNDl9dVvh66
1D+nmXVDxyHdx31ab0uNkrjJg3obcXzfmhZBoKNWiO8sI9lFIsnPZtQdkJwi34s4l/vwazmcB6AD
wyE+ouluiFunaS5D7W+tyhJ7pwXXlT5RXFH/pXT0jBDjc/NVWoQq1/OElGvuP0M0bfZziAgFZyS1
X4fBscwhKfQx54Z6Dn9UqTij2zxZSLZuhozmqIPDVCPMWVUcu8512pFfr6S9HScaLtFkJYzWc7SA
CrXFFJkP+MyL2zQco/Xg8jdD36VWn/UTSrGVrTj3oTB1r7JuYsBT+sbj31cWS3i/Ly1KKAdCk2M5
rue8K5FDy6Ax1CtjzzR1XC8mwptU+f4aRbdYTbPz2nOIvsvL2N9MFvkZpXLIxgutL32uAJqPNO6M
GK5E4XnjuTFEeNEBG11nofcgPQ23FmTBrleDdbBt97nNYVqXU3aShWxu2slAulf1cNDDtL32fGPt
SV1wwDuPYRKel3HfLQUp3gpLqG2Uo/r1Gc5rU8R73YNpz9qevxfQThkVSUWSRsfJLRA/9HIgPwGr
9Ek6GWPzwrKYDBcvjM3pVOvi1IVhibqf+zGSliKLpSX12I2aXTjA6ZosrNvZ1D4TSa7OQxJtbdxm
i09vl4WXmdE139TUXERgzBFanoX4SvuiPxgF0/IiJj98mK4VFS47yTAcgIegP3HjzcCCvB16HiUQ
rmQu5c8H2yWlNo+R3HAEYzQ3XcC9kJs3H7xUR9ulrZf6JTRuOjardMnoxEZ7IgEOOoVzm89AFyi8
7ctQetgBW1UdsM+HOBM8e+tgw17NVW7fJDmlOcKkK3SYa8soKTYwetUpypgBaxKBPIG5Q8a+iNoW
JQTiavQu8iHGeUPnS5PJTlg2wPtiPng6qa4j9CAz2IqtE2DGQyUZB3H2zQOZvfJisbJqXxyFwqv4
dsf+/4zbDzJumfvZbPv/d9DkLi3q6PUXvs+//86/+T7a/Bd1O00JW1LvCfbX/9B91L8w/LjS8yxc
6Z6t+KP/cCYtkmwZ7C41P5suC8T/ofsI51+4NlzaeqarXOF6/28ht8sZ8pcSx7UlnWlLSlhX9m8l
DlNVc9Zl0R0g67ZsknV0Y8QFq3dZ3bQwWjZuyhIdZUia8ZwRJCMIMilwIMfl2Snn8Ci67tpokRDo
Eo+kknVO+JRYVyneNK/Lm4vW6k+NxAtX4+TceyFFz0/X+/zPk/253fBuKeXYR6sBFJIAFc0Fft9t
qKpghs6GI8XkrVqcTrvEyMTK8OFb5oJIvZkJYeepV1UY6QePbb07nv3z4J6WlMWOw1vybh2v7bgn
JlC2e0qkne5h2ab2zBQj3MJyxGXrBzelW2I/YZP17aj7oET94+PztnmMYbjHKFV/LVFna0xK5Cvt
PtPN2XYGJJ6DNeBNcFfUWIA50L5HiAAiDNlakoLw92tvvbt/3l4/J2/T4fYWNkiqXx9/hKKUpPS7
9pj4UIzU/V1Qg4C0J2mtTIdwG6obKAI6+lbjuIcgMRHp4ey1uc1hvsGZqY0PLsmfnxEV+/LhstAo
/fqM6On4vl22LWwiSG5WPIbb3KLL/MELf1cX88Kl4OOitHZcYYOL/fVhmkDbTV/58ElnC6IqzJZt
Pboxtc2wTjBOXJpB7l+jJF8zO2acNhjDWdX1CF+lEjB9nHCfjq5LhJ2j939/bu+OLW9PzWJ9EGzP
3JJLrvbPxxZJhoAdWm23b6pX5aMid43wm4NQnJH4A70fbPg+gQ5/f9DfL7vEo+YJycnbsVi1fn1Q
nwnWoO2i24PTk0D9GLSWJpPIvz/Kn646bUVs0cr0HPl2UP2p1YMGERAONHtoe1iOZ83LqAu3WaVo
OD+4j/50FX9+qHdvMFS2ADkbTWw9LcyptN8EXfxaxgm5csrBZoHxkM7r6e8v0H7H/X1787SCBUfD
B9vp+zPnFCauHgY+0EJhGA6NNj94mXlsI4USuiT+oyfJI566U1kOD61yEI9U/YGlwaPvQzwkZEB7
O8TG3hhcccBj5PO8xa53WXd11yNhGZOrCpUUInqvRw8f/agDYv4MX5wwgBNAWgc/GsudDzSVa11M
uAwZzlqTiK44aQftrdUZX5xKRocPXvlyQX/aipZXbpNGYHIG1YpW3rvbVjeBK4qWD24q2mRnjdSg
bW4jUeVVGWF/25rI+Id+mTN5D9CtMOo503nIe7UZR0nTL79PG1iopkHGSKesVamJJ6eb32yCCG5B
z80i+p508xpibyqLa63mAzOOVVUBjZmFfSWFAy6k+RZlQAECDkAHH+MGmYAi7q4MET///SVb1u97
F6+ZvWtZrCT/vXvNsZe6ySwhyJEtgOWD0eFQxd/HAmFtMzzOMT70udMk90g5HvKJy2HIH5PXYEqO
dowzjaugeGV+YVyZ5mcRucWmLq3PoU80X7QAMzyJ9quTMIFbdxfYqXrwOiLgzK+xoUM6mW2/GhT7
pFEtKCFWs5ZuzNrxTXNlttkx89BZdAZ/hrHmduz1rVeUj213ZSH3cHLcDtpWJ9GaoEjRcI7HeEac
h2kWs9hQIVLub4NyeNT9MRmxhDGtB8vl3JumfNQyva9jKQ+oqEvsJN22ZbTKpO0Stm+4rh0AF7Mq
kZuJhVbhRE+gybSFUmyxB+vg0Y6jc6f6G1DKcALRR+pp+Dbhl18bIAO2VlBRKFO5K0In9VltcEvQ
Kiu7BweN1Xow2ptgiI5JA88OomEVIbuY6Jevij69dMwKfcncosaVZC6mqFGsQmEW9b6FtfxWqPos
nQe8xDi+Kgl0yCXD0PmEzXJx0owXmFVgeSibQAjNP1L33aMbgP2IJcyHImO8zXpFdm2NYT2cPrir
fl+4tKRtJViKHc/9rR0+NrSm5MDnqHNaMjFHjmwQuuizPPgjTO0gNNd+mucfrP9/fFTJritNySjN
o2j+edPxau4OwBdsu+ZTYw+3XZH+6Gr3esTRXTvJc+K5nz749Pxee2lI7LQcPMvzXOetdf7TZtAE
Xs/UuKP2cgjey5OMtS2+r4222dYvUvVwkMyj2XLkKuV8/vuD//7BhbwplvLc80yO0O8+uEEHNnro
C16uKj6VNWpV4HcXDmOZXdmKS4C4yng1cOd+cJkt+7dVkgd2XE2da8Pxe9+KzUx6ye3AdXY6Bc2D
g62dZZh6MXNfJHn0knFmYGrIIT0N5+uGxZNebfri9k+xRHj896vwh/KPZ8M4V8PEpy0s373rDORw
6pfM18aRKshclo0A4B6GgAidDb39dGis60aZ2Jic4iaBQgehAQt0OACiFPlepubm78/pfWuFfURL
6mFLakviRXk/MakqnIlRr8i2tQWOsxQ6l+tYuz7qn8pg+oHWwSXnDjKC5YqAfS99Bk14NynfvGpS
6zPWrWB1aJyFsGcgj+ssZ6VcmOO8r5vWDB6sWJzayKR5EVv9Hlam3/rEsdKWCh1/3Erkjx9c5vf9
939eklLLidDGl/C+pg0cnO1+SFeMOZ63zzdt0F1bys+QmXZsykvDvY9R5/Q27po4HZkD4+ZdpXL5
4GOS2jSm+yJmShcX1j7YjM1Qli3NDtqEc2Zv1AD0yZQ5CfcYnZgb6gdTwLKjt4sg3gGVUHtX3oh4
Xha84IAIWJttdUxxinCNiijMPqi+nHdDvX9eMr4OG4W9w3K2/PlPH27fqr1s0kOzR56+bkNCPom1
VrBUDzDCrnraRoEEWwoQATNbjkimCOHsGRsZUvD3nYPdo6+wA/jI6DkAoryxHea1/YRQJMZrMFYY
zZfDbBu6uzb9aujhsQ5TfZnmVrPthqX+YdCUlbXNeKgnIVGUqMj7BHsWWKvSx88QRtPL3GQSIZlD
UoIPOkbgSER28fr3e/qt6vu1NuKe/ulqvPucDW06MOmbmGMDTYQkP6GDRF+zKhT2XuBz2ZZ1oVwP
DGJcq4/XngBuqJR87OP25u/PRf5ppacAZ5NmFUKX8G7p01NPorzsGlRmqt/DDiAUXSTPnU/LFQfk
VSQBuzDmQ/LIIHBlptZNBgngRnnwVh1oujzxK78gqgG/QstRdToqLyP1YTZmZF7UODGjHBITvkrB
PxJVxUtrdf2FF0C59itXb7gYD/yzD7Xu4CEqvEZY3+C46yRHqxH9SPN2WvtKECctsXVn7qespHsO
EXMi0dof9wmqapIkLkLBEqVtumzS1B5i0o4wSvPZdvwXSxWPbhezt5fAb9vquSOJ1q7C6Cqq7LVT
B6/aitPLD67t74u7a5oWdhOGLiYtjV9veoJF1IJPb/baSV4Cvy3wMJmoNWZq+r8/0h/2L9RhSDU4
KPOvmsub/NPHq0kTN68LYDZlkP+IS2x+sBZYOs96oHUJ+RfcrROu8TE9/P2B/1Dy0gsT0Kk9x2EC
9P7gXPlBVypfsjznctv1MQn3enQukraBrKEQu2l/o0TXEmGduCsZmMi7ELWv8JgjLU+LTan0qyPh
v83l6K6nsI63RbTzXZqvf3+qf7jRcWSA5rZtigsOtr9eI4CvlfBjs9nnYbCQ/9H3xi+9mZ5HQ66z
KPrRqOKjZtb7ef+y7tHxE562BK059/2O6vVGM0a4pfZW312btkmSgbFRiqw+V11h7mzXwm0WIJF9
oMtwB9MO+1mOTNNLCDcsnPNo12i+QwKSa59Cc46mh8gajvD/PyiBfj+vLc+UrZPhv3LM9+VXBI9H
hj1r0qAxxpslTLY0UXiuTahSMox//P3d+OMdyxEJOg/tNjp9v74bLjyjIOvGhhyM09CKE6KzdiNy
95rF2V6l3L9AmEYIzR/dsL+fyLVr0SXlduUNAcP+6wPHjRUUllM28BLb52Fybi3wUYhpmTmEY33D
cWVtBZw/kxGnnRsQphxLImF7g3M4KYNrGFSkNONRNHVyOc/kn/z9wli/N0V4gorDI7NqpeX7VWOY
OtSQTcInynBeWFUWQ1sbw2VqTpwbv4cR1XHv6N0C6dNqAvAC682Zy61CXEGHDOvBxCX8+7Ny/vR+
USHzTnG61c77G7mFgi3s3Kz3U0cCpJmRA0GSw0XazEC9JopXcEugfCPmH0FvBhsKR/hhNBG7WGdg
sPa5kNG9PY7fuzgc7jsruA39prkO8qNn2DPY3PB6ZqW5qryKyODFIcig0rzO2Re82Dq1Gn9c5IXe
aS7ZJvKeEi4ygQ+Grtc/N9UpR8e1BTbY7S+atn1h+vNp7lBNGYybn0QVvC6eqKS3wv0AToBgYbY1
u57LK+JFmooa4O8X7A/XSzNld1mM0Vqo94P20IDnLHO32vcBzrwZ71XnzIytckgWRScforC7dY36
B+rwzd8f2fpDreWx6ygPbYep9fsmNg4X2v3oCfbumKpDbHaYBw3f3wvfJi+4cK2Loa4veyz5GPfp
b77ZJcLJ/mBB+cMV4CwlidxaphG/7QxlXs5tqZ1qn0QTE/qsX1WJaTJSz2Fbh9bLqBEYTUV+FUOV
++B2/UMjnZQtm24uhxhFL//dpxyoXRAjm6z2rUKTAllvL3TxFV0pGJiALM/I8ABuzTPK6mBXhlX4
waf4D6sMWZdMgl3LRT7pvVveqJRy4KWy2pPlmK1L74KM7Fg3kE7iTGxq88NXzFHoD2dJakrTI0YA
heFvsh6dOKAJsK3t0z7zvhZCxbCMWvc80rTZRW19n+Z9urHGynswyKHgNvRfbRWGR5ih6BNG3zvH
xgvIgnDboc9fDVEUkvNgB2dEPFeNVTkIoztj3aowIi8KULb2m3U51XJFnZxcGcmonhYrT2P65b0I
02fsUtNaNXX80o4eOTVNetukyOZtu5DsgCbH3nyMHvO2RIWOJu8A7cN+TkCY9S4stUEghFvORKfA
Wv4hx/JfEobsqCZR3pl3dHOgB/iUkWqQT4yR4wvaX/7Jx9GJgsoxztLs69tZ+OS9DvYtg43qsf1h
g/ZdRWPvPmv7qZut+HtPX78exKoGhqk4QdwWgzROJF72JPjknLlRFHh3sfJwoAbTMeyi8zxP1hN6
BiRRk+198puYSCdV0CJ605p4sOzquLvAYT1fj8IkPAsIVdt6XzgEAca0xvgK7qG5YofMn8YpfjDr
AE//QC6RZ7XT55C6jdH5+OIUaP06SnJAoMQzJyYwwWnqoAlH6psIy/mbmVi3uU4/txkBBLlwIqTr
XXTqxvaVkfawDrshnclFK7pthuOX8x6Ui6jIOYG16VxvIH9Oq9jKwN0snjWUpw1OhpKqvkufWyPu
9tby09uvVDhrgtmcbGObKrpmZ4+uW8RqlxNtkrdfWbpESqPBX4ONvIqXL4Xp9P989/Y7n9yipq/x
2416Fye2vKL16F69ffc/X4Ys6LflQE9OI9fcTQSLrUjgik7+MEWnwBnpdQZTtQ3ISziGI75YsFZt
caxU/WV0C04vMxnHUUCg8dt3sJDSbZqiFk76YL4xinq+6ZKVwB0MNovfMPmbbqI0dg56Tg5F7V61
uS9RFfznS5V364ha5VplTbiRTTLuc9rv4AVyHGWidB7HxA4Prcr2Q9vN2Nd8KFFI6/Wl1wOp4B3Y
hUoF25SsuntHFztryq1nI8QM0cCotQ3KZBOHx11bWkR4F9Vtn6qWSKPcOFs1vWMYzXt/xA6FltV/
wPxdXYZNE6zffswo8U/TnG66ZryoewPBxggb+EyZUA9TapA9FHXnJtkoyCwwDvzbKvUkOJUxvejL
yl8Tn1LsYtONb4GOxbc0mICqTgQ7YROj/e724dEG8nP0Zwx/ra2QUExxui+LUiEVFP6TGzcLEreF
2IiyqXHH+WlyLFoYQT+fcsOfn0SSXeJ0924zoleesi/p8kunCdOLscv5MJRqX3F8eQSuMt27bY4s
zqoeqwm+YAPrmx45xlu3WEIPORJDDozsm7fvKF0X1tRK6SaCNNRSI8XwP65UNcOer5IvmGPlpdIt
eKwQs90MY89p/eK6hxePB6yt99IKNxmv5XHpUa5EoiGyS0JO4ty27k1gGCujP3couLYekKy91/ve
Yx/m7gYdmNrbCQ/cR12KansoT8Yk5uNYNrtGHK16SAKm5wRH9333JRidT303HK05z2/cQdjXRcN9
Ugg9QnrI2lMzFCvHLcPXENUKfISA1EEYOrsiQE7TN8RqxTkA2znrboF7uZ+zGIBx05cjQGqj+SRH
UC0qe7KR29rlwi7N454QxUp/7tD2icn9wvwXr2U9t4fGCJJP0mXQvvzeJfVimwK0WePWZDCmi+bR
dXAciVpMhw7KVVnPMckg0RcWkvQLMeL878l9LFBpaStxn0JC54MIoE03dLe2jk4h/B6nsh507RXQ
qsbHoKv9R0z6yXXcGt/efkKVF53yhkD5zC8Iq8wN3g16r7dsMujMXf/eW75MrUNgYjg7x5QR6KaM
RY2lvms3M82lQyksoF8+xIMoKm3mbcX0mELg2KbK/DoOwBurIm7uuzG0Th5uvLrpm/t2+WKN9A/G
QpMmESTtuuglbWcCiXBuC2ZUy49x18b3UV5u3MH84mV1v6/0qA6D630a7TzhvLbwCgWaesNRB0Rz
0dfmO2/0cOiRj7L5aOfsu4rzOIo3ktCuGcsB6x8TQhCqljHFUFfYnnr3ShqYrGSLLXeE5XET6Gq6
efuuDylkCsRDkuSF3TTazPPGJoFSWIY3bvrkYVkloxDvYm8HgrAD2yI9jo4NWLQZWbQrLl2Lvdcj
UengTRmiKPprSYkafFLFMbCS8uiUmbltmtjbD2Cru0TmWJ5Fcysiogvt0VHHSujymLkOd6maw3+E
lYXDn4bxwEHfN+frty+SuQEGBXNvNnVw5XgVsH1LXAAIfZlJfnHDNgMP/r0w+m8uuCCV0mdbPLde
D9MmDesdJ2pvU6hxGzmkmVompC2ZW+R/FNmlmOZDzTFiJWEVwhja23b5GiXJXZL4RBakE7rD6Lsx
1fu6hJmDlH+bNw7PgrqvH7FCKH2Yxczw1Y+vmrB5bglWhVv4ilrbYR/nALMeW+dzH7l3pkFMEO2v
W8p5zNhIUhTeJaB3EjweNaSROVe6a5/F1J6h3zGdLZH+gVwJOyZLvoOSRCHWTJ618A/OLL8JQR5R
E+1Hcen3Hsua8YM0vGuQ0a9zOxIAaRdAQ5c8FUWuRJ2i0DRb8A0tEyYRFPBRurlegwO45DAUX+Ip
eeom91y5/byx0vIigQIKEuwW25EDUjQivvEC1km+ikkogIK3byJjO/ViT5bWRqaMHNX0nRPnbQn0
EfZu7ayz0qEDmU02l42SVfKyypxa2UyOfdsPV275mCRVv8aZchc7xCx0jWOurN6nKpD0a/3MhFWj
v2kL/2wUAQSd0/aWFAc8anO1McbJ2jcxlYlhZkuTUa0HunFVoW/SuNPbecaomHvZRdvkl5ntosXO
jZtoHF+i2SXUCZa0SUzIKratL3lpXtMq6dda73NTbBQ5JxhU59dwiEA39gI+NvcXe9LCZJ/TVV3X
Gr5WdRIJ3BkUIcW6Ku2zWRswOuFXrXsL3Z7AWaivJ1yz215yqyZZWm5FEjfbKqyuB2XkADKseseo
iqh4owdPUohraXCOyOsy2uH3JJPQZUlw1Hej7UtigOwfRm6bay0LG/Spd5308y1efE7IlhQw9wEE
C6NYJzkWIVh92HHHxFwHIRb+PjLw9II0Kt35pMIewCzBOuvZRl04FFfCih7beW5xAcpLOoE/clrJ
oCLxLmewt+MfBIbgr5pz7MdUFivV1zuSAbKt0zdPbm9/qawSgUENCvHOuQFWG+0Cr2etI3kYTki9
JPhwgUuozYY01mXcHj29K5KmxHjapaceIvks3BdUHIRMVDLZ1a4EQdz1bLuWu7HiAb7y1OLEdtJN
bI6fpGUY/5uyM+txW9my9F8p1DsvSAaDA1BVD5rnHJx22n4hnHYmZwYZnPnr+6POaZxzje57uwFD
kORMWZbIYOy91/oWPFuU21UvMDAhd7Dq4dwprktV7x0LO9G4iOFcROZ8bOruZ8kFMK1QsraTfsDc
Ea+6JPY2pAkQ2DhM4/l+DwTmBqBMd+wbLj2jdmCSRtW5Amh6TlDYn+gzok6uoGg5BlKQ+ByU2PJr
09PbIAF8rUx6xj5e5b6I9NkHL4HKoIn6tcLpsL4/2aWiPldtdBHj4O+Z3dRny9B0FCuz3phBVp9t
6ptqVQyVDVwcX8XyD9bQKM6e67F6WqPkLPVXatQ0xhX4gvt7j7Gn7ISX/mQ0kJz/IKBQu0Ozb7pN
j4WG5SoyN7mZNUjs8cKigUf2oUesb4l/g9lwsCNSlJuweAPUVG69CJpp0Xfo0pcPAZQ9GPvSkUxR
gDHHEnCtwowfM2wvAJAeCx8C1cg1Ewzwwq3ToPSF2xgbP+gOU3Xnq4bmWnh2c77fMBfceY0dHLQh
t/D8kqNupYNErcD8iysoXNfaL8+JNF61AY2/WR7dn6IEvySll25nXZwBPpfnuYjLsz/O331CXUBM
IyyjEVVtO5dEAhXOAMTS5VOum0ZtrGougQuShzkTiue1Bex0nwt/bObnNtL5OVvuWUO8hyvYHrKy
++r3wE55BN5+uVHY0HdOaX0pc6iOppaws5bnIf8scOfl7iDx5uOIPNTlFJ2nLIvP93tBPB8MOMFz
SMIv0BKUyVWPb7R28ATo+hUj1whpf3loLAAHDqlu7QgiUERMlQe3BcNJer7fTNidz6N6JQiFvIjl
aR+636qEZUeiRJWXuxZaErVGiABwQVWQ5PNmUZhuGWb4+ODBrWZRf7sThWOvudZYC0qi1thNE5fh
c12Di9+RXyGMA44gOJRFkmHbDR3iBUignXNjk/imf83pWF3zscoWAFu1q43K5iTPEGw0HrzE+H2G
HHamybdEA2uNFfUIvd3cyVBSXAv/NBk4eobM9+F2VQejplbNM/Pn0OGis1oW1skMfk1AVMjsG7dZ
CI1laMu1Dqx4XjcEPJ/8gq439Qh358RRzZmTuISbsTwbRIYPz2SawdQsz975sLK20i1RX6g0YMfN
phnDYOG3RVxig77/nOl2Psr3+9P3m/vL3++Zg3DWaZD5f/ztH//OH7f3X1WGBdJ7ISj/8eT9l6r7
2/3r5SrtuRt7wMb313sb72/+/jN/vBM55a/Snr0/3tJfPxiHsbvk6rwqvHTsuZf/WGbIQyNHLtNR
Ba14ocLe7+XLvb8e3u/dn/vt55By5LuuKz/fn7/fDJG2F+3s/34pnJu4jMb44f7UnOTzVhfqrVkY
qa6Ps6UIPBhXy8O/buaUQlrNNd/2/S5rOtCDAI29n4sTLlx9iOslOWGo8Qup+tKbhnNFQ+luqlk2
u6xNQawWVripRkiF5jILHBciIeK4DxgroAkiS66TAtqsZtE1WZz3IF6PJOrOuMs78dhindjlUDmv
rk8lXjHkJimNYXYTWHunIntpQGBlZ8N7DuEEywmmYtdfKO+E9DLtTcw3n9LlIabVQZ39qfC+sWOL
N5qFfFWDgl03hUjRubL2uFn+3oztTUv7CcEKss8xIXsyDl8VHfuV4c4gkmfve+A9Sssk/al+C8co
PxEU1W0926L6D9vPQMf4p7GKp71LGoVKjrGe3b0ZyE9li7ionOsDpdXjPIldEvQkAxByvhpongir
vWDNbUF4m1D9UfsJF7Qd1tCVGBgCY5uDLUPecu8Vel3k9VvyCQTjUwJ/e1WR7FAG0aNQ46Odqo8W
JxNUfrivU/Le94AB4iV9zReAJxr8hzMARQm5MxxRWFDY0Syix0JHTLNDailKjX5rKeVfClF9G7uH
ziyfw6we9jry/Q3NyODR69VbX6bxNvPrX1XUvRgtcUAdWSnrpBzPURr/KNKdUWiPb3aRJXYE2OgY
7Gbd7T1VBudIo01I2BtZ5QDlxH53y9A6xP3nGPnWM6kgpEkn4cVAn3K2piOhLqiRBHFyQVst9h4y
5TtA32aNI7pLErAv4y2t4FpHI1jdMt1ZEjNQJolAmhPLXfVm7+2DSEOQIc18scOvrYY05kZntLWs
7GaApjs04fyOxpEUEAcIl6P9c9ETPj7JfngSCM+Sono1YOWfPacbmXV07HacWl1xzB9k75hHvPEH
Wk9fDN7CWdL6II26ZwwY+uN2dnJnpwj6OjR29YPqtsfAa6t95Nn9Q+KuzI4tX2kwlq+6NlqXo6c3
PeNNBOk1E8XCoyBU1O60wIqtpjvAXyQvFDTTPmFMRFKnbM5h/4SOCURkwN4AqcHZ1e7nnoAaQOer
yciRuJibtCuM44ygHiIMcKLCLasLiepciUh5vE0ZLdsQffdMJxFVVPzNSwHd5zOZZCLV+tLSH2p8
lFlOQS5KJSPU6YP/dbSq/OS/ZarTD6BI01ADipL2rVtAG1DCkwNEtJtpof7opcXSH2MDTae+AIvd
BHu0r8EmzpzvQ26SeeLAMIwT9vsdA1zKCiLUklcxIi5Nyk5uUkXhFCs2qTqCpQsUdGcYOfEu/D82
HqlJtLHKaa+q7lHaGOJiXiSgz3XssLA7ZjNw1OT+diJOost9+0ZAjVxnJqmrkYvLKFQszLn5Y9GA
VYZmM8KnQ11HRz+fP0pGyaSnwjWpPrphhL4MGWPFTt7dEzv8wyU/fIf9vOA04veDsbW3hhX/jJNw
N5ay3rLlVps4CbxrPMQx+ucE61uJnFNqZtL0/S7onIg5Q7DNpZPcT/Aw00ErNRMhk2Sb0B5+JaC7
n1gBEcL0XbfS9djBWEihCQ99ttbzEvZANXf3WhfU7pFbq7PVswETpv0FokS4K/C1HJVFpBaEveAw
9YQIdumwiYI0/tSO4lcor6q6NSlzHKOXYukEp4+zgngWKwFNG2i/pSGm3c8iCIsDeSfWg4eZuF9i
cJlRentXTMgy2Shf6+VmWKexQ2tuQXu0RGvsjVpf7jGLf9zYrI2tCD7CGlgyVYKzNSFBgLq36KXu
vTq+qBKZikzStcc40GMESHMQpp8kTuvcIJw/U1COG9tnflFEIcRoUS5MHlaqZTdp76WOjuRnkfNB
XNimMkp/1UbDtvS8gzuVxk4TJ9eGHRFw5Q/HIh8QUEXCmDy2N18aqIm7HBEWrS0CKEEbgq/XETJX
VmtjwqzmAr4C3fVjKmcQ9WHPaxVrIwwAcAeWveVZsCXQR6oOaKDfBMna9Nr8nIgM/HOc7Fzcnz+H
ov9pm3CcMzY7pQknWo+lxT5xele2OE6u2E8Zjnu6CIQRGdUFlfO+Zwf7aNlElVHLrDqkmyuAGKhr
9Pw1sSNnlybl69ym1zhkqBENRbpnlmNwuGH0KEh5juh67VBe6emlCVll8xh6CuPmbzQb5ZrNLdod
G4bAONtMcwJ9LjPgZfa+bG3WKCJzdwGvKVgeH2o+vgnCZTAOuwpX3Ao3VLouMgJ4m/QzLW/MRws9
XTwEM+mLqQT+4dkJ2cPVcBsiAN4mIovtUCw11oKjCnJj7Rnd+Bg353YK1spu/YeMHWCUG/pJi+pn
kuHiDpw+u5KE9TWrgUhONF92CrolRH5QRtqPNolCGKenyt+RkXmNHaoQFWEjVUN29himb3MWbRAI
EDcG3cPIBxY70alfS9TPD03AxUX0z9YM0HNMAVXBP6OvhHdwO33D0lE89wyQyOspHWKqgLmQ7NPv
FBCm3m93lxGN+LGPsl+DRZyfsFxnxTnBgCcXb4SQYbEdNGssva4DgIJw23pDBD5cH+nLTEfZ6ezc
aG9NMmAIyHmGCOqPbwZ6ynNNfN9lDIJol6OpRI1lM2wbAwjP6P5utALMSwYB1urIjq4datgQP7wV
kDO4MjqVPj6ZCcFWGePVQyTTPma1Ncn2ckf7gHOLcMvwudei+AR+fAP1235Eo1B+Qhuf7fyyhUrY
fdMkR73INO2uY5x843SrX1q/Y1svYxjQ4Yfdp8XXpOtrYNEGmMflIcq4YtO6dnYSvRqPcU6Pofai
3TAO1oeR5Ge/Aj9AfFdfS+9rMTXRIgKkSwJbWUzA+Xw8edgbyNsxaCXJME0Ptl1DxrCG+UHwMa9k
6hTHvGQLOfFC+8DId1Mdf5djf8xTv3+q3Di6MTO9tWNVvCR5h7m0t5Cj5R+tbPu16HS0cwrzI2sf
UkT8l3p4oyGBmTTFpgWe5hLEZQCWqXPWsoNjnSYjcO2m4+yC4x0ZXX9OGWYNKGBIKKuIi0vYdk61
mbNGDgxJKF7KKEwOonJZ2tmmSA7ck2n/TPyO7ESMomYeETebhBS4YfvdFurm2oW6SYt2YQhL7ChJ
hgO5thsTzErZNO+MKnYf+1TunUmQ7EaMLEjTZ+lIQCCpNrmCWP2uUpNN4BZX11B6R7R78V6YgGKh
z2OqLb8CmYF4TPMSVWVwKCr7zWsJRYQ3eR0FbQQxiq07dHpvTl1/ypk3rUQTU8T7zqUYo3esdTRE
PW/YZunsbnMs3DnM32MbJ+UuytsOiT/MD2gCXHBDHPy6HZ2DUDuvB6XAHCV96Fl1rcSST0ki5coM
oXsVFRh8G0LuxmAEhtBk2rqJI9bm0HSHWech4TbsbmJ4gzkxsSsM+g8DYGxBq2ojlVkddSanlRuC
a6otCVcIy1thI2WOxyLYlb7OFwJu9cnKSWhwaSkr1C17kIOgcsIgWUXoHR9I3vJWdt1MhGOuRgtw
FyvSiPSDxJ4G6uCzDzbaRFbdyODdcsL+2MP8lI2Q4CQSNn1DSm4xVfa6Aruwi3wuo2bhGFvb6a5W
Zky7oqsBQ1Iug2jj+pbahEuPMvlu02I9On7wPRrC/qrl1orT+DEaMYvkHXkMDNoLNhceHZWK6o6K
FugHYm0x1uVlmE4Ipyn80gamTyz1nghzQKMEhuXueAwhVK/rxpvImgmWoNoFsu7dNFxDxCfjZ5Oc
pVQbr9bIVMbTT+lUhztDjD8n9ooXonzypbl28dNw3mbIcfZ8MeFBO6+hkuHWSELjuzv8Cr3SfbXS
n3jaw20gx+ni+L1P1N/MHC4Kuahn8RX8brK2nPJzUY7NNWwz67kfXqoMXlqILOEap352K1pWElr5
+wzBCXT/jvZQnrjXPr9Jn1qO1AwkokXUsLNt2idSZcMPMEHezUgmOtgS8aorUI36BscviZ20f0OA
0cWMm2i5aZyo3Wlv9lZsG4NbYD4x9iIM1yQNQ2UHPc8w2dr0wohietYOoQuzQa3RpYyfpPO1bgjn
u9/Qtjukmf1eKcHwzsw9RKhesmbvjhkoml7mMB2vXA/6Z0Akp9iOvw+0iela90xoYlRpnhE017kj
s6QcoSGjBuJjFeWTEpm1NrxuoDXcMWOfc7FWOdpnvxr8IzuGiq5cqB/tedPJXYB2cQsnb9p6CzIX
/GV6EWRmtJk/n0saxdvENgW0aHqeptEzzoHIKGsZ760pHJ4ydCMDQ8o6HQnL7LLxFESIt5NqeE/q
oWZmNDvbuirHk6RgVUnSbPqY+Oma4OoNYejRziKeerDOhFNXn0qZ8CmtBaaly0SQ4CTKeKcl4Q12
AtxoDqERt0YYERlZPmYxuZcxAwY6oBNZjNVXhu+sIk6Z7AigLcD3tNODIHpgzXwk3dl52G3LLtUg
/hgGWfINLapxlHHl70cyr9Eb6PP9xlhiL6qRD6ZSCczriXR6hDcvPWf8Ke2JVMw6sz9Nif+tDKN3
A/PmI+QKpJIlEQCkaxMNIAAFAivZzllRbKYBpIXSNpPj2o2ORRuNa13UQHPmDi5VNSS0/+ncTROZ
U0a8zPih40q5awmN3AOcrrZ14n+dm/madwrZuxj0efSSiqFI+RVjbMshESTb2LDeJsdk/zvBkWup
ifepRfBu6hZP9tzpW9ETtUFG3xlSkr2ZCiF3JavQvhwyc9O76Qr1UPwKQAzqeAszjOTLeB36KVuh
dPDIv9T5g4x+BCR6eL14DdSArs/Nv5EjyBLpjOk3+urEEnOIDY57pLB2Wb0x/A2xqJEMCL0DLP9S
WKm+KrYUkozOzm3dlc86esQCQ3dgn7V9csBj/0L0BVnHgS3Wgzew92h9sIRZ2x2JwkS6QoDJrTvD
W333OxvxJnmYG1tOL45bOMeuJW92gcGENiLkglDUddW21B0+OoFOsPAXQytXieECMYzmX66DClcx
HKd6JKnZJm5sr4x2zXwC4TtmkDZSS4oARLG59pCsUxVlLeTNFhEefS346fQrIIbrrtxkifWjJpbD
ImkZp8eB1Opgn1c2tL5AHSqCbxEaxOQHoDMlk3c+9GVVbcYK0XtWbQY/YvpZ7V1YbB+DecQ/ssro
9MswEY+GRdh9WBsHZeZbEBfwpEf6P27YXXVhfBuL8Wdk0wuBlE66xjyBD5sd60ha4MPce8G1MjJ9
sRQxj6ipCgaaDFFry9qVwk62XO+XU7dcZ2Ohd2L8miqbbYp3qtuC9d4h5NGtay71HrFRQVodBNsp
omW2aihHCFY45N3QRnJJS4a9BPq6ali35A/sCgXkLkvjr3Vn0Kmlx0+Rip6nAtaBCuiWQ4s5VWa2
z4j6OEdyR0II2nED+phX0vyyZdCSGZeAXgLeCYkcgnnPNeqkZPuLfri592GlASSNAXEwZMsz9YMx
mbufIkFby8Bawy5oG9lQpRPXPBdLDMkIae65prk0jcxrO9wLZ6NvY8q89rnOYigDWYQcojOcT235
w7OdHEQQ8z4yWS1YtpU8wPlEu01jDZqQOEzYe9cEY5dbSSsczy0Z3CAlVzRqXmMj8GkvVuUesNu4
qSsI2UU4ejtWwzNf1oivgewEZB7ioYeSg/1uiZIHt8M6y2GISWqFEcpZx3EjLg6qnGMxFI+B16pL
WaZ0fhpo1p7HntMlgpZFmFTaMAse8oQ+SEJvLUlr8teb9oUdlOZgFYhl4uYofDvdOHj5GX4S797q
YD9D+sdIu/Jr5W2MotZAvecXi0nZ0pHywNrmxcbp1ERNzQc3VBPlv2vASgutlzqb2xMr3MmZ3AzT
zfCjW0iiaaqMdSNo78VbhyivrV2zfYuU9QazJmfKUf5qKNr3Y0WIs6Hey6yJL0jsyOCQ6a9BLq0u
m5z5FMu99Ae1sXER7hw/fLPt8oEcg6VvSyN7spmTNTHm346jmpxD92iVsVzSvmdCHnLSutvKODcy
ZSOLtRDME9ku9KbfmfNSZBVsX8I55brd0yzyjZTGQjVeRfudHsY6ZSPy6g3HqdXeKbNaa23JlG/H
r5mKxqC9MfCfgln80F5q7hIzzk5j5bYI+a2tnfTdsS7TjgKdpYR95FMZAgrV6sl05IQawtdbCEHp
3o04M71gXNFzDCioEagG2EYikkkQSQaQbYZvba4B0LfTE2FuoMDr6pLjLFinrmJCCDuZTgIyrEEK
PmP2A0lOM2jKnJ+hRYvGyVq+ZSBryhv6lStHwuH6QJykb7zlGIlNPK07Wo5cD/rJP4+C/55D6Cf+
kbrdFKGjNxEjx4dgig/CQ9JFhzbaOHUo9h7DFojgp6gguHmYLHX0DRcEFW2/Xe98MyfDP9djG2Bg
JV3Yc26KJouAuDoaBpB1QqkHG/SmYTecyLl+FV44nDD2qX01m+5aMX4aHZeBvqgrVCTA0GOnDc73
G1iivyp6a/T+EvJJuzY5Mi96DP3KucRavLGnNH/m2nmSIXm88VT7O4sEXa8fyHpLemtLS6jflSH1
D44zvuAmzKk13QP9luQ1DdRtHrpxldMEg2nNeKyNoJEWAxumPD2R5XSsCVs6RWakj+UoifTyxr1d
s2jNWc14b80lI4568Ojt+LNlu9Zp/zUkYmQTDyLbj5mTrYvAGNkHiM+pV5LN3vywVZO9VLSE9ozL
UHj0or4VnX5hUzUd4VYiJShhprFHIopAHPtAw3Ma223oZZRpVUwSVTI4a6LBk/XkY7CvQzKHWjs+
aZOraAd2bWfUEoM5IfAna8aFYUXpqQZocEEyt1uE7NtyjPynJlb92hhJ8pum4LuHcG1tuhHG8RHv
AdatjtjV9lDbSpzHKZKrgFqsTWm/ZWARaDQM1k4LappZmddgtrgOetW+iJjFTJmRrmiNeVfCjPYN
oM+iw1/Odxw+33IwezvSueEM1pzlTWXToYnL8FqY48EcHRLG2Esfe1Ib8I4Ts+XZ+S3u7wnwO94H
dbmRPk/KI+Win+JbgGUQvKi/syMr3wOBpNnjjM1xrhxKZeOagv1fS9Mh9caaq2NbAnX0sXhtfDNc
YQfpaWm6X3POlcfCmjRbhfhYoqB6KCrjVky6P3Zu1oDTikAfVHF+HTgvYzFaJ1koxCZjCAgBLVyc
3eLW6dZNLpNLFlZ8PX1r73WZs1qVZkruJgu/D1SMrT6IddWSKc2145ZMbBUhnz6qKH0QNk3f2ek3
uZH2Z75Mj0OoZSGvKvNQZd2Vrny91rV2P4Uuw4lY259UyR4lHBAf9RmToT6x3sq0KgE/Ntte1c43
n0bLGisQbwl/x7asC/HF7A9t/95WrfNSC7N99NP2pWzQT1EPE34rovyLzON3KLP9u1L09+QUkB6B
HhbM39FO5unSG644NvaYXWEN7+dgrL5xGSzRINoA2lwFfV9ouuPd5N3ibEm5J85sPfbdJrLq/Ggw
Sg8T+6VJgue4mDmITKrzSYlqjUF6QrJYiFuruX6EaSsf+momgQ4QgaKV91AvN5NZ5Lhl9fjojINN
f8B0Ps+oxlfx8AWfXLDUuGA1hvxxqsR4aMbqo6gyYnRTryZR3kRQ5Ezj4xBY0U2bZsG44RkOu3Om
deOdJX3OjY+ZgfZ9nK5ts4y3RtR5G0preawbnWACwNs2V+z7NVralE0tOjgSrZyWos4eDHy8Ufbd
khahgraxx7ZJ2Cpwwy3L/XfPmiU7ctUeEzVEmzbR2Xa2MxcHVdwcHLxOn7Ji/qg4vhO/L1+IGxcg
l4GxZpzLs0k88DCy/KRehmZ1HvA/JpkCnL0IWxy/Y7Q6h+dCV0xZ5uSCoTG72dYl0gy3oZEWCEiC
pzaP1MPgKpJ5SGDd4BiC9eyG5rV3YP7bTX40a/VJSIP2M84cgOKaDU0r17bHjssKIvF5nIJnmv3t
qffjjbMkqkwqCj+hEf7iDD50+qzOzrUb5k92wwmvRJBsPJHQIaObdw1SRfPPxqA7xnZxYUZLjVX1
BwLLSKlJW/tJjXdTsNzUXe5eRjci2cw0rxZrxobcT3ubL1cRI6d160YJyju0TQMDLJnPir5g1z5H
hjKfgvjUuGAG2/wn8a5EpI5m89j0j6rN80uOuYDCM7O+IkzEwG3pFi/YPLxSL/bDNSST5JtIW8X0
h4uitYROTLHHdCmK1vQsux/lmCJddCvnVFjNdyoC82xrrglBIrags2/eMKlzi56cb4XFKcv7+HEY
xYvy2es5VkyHZLnxGVCB3OieUq7fj9ggnixiblwYIScnbVARpVZy7ifyFNoav1EjhxUl68BRy03U
Um8bM2g9UlD2fZ9ZxzqQ6TPJnRvXrLce6+Iafv98dmlgQCyOBloyxWkwsAVWgYi+6IS2a1Q05LjW
qsTBWNOAdrLyOxB8xVDVS56KsrP3DdPRL8y2kek90dlznezBLhDcFe2p8r3qS9Et1TN0Ad0fDGxD
VycyP4cMND+UqLkEevLR7ej09Y3Jq4a+uDEVesoGNkN+G07bCUrURnXFTc19wv6JEl1llXk16fWT
TdF9ahEo87mWyWtc096pffxiw6R3jjUJKlprLdmE9kVfXSsi3zYFqkzmUAGLcCrDR124P/zIVfvY
7T/ZRvSgYwS3XVaSROk2FG0h/4x28ic5+f6ZOb1iEkxYu6zz8FDmgH96Z+qfBtwlA76Dr66m8Zll
yZOF25BBiU0kXObi8giPuP92bmO7v2CmZ25IpCi9qftNugAWncgxr9CYNtHGYB70NXdqfXZzDngL
NOHXVvcdIrXYP4sBeV/XxN4+N/riSjIq2m0pu88xBzfN3uwLYqp0T/uQkmqOvGPVRBYpHUH1NjEi
mhILhnYK+qDyA3myBekvrXLRdzaM6kUhfvpIhT6TJW6zG5D12vN8jaZiGJ+nyVVnow3fR9pBz0mY
zruqRKgQ3PtVJRrTsooFsxvaV65uios/fXieMY4bIVB2ApUhj9Sxun3dLq6DJBWf5TzEa3jT4tSE
vfhcW+afD92K6x20uGmn8747mApZeF6SUE8SEmaBIvo+dSL5nFfPQRWoL70dRs+DGNBcpOkTGTnG
A+CDfRWHL3R1pksjghh5XuA9ZWUYf7Hus4hurE59WK4DfJ8vwPovbSA92inZ9JIpOm2YzM46R4RB
mSPOg4clKgp0/XUOGWFhLqhOeDP7vdb0HALUbIAFumCXdZTQEhF2ucjLZ6nHfVMMPv6SvLzJCR9k
KZjkTkjNtz1gwR3TXRSVslE3WxUftBr8fW2bKBjsQRzZkXNKsNlYjQUD/nAyWGbY6a7Ndpx3hFnR
1bfkBNTTG0gPGXr2d4Z1CCynfehnSt4qi+wvZMR+AXfdPfPGPiatifNGHrLtsng4lMjQVrrNwguy
73bLVJMBa6hdiJjz3ifcsu/Ccx+x4S2a7oOvkwZh1DQcSJ3YEdq9XIot8Uil6zxSVnZYfuS5IMNw
244q2zqvkyyylzoy9Av7t2hlGnm8lxX7o6Gkxh6Il7rJkUZZO3mvnTC7z0hsKXG9YnpitAOpPFSb
LvPSKxYOyQRy+q7d1rreb4yeUOYJDyT9C55jTHbQddDv/WQ+813lJ9R61nMoT0nXZU9VE4pzWIys
aRZljeuJl9n61AaG/Wr9zJvu5o9B9CU2bBDyxvQ6ukG1yaWn8LfFw0Onm+Gh8OcLDtgwOIG8SR1C
mfCRlEuw2IzxlTFxae6aWjd3osHZzGauyqJp17JK7Ecw/z/SAO3lmFbiFZ1UjMjuU9tTkaSuFe2U
6PU1bsoHz+mNBwoGREBxT49nTvXZioxTU/HNA015dWerOzi9B0LR679RWZBk1bE9p2W3QGetYheM
eGZ0PpfbAB0ojZPMcUdK1djb2lFYbxTeOdxm+ktMV3zNsPtHDgz189w9uiSjbTH+g2Rtuve+ap+n
yvI3o6OGK6QKgqqEBB4XfY4Cwiq7onVgJRvzhuuEvx9sp//DcPn/RTTdv6vbj+K9+a/lt34qhlhJ
FLf/81//9OgKm1A1iJ7+5U+9qII/v//IP71u8z/3v47e1eZH++OfHmxL6NHTU/eup+f3psv/eA9/
/uT/61/+x/v9Vf4N0RQqoIsB+P9ONL29D//xTensP/98vSXT489f+hNp6ln/8KVl+x7wYi/AsYwj
/U+oqRf8g74/Fl4nAGxs3nmnf0JNHfkPEyiPNAGXWtDtFnRRo7o2/u//dMx/OEEgZGBBQ2PYzAve
vwQ+gD8BoHx2fCl/Pf47EPR3P7Pjg1Jz8J0DpgR27P7OIrR6t+5NM1LHyYzyB4gN7TNdxlXaxauB
DtwSBDmvp8BZd1H4IV1I9XOOWOZvH9r/AUv6Oxvp/i6AFUAl9fks6On/MzeArYcx15jQCZYK6l3F
KdkHxZUGiXWTM8RxlmpWG2bxLLZ0cIxtJNuPaazifSwhKzs28vp//Zbs30zGy1tyTMe2sZgDURT+
QtT6G/UDy4IND9wsj3BP0AbmBtwG/KxAkrxfRZuaj3R9DrVqWgwy0RshL+xLJIJM+E+rUhrPIRKX
bVcOHYFsEqdizkDTg/q1xklB8rVpDPtK1LhzFBUl2ToSQ44+GENz4FoXnoxo/Pyv/0d3V/zfwDjL
/wjLKEcbtnUP8uRvHzIBts2oGrTFZjCbiMxHa+vHbN1Q/q1FFTgHOwS51mSoEKzK2WdFt6Jad1Vb
XfyxfEkUlJjSpqtim8G/MfT/zmW4vzcOdAE3YjlJluP9759227SpHnwPWwp753BwNzSa86My3Wkf
mQEQqoAAqknU32TQtadc2mQbDzUZEIjaRJjNDwXbDXP6t+9rsbL/02fmWpyEvCu4wvjtfydppCY9
GfRWwWFR3re0A7k6xmuJ/WlVWeUFzcLSGoIMZZXp3o6GL1VB/1SVNQ12OVvXov93pJXfmUIOS4gp
wAkBOeK7tH9nbEwNWpEoHPuDSK1hJ9PQQHWIpcj2jWuQJzjRw2tmi+ipHvL0pbTc7YRvaD07ZMGy
40GdG1bjrXQUQRi9gfthzJ3TJKJjqWbzVS8amD7U11nga859w1vLDH7fNFoXl2GpQ1QlVjF9tcaH
1JfyOBpKruaKiWdCth2eSbHtw+kNEj0FCYC/XaPUxWk8NvFVc5RCfYtbuO1jI/JVnsJcN5obIzdj
p5SeboSSE33+QT/d3pqx221GD9y9h5OdsJCRojJAsjMH86KYwDmFJOvlX58lNvyg379zT1oWz3Pe
m4Fp/443KIsAr0ZBtLmNu/Au/RARWr0yCM52SsR1WtOYyyj+/xdz57HkuLJl2S9CGYRD+JSaoAgd
KSawVBcOreXX9wLy9o3qrFevrHvUOYABYASTQYIO93P2XvtxDMY7kk40A0lOKLHKHxFNsdhqtWSX
G9riuKt/1RkN/qniDZq6n4Oi60PmT3BJloKACtwf5SKeiqJJ8v6aO0algWmRVn6hCU9DwpPbdDSb
I7Glrs+t/THxzFdqw/1ZLQQPrWaz7iUUxfzW6R576cCJV8j1aDWqh3WTKnk3Aq84D4URYPsoLm6T
P/MxdvcUX9ypaW1asFAq4YY8UBvvHjHBGkcmT8YrU5ClrqMeaEpVlJ11bc/FM+9IWAVCiri5RYdW
6na9NYyS/nXRVAe15F+VeXwWyGNvrSyTm2l/nzozhz9qhDczVfphBiFy5ga3050O0yVB3VvdrJPT
2kJ2qMLE14Ru2tUhqvNOrmF0M6Jmm5lh+JTFnyYNAQq3toaoU0LN87o37jCbTW2a7rCUMINW2q4v
oTgaZi6vg6rqs7AL10e/7m4w3TOpqxOyJ3TgGQNFgovhdQhVVNRcuwjaSkvXTFNihHRXHlJW0Sdq
1gRA9m9AwD1//YwgftfbSlkGWLimPViW/sVWhMyGVcpyAaLMlToFKnvtjuEA05CWulfuqmdZsXp3
WwTP2GuuymC5itEtetJjgi/pU90tVP5HjQbXS5e7ASOztxRJxAESUni10cHdK+T2dzK2hp1J3Wwx
Zl6BUqBDCUX1JEnVOBcWrbuubL9GbZhTzDHy3SS7Ztu5YisTe/SnxQRpTdzlYy0kWbYXJv9JGl/F
smkm3ToF5DonYMMWbgIK4cJgmCWtOx7y3NdsI3oYdRUe4p7G9NzpYDqdGsP7kkRXEK6JLbdETBxH
52rqvuHImh7RQo+PfZu9yyS5zF1rneByW880OXAhDoL5BkeW0F9JVuVNNgr5MGFHpPgsfYpI5y6U
7sO6sUOKftJbzGrLuVnm3u8HEpu/AyslZsflnCIODgNSyerJLObr+sMgVaKd7eViL7PIO2RAF2kY
N+FTvWxSHPYUmgtFv5rDqWIwpdg63kTtIMvnlKD+GG4Hw2+sbNjqlBKPxKiHL4ib3GOYCB2GhgCE
umz02PZVOs13ffkJ5endKaWwgl7oRgii87huWpM3dBLTj/Uoq735zp/HjN9gbG76EpeiSl/WzdgH
BBi7ObUBK9w0XTsG5FuQ9u22gsSQLPPnkQK2TAc8i6NsX8IchEDTzldgr37cWZI0Mh1l19AML1bR
74wifC/zzD2trrWOptsGTjSQ2Q4MkC4b7d41LJe72SQNPKjKLx721Mj5ORAy99bSw8r0vtmK1H43
UJYDwcncsyHws3eVcHeVOf5Ii04+YspLXfOrR9HrEddp0E3vyBMuwsGjoFR9ciiF5nnYnyYqfjTz
UZ13OLzSIKYVE8u91rDKWTTydoqou0FhsI8y+4rjXW4it15USSnpvO6MwtNDiCyrYTqmWTIfwkEf
CUShBKeX0V8mQ9tBlvRtbBbkqA0YJ2gBO1vjuIr0lZXvsppOgkqzr63VqYNg8D1lBHrlNcZVlAuK
KLMBEkufHXX0cRiGzbe4JVaCoat6JKryKdIHELKasx9CetMk1gQ+Rpccoift2cALsYQBuF/fzVTM
COhwlSJBss5lgnw1ij/ZXdc+6q2zi0mY/D0+zalnvU5cy3Xz2dM1WpyZvGfWPFwWd+XW8MYXl8zp
Y2dfgCbYxznlLFN3Z48Jp/QxnH4VDVJbEVG0NQeWygODhIPLRMxSbptyyGAXzycSx6qTYaltzxN8
CdP5xUGie0UqLfc5DupjQqKKPg4SsXhEwHMF4qGhBoX158Ln9+iFEQy10H10y3ncJHrg7iu6UFtP
uSeb3AEim/HQMRU+5gFsXfrMVCc9azrMGXoa/PiLty9HxYPiRtfymvlqt6d3m1GuwG8Z98TqjlGr
riMu/FZ5w1WEe8vI57uB+jMvYu3TDJKSFtluIN/05EVpcrKi8j53HtZiNDwo2xEyCU358zAdVNJ/
Qt7PdGUMXnUwTmGi2y9JONGHV/qGy1F7D7vQQ7FYHCUZVbvJDudHr3pakjj9oInCg1uOJf89VRO9
9bixUtf1RgIF1ET/F3lt+qBnnoOwer5FcYypRA1n+pY2JdqMGXjInXUqC3kFkymvmXYYW7v2HaSa
/tzA0qK6Ghc/CIVZ0mjL+GR15Y1gH/wd8hf9TVQrgfWZSQ3eV7v+FS16gEqnIaS18sHoLNe3p5kG
uJPZ+zCNh1PnWuOzI2YDGZrgduy11YZ2h3ukplU/oi1GAZI74lvReOWXyFXvfTIQ/d1gfhxEGe26
NIPfZlgWuqKw9rvAr526PHr02zZe1Cc0Kpx7hZ2+jJDUNwVw0Yb4r8R5NOKsOGpyV5ZlQUW8nDbt
QgZ04xgqtRvU5/XFa23YPJWdvBVhqfl6RfyRTRl/23YRraksOc5hZhwI8On7ChUd0quz1aLrYrZM
TyyKv1Rq0m5L1IbgL5s04NEiVgRciyi7jAoevoy74FAwR6263jpJq3pI674+jUBFGq08Fz1tj378
Vdt5cRsKbxHI1X+VswdNIuQGHtsljozqbMSVdvBwJZzSwrJ8bmr5XvDhbaUB1tcJkXWoxCWSq2Eo
7IgVNnvMcmriT0gi1GuJVmhnM+ZqWp6jJYNrSzRgRdhyf7Y65KvgUCzWt2GLF5N2wJBgBg7xKzGu
0FKjB0OW2z4ISu2a0k2B1mEnu65x91wmIHjxUMXOLxAg8yOFRZPMY4Sz0jvW1M1SMXl+hzMCNqsX
HyNqFZtFptbIPn3tcOxoFZFkZV1dsPe4hbJea6DIHm6HbOyKT8E8lIc2kq8U0TCxz8GuG0DE8nIg
DMqcqEPHi9+6Sf+rtkOQlDjsn+su48VN1re+1+btbKCEMMAKbZWGcCxue6zjEf9PavPVRfDIramN
707jMje1svikqTHZrYdd149X7iy8xb13US33qN5Oxpcuy86JJvd9NTg3L1fDpXRsRAGTE9yYpqJX
BZLz2VDBozbE/S/LbTCz6zcPlMXWFEQl1VnuXOAq2hfZdN1e702f0Aq+IJyJhsG5eGaKInO2kn2M
DY0O9fIIHCt+qysvdS9B32Su2q4wproLy12nJ+U2B0R9cVwMJpFimSRqk0Mt+CnR+xyGgb5/ZGdf
axZkFHqj8LrurRtX4aIcdBdTRFjgjap0oV0kjarK7IW//kgTIYWpWo18DfmX25rRrtenu2bHlv8b
TbLwSXLSfuGtYCAF+DxvyJHeTLRXYnCuRfrgzdEXvYqng6bfDZZ0T6J6HFPHedRgDQxFUD7rqWmf
Kio4kHqmkrxkznU2+riQtJJjU1oaU+lFfwZl9LlI1NZr2wrzJUcBgkPMr2jY18PwZOcIfbmMSeJ0
smjvAKHac8nQdXJM6wlXH6QGNDhbNU94rai2nCvqv9vRMca7PrRXPC7VS8j/wW3j2TW80C+mKjsJ
wcupa6O6ejJ5M4LBvRqtd/bE4O6EXoYHPVTGM9pm/VktMpeGFxi0Epsg8W0Rrp09pSlEf93y9QH7
Y5Yu0LSwuBK4m29taRfwTrQHo5G6P+GI9oe5IMZ9PXZLjCCuKKsdEMBNzALpotGw2ppZOhHARf6e
0MJnq/Pq42yN3qVU4+D3TOxwtM3+uilSDz7Cx7GaJsX3DQSByfvMLXNyfkVGgwDfODl4s0paFk9p
iRnAXdhczMt7xDCo67NS7viN+OKqsD6OTXU3yek9oPP9rOmUw4H25DvmDecRL/w+jzy6Y2FGknT6
mYSQ70GthxcNMaYuY5zxGf64ArLsPIVP+hDf5Rzd65rlSGu+MsM7xUZ3HyNe6mQInjszGCKJvm65
C3j2QDT4NH6tUpVsKzP+pOliY8y6hWYtenXIn93U1tlijtbTuITDggq9zuQPexbf0IGfBq9/03LU
nP38JdMdUDu4y7bhKzlzEbrAuDiiz2YF6OE+HZoJk+lwikX7xOQEVAB3mFQMpGMfGt2sdiV+YCM+
h+kZc+xjkjvBsQ2Y4Zr4XIwcZFAwIBLFrEpo2QTsrtk1Ve/rjf6t6J6Z5wf7oJrwaY7MaozaJbfb
Csyt3Y+nXogEMCBdn3RpWVb0hSMdmo3udb8IZ6DraCffxmTGee16n8yCtOucLNeAGboXktJKqQ2B
CvQOakq+uwyX6yYjY41u6MmI5a8GvSZV2eZY4TAxPDQNQthPTjTKTQu9zCyIe9DykghpoR+G3kO7
ZEHDheN0ih3tWUN3jgS3d/djkX4H3swkfinvZN62Srx3/F8aefVetKmaUe6caZa4I8MSXHlSb7h1
bqOe5VCRGX8FvNXlEOS7WeO+rRlMBNqk+pbQki+zx1LPoI1XY3ZYKsgLpfInA8cDwxB9MMuUdHVQ
L+UDEXBWVvw12KNAUYJ+zRil/R461l1W9rmIWkkF1DEYtRSNNqmsNzpBn0EIpn5UsgQWMkAhIgfM
AFVzaaqStqK7zL7y+muUF+UnPpKblgbvddVHm6iuvjmL5C51Ksz/A615p0+DbaRwJ9uMISzak4tw
DXSZqUXBzLXUHREDOhCzvrckwxyaVnsnDJcSA6t2bLTeviy5fXlBWe/oTdZbZLPq1KbaIvF8lvO9
K/GdNG5ZYqahYlgjlO4SB/YYxsqudMxjbwCMKILs2qNeZrH0hldXvwJOKHdcwngocqAsnUliZNXW
F9pOKUQhoCaGpgP4ttuvOYWjzeA1fmGOSPlrg/HL1h+gwriPigJ1rjkoic60x/VvpT5UyDFdcQHC
McEtzb9WzKWOCTkl+uzcQH2QuGsb9tEzlLFJe2kfkqFv9+nrQFEZJkeMIKUE51dU0YuLcVebA+/K
p9ZvY5t6UqBLd+8llJTjAoFlNzsXkfDtP7tjUh3gwWJ1X+4boWa+ycm2zkwUrkUSIttrePWpiJ88
Zwje4PEdaD69u9KimR0Co8fuVFGorgus5bBjjCF5MjTJuDWGBZq6DciZmQb2gMq2IRWy45reWGH1
0BfNnXQzFDcoTvF2MqeNdEitc1qdhqYyt0EeeBtqE0ObjButmLHiwrLxDbp4gDHoOQbu/ObZXunb
lK5n4ELsNgZshA1dzE3Ull89skDxb7zisT9oCbIARiHP8Mslgh3vg7MtgT3AD4BG+T2mGOHjKRnz
TW/anr8e52a/wcCnzk6EBR4Ve+HXy2Y9XDfCACKx+W8fDkrnP//04MoGT7J68fAgGSjEq9754iYV
UjiRms7e0cQBbnxy6qsMtMzyA1SmIPbhFKnwadV0bHetcit/3fTxZBymn4o1OP3LkcnaNUiJAk+1
jKnXA7Lu6tBFPWLb8gomwPNJKsMeXmbfJixpG81qPC570Cqz+dBkcske1by9m9TaxnDUcAjDeH4O
oAqgUJyzgzGET+6xBrLzErn9W6171vE3acS2M3+ELD7WtXmZjHlnHUs5uC9dTVsFgsMnfcyKVxlM
xStJOJs8RM7bD2etcBJ/sLwJRWpU7WxXa3YJ+KBQ4uWrSK9BrIq7qNVKPriOSsYE9YYIairabQaJ
AnG7T978huKqeME/gpUg8WUx/+TDdhmyNftMIrG3Qefd7qJy+mwOrbwParaOqXRKFopQm2fuxnVT
sAKcxK4vaOirlMpKt6i97Li5eUUBuafLj5IreafpOdrBIqJABE1vqzfonufks5Nl9SXAh7cNIoT7
Df0yPKb53TIK7b0kOPrgMkc4pzTDn1CD4GOx5/bHmCj0cO0RHYJ4cV2FRUwP8lOgVP5e5MEFdbv2
rQuo3hFV1t9H8I13btEslMi7KpmMfwtLajxdtIUWB7MtVE9OELm/yCTZ9S3BCowxD2lg9dc8jEFh
6tOpEo3zPVsU8KLF6u7qFNLTTj3LkYZO31HkZUHt7oqwSc6mNhCokYn5RCLCfJzhz+1QyBDPvATT
SAqTRTnE6DFxkkay8RtQAJtWdc49rOCBUEwwdprTaVe31sLd1EixY7H/F26FEwtK0s8XUWvo5g+J
0RuvFNvQD2vc4jM5XWxWcJNVqJca+/l+OXIr2nE00917S48Xtces4frq2r2Y8lfFGmEbd6yCwzqL
wA2TXyj0lng4fOgdM/OnMbxNWKtvcY2LSNecH7W32Ii/5mPb3rtoY4zjkuSqm5fSKnljEIjgIh2x
wAPlgoeb3UBjRVcjxe7j6uOF7iRuj366AU3rnkxkUolgSizwB6xKyVgHCGoqblIGvuLK6Z67hptx
E+ooBbz5Z1Nl/UkEIt5oFFdxF2Dggjcfnmq8EHFN5qQ7Rs3N8pJht/BmHG3WN0OCebXrJhC5LVP0
oTbua1lK2hhDytF5NvRvlSXKQ14U3MJa77NTYqtRqI78NJptqhjlocM2cArGmq5nOL8jqc1P5jS8
8GlNZyeXrIHAswHThb/lkkS1kcTbQ1rS54PBBcYQkUK/k1sSkqwTguVwo6z6k2xddLO0kapJ7y59
2l4pc9rX0fjidtlDTvD5k5rzjgp02N60DPKI4JZWD82Iw/fLJIe7zKV+BUK5t3l7cZiRWD17w6Vf
kgXN2Lnn0/ApzLXisatQ4igYOhbkya0+0rJZ/P+yxBafoCdLMKQ/zJS2Q5eOjUB6dpiLShE81z3P
DrgQz/5ZWeM+t7F/DKHGZJv4Nbzs+bJSb6lMahj6ejRkA/4wABjhbhzaH/oAMm0GWrVr+rE49WBy
iXfPirG7qao3yS2ikqbNt6Hy7KM11RZBAiWAg6Vy0GSZswtaPPJ4BE+1O+TnPkGvFnmVgVGEt0MI
cY8yz/1Sv00MynbQAjToa3/qk5dwNKM7EcnmJWmJMa2EvkdIamM2KIsbkceGZAEpTdNZYuoPilQT
X1HQG7oOElDD8p9SMagWi4n0oJMtbMX513Y+T1GE6lhEdwd1zJ5JUgN2pQ70hyhkJuTSeQIwwHBo
1a12xejKk5rh4wD+hXF+vnkCRk3XdATcsQjZh3Qlts7M+8fE1rkoQNMw7eTbMMoKuVYNY7fOrTdX
TDsGHn6pbO2dQg/W01GJTfTbsKgt9O5lGmt+3j3jjeo+95P+GTMDeTn5nB+VwUcMOMY4wmJV57BT
05ag8P2U0RozYkgQhduTHaPr/d0Z6QGXTPziVlxhwLlnORbvMCzUFZxdtZ1yTI5pGVjbKWtCLkIt
efJ4CpBg+IdMKw6OujpCj0Nc7Z5wXGeXplXVxpaTcyEmaBu0FI6SHrYAK9zqBvVzQRNSNbUL4xYp
5x0Hc3dirHqnVQEfJi+q5jAuUwujpuELhYb6ksnVB1Y028ppEJsRv+Oeu4NGVF2YUDgJjGPPrdcn
lXz2SyA5RxFNV4PpxpWo6fIamYzIwLMvwcCMsCQAHYuzVvmRQ7MZEMPrkJHIF8RatNOqC5XU7BJa
ubFtBu2vNKgq+hNwCizcIQ9akhxt74tuT/YrmfPO60zRn3iuL5Hetzc3JenGJnDPHQzwI3Mc+Lwj
M3W66LWFj3evqpl+HhFxu4DC2SVLRXZRYQrfrw7FFjVZfhk1kwViNt60mCmf0oWFdszpwJOE0S8n
BlrTKVv4jp56Z9m+Z2FB58CIg60DaibbONzYKbea7NZpOMN3Kct9QMli4zQMGLzA0c/BKaOib4zD
2IcU/dyFsoVqtT/H1IVqDCD1qeyaCrKAjZUdLcXGjri/IPUKTe6I5XBXhHEd4pRGfJ+3b6YVIQAc
gniio71EJ+TWcAujzUxeGSYZ9wF7AVK2ZbMOOynfYHQoyckdH2haMlevWi+/uwuhQIxGc7PHB5O4
pxMx2QqWMaIe/KjJg1r23Ej7lRQsuvFdOKchNeiNwqLs65RzQY6EsW+AtKZHOOoeDMARIsmcpGcF
XizpgdnntcsKVFpveZ1ymxQLqkYEMXfu0LkN7RifgIjcEmBossmzixwSdUa/358Y9+Y9eV0Oxdis
OabF/E25VsgKOZMvnQGhuK31L4E15/h1nHyvz8YjCttum2UdkYe8kdsmwsIm6kLDy5hi2DbVLhnk
pcztfOmau+8SpCXzfd/VrfC1bg0KdiPoFRubuordboPI58ekBCkbQTHsNWVe8O3XX0agpvPik62Z
kt6NMgxumG0XPSjB4RRQ/J6pHhFHxvdkqA5zlNE9YBKae1T/FoIdvU2Tys6xt8wl4rCRr3GOs0wR
nMjc9Tqm1BP6zPQNo64eKp1kN7veJwlQqrHXf9lh98Mu8uIEtGZ6LSlPU1p4BbIcnbAkZZv1eliv
jEAvj4Ipxx4YGxa9LAvOKaFjWy5urvgmeRN1BQGVcsaxyUX9lLMynZQZbHQLm3ZFqYw+1NdeLcY6
7hsbmvH1NYyNVxrg+Npy+jk9a7cDlS2WfbQ7t13UPPewTM8YPEB+j9gq+7oY33Np/9IakKhxmurA
pFsT0SKz1nw2Z/T4DMKkAHiMc8zp7LH9MSBLWawQ+nHqK+jiOZ3NOsaD0WmufZsb9x1KO44XXYqb
ssz3pHpy6P+/OIkdvcraoEKdR8ZRxRKZgNRrXww4cCgLsLseW8iafu/hzqv99VBNAplVRB4tkdPc
EqJYni0h3XkLKqHy102eD59gvyMlRoIhZFT6nQv5DgKI/r93E9raCMdvFJsL+N5s8CwWvlyWXeue
Dg9t8XBQAOcrH29iz4K2SJoUOO3MJWTs934eObAsaismz0FLz0EUZH4+GH9vpBfB2nOAnbaVfm6s
7mfS4niM54knGBYwY7uwF9c9EuwcxnDnU+zaiJJ7imb+710MqAVQfpMX6jIaqcbOdvSVS9/gpuXP
y2Y9/NjYpE3sseNSIiGLz1+fYH3C30/1z7laoFd2w+KUsQCbcQCnwR7F8Pv6Y8l6bn0CkGO8pPUl
/PGERG/LPWLG94oaqV84Ax+EFqvK/328nAwVoWYDogxiKSygTwRvooplkU/vrvDXvY/DQGlMVMOW
uRI/8XF+ffv/OPdx+PFzFm0e4h7/eeaU/GJqB6QQrM+gPj7F9VjTSj6JqAl9Ln6dxmUkfIThwk8H
1Lvb1s4QZOCvGwZPUjp8WX9AE9+l2ZTn0R2B2Ekjy6GGcnW4M7gPipbsBkWf0xnmkXXPUF6z1+P2
x8ep9by3/Ni610ivOeKIO3883Xr+93NCGMLBUqKfI+yj9angtX7cOH/vrYfrA13ECjxNMDRDXpE0
P89tCRpt6jFK4Out/bTKGp95EVRsi/yA5cJS6+X28bGmCUh+vlTrN2mMuspfN2D6K184U0KXJFpM
WsPor5AKk/I8RT0OPzbruUzNrAwhecRJG5RAfrJiv/4hYcyXZN1AzsZ2l9QjchEvf5Nxj9QJvUBq
00BG5wKSGV0T/BwrqQ+uU5abKaLcJ/Vp72XkB+C82STeq+ZByqLdfIzBnHCLdg5ZVf3MIvVm5Pmz
lVCCHcb9RCt/Q+lc28yAgDSAf0zQzItns8Q38PuC9Ck2tA7f0sh8yMwYt+OU/PQk6x0a4W/4AI5W
Bsuo6vhOa3nxyZuscw8knahvFR4by7oJLjegRAj1wgr1kT0SomQDfI/DayjCg5qXYjNAxiBxlO/y
AjfDxp2a79Ti6JXTGN0gAEvgUpFge2zQZGyapp32LSCfbKqwqVO5U2lKOA4z7XPgWLdAiBry721c
esNdC77aiR90V17E1ABqcYCPV/RIuwkebvdJpPUjFbNjF7xBhzd2avJ+lPan1gFVULTy3ITJD0br
HU1A/p4QFIYG7iuuph/zTPdeZKNv0pj1JultwtJ+Mwf3m7bw6rN4O7rtD6+lz4JzCmiaQb8gaBIM
5BMdHGWyWOA2HhFZrewuhzuZCJjK+r7TbfsGuOkr/mPcvl2K998cz7hVn2I6N2BNzk4QPEYe/cRw
Yiqfk/vglkvU2c5K8TrQzaEg43nmYaCAKmDZLHqUmaUbfNQ+9V7S1NmQCAbvg5WYH5j9GYchAJVm
UqQYQTXMpfGlcI6mZJllZUzxyzqARh48Re09LyC6F1myxRkIBId5za61tj1r2rTx4h3TLxqBEMiE
ZcDexm41VhX+AUFV0jSjm6wtIhhMiX8LUBPaiGdKVDf+9gboGTYixFTxwQXDN8L0BboKEqN08ne+
nX8BEW1n6qRxQ4ObCf5ZhFxchmGeglnQw4AzhXGr2jud/p0FRMNX1jTqHdd2vGN+CJSPAtd4gEH3
aWqtnJp09B1QBZEpnr5DIRnsZ9sFvpEZBL/aPwMn2NmDXyYafOGW97irdXMfmIBqwIgGxxqolEDk
tdVR7hx0rUoOrWrHNzMlWh0j+rRnlgzGDpvGrq6K/gSMW24Fdt3XkYTJbNDhVUuFGiDL7NeZhNEn
uurQpVk2rKfCRGLrGoxnPZ807kK23DfV/MUMTPtG7Jx7duMk28aCcsEcmu45tEf3VetURQc90A/0
FYu7RcLLiLr4LFkkbkBk8wW1IpfiAVwn0CDmLuAvaESZPwknn18WWEpRx4QHTAEzHp3LRqLxQ9eC
XsmijUZloulfR7KG7oSnvXGj6F/XTTv649joL3FxjQKeKa6snxXJtayxguHVFTXVfj3kVjj/SqOo
802s+4+RpXmbITuAlDIZq1J5ct15+Zpo0TM0Nl8J61rQmPV6u79UGJwuou20TeY+W63lPkPcOUzp
3D/qnflS5fUPhZmXhyZq1WB/HkiYqFmoG8MZvpLFqAH3oS6McWdgUN1nsj4WorHuBis7skLbC8Lv
b8x3kgMx31QwEVowXRTD1Y3fwYN5zP6Heh80I1fB8IrQo92YPUHkBili56FkWpjqN7JIxc02J3HL
TeSKI7qGg6NNDt/kGNdi6aSU/d0tnhMD96V4qnrIJABkxj3lqmZTaJ8sQqVgRXjXEd0VyahVtMsy
cB84JcpdHcGkQYyn9ujDf02p+YKyAqwm5XkVtNmbM1ymuZEvtnIYV5JPuMuHKzk45S3WjOdVdVPV
VCWjQvdDLEy9w3//75XFxuIY+D+05B6qK5dcRNc0CNv702ox92YsI9cqTwnpq6ehp+ndZgEkU+W+
eYgWX8asqXc1hjt7EXeMThv9Dy/B/CO9Tnj8Y0DVcTnrNAKtP5LTZKDaLkbQf8o05E5BZ4IPZQTQ
BkLHuJF9SUn5XQQB5QF6q7oLGRKPm2HEK8ETNLg7UcaF6rKITfXeyB56D0oDzeUzy1X9vqhA12rU
v3/jzP8iwudVu7qOewIdPjnty+P/yYqBmyG1cCbzxskWsJ1teGcSE++GNSN7L1JxtHuv2I3YtHoH
sDXLpuTLbJ0MkXyPhukaNEJ+G/c4qNR3x9TfC4o5FH/sXwhUbMH4xRSYasxjU9gkcUfR/D8k1ZpY
fP784MlwxUVAaCF/xio4/0+vf2piPDOGUzDU5UzdBSbRqG34I2yiIhBUn1Fl5FskT/1hTt3P4KwZ
HsQtbmW7L8wCKKvpXQfvu53EEJIc77NcKiBkOX3hm/cYj2V5hG80bJtM2VAhxF20aff/YAH7176t
/wcD2PG/8ZL9/2kBW0JC/70F7PZrjH4Uf5jAll/72wRm6NZ/LC4Sohot3XHwev1jAjN0+R+6bblC
8oUUrunw0N8mMMtdfkkXLr/lYtoxMez8bQKzjP+gWW44noVhVjcXL88fpq9/ZwLz5B9xksQa6sLA
byZsrk5p/5cceKJD5gGN4bWhPxPCByiQJ3fzEQjWNfbolRP/xqpAMfXRt0ShQxpyGRXAGiMeayqC
W+wfIlPa3rKvxUCdrFHO8HtD/XdkMuWJvZZNXzPDrHyrpIII8aghgmTZzT0JIGbd7YKc9ftyct0k
blBttUQGm3XlRqObJqlVPVZZNxzWhdm6MdbF3LpbSjc/R9nPdcW0rpHWjbsssT4Ou8yiqGtoarMu
xOelvbiuxguDWGn0CSzM25kMbWZq1A6WtXe3rMK7JUXg43DdkwZ5RAGpSevSKFzWzOShEZTwz8bu
BIVeYV8wAv+9yP69vl4OB83WqCo11/UUPrBxO4WAJat+ohLR50zjNw4hOOwXxXOK0vaAT5tSl2C4
hbqy7NI/QU46PttlTXPagq/2e1m9rq3Xw5jW+d6ItL9q1kDDJYzydkPhBQcNNInx4jJ+pop2uB0E
OxzVP8Fw4WWhBe8QpEY3MLvRdnuomaockKMTg4F+xdVWgz2xeenYvwYqPhpIh06Gl712ioTpUtX3
wUhslqvVHp10+Ki2zqJlmPPkb1VDRw0WIYTxLUgS8kC0iMmh6A9WkmgbLWF4L4Y5jZifgoAtzutS
cP1sSMd4g/RTBUTfmeJ9/fwIHMWL2wivbh8xyjo7w2mJtWB+EWwCYge2zPd+QThr9rQwO5/rmZ7X
skcZ6e+9j3MW+nCWIf88sv7Mx+HH763nmCQjp6vSfl9PHfkc//za//A0fz68Pi0cNXIg1t3fjycX
cuFQA//zWoEa8uI+jj/+v//7c3UpIbHnc/D7+dYnyGo6Devex2Y916fxfNRseSjcwx//1e+34I+3
6Y/DMY+Rc3RNSwQx77saSEai2e+nyzclWr5f6yb/5xBOGVWXj+P14TqPWS2uv7M+8vuHPn4Tsetx
IkZ1q0y0v//qaf849/Hf46tZqjz/4pV8/MzHq8nbqt1o1Fl2H//5v/q5j+djPSkPdSKvH6c+fvXj
3Mff9nEuIZGxdpyJK3x5T0zHfSvqnFLBUohE5sC42BQ1y2SDIbI2tY7gsD92TY8CpzaFD/GCbzOd
qtH3ugGfw9Egp6zP8fFsfxyuz5W4CTWX9RHJl40V+vKfT0Es/hd5Z7bcqJZt0S+igr55Vd9Yki33
fiGcaSd9t+k2fP0d4FPlrLynIuo+36gKDggkKyUEe68155gol6meTX/v7543P/b15PmY+Y18vcL3
9vez/3isID9pnwgV81ofdofSfzNBlVPVbGwKmpGXSvVrO4KpS0rOtOu3VYtqP2fYdBn9c1fZ7jIj
2jbTRZ0EVC4WA1XwZRTl5mKOspm1J2K+Jfx2UDAf+q1L+T6UEkV2aG0TzUxineOpzpxOi1k5NC++
5ENEWrWbcajv5sfm4+Y1C4Nuuvjenp/8vfn9Mv1UZJs3Q2zdC4/87yUcj+6AqqrD1MDavAAMSx3K
Hcna+d7R1NYKPRSwYi1pDlyhf1/83WOQKTJqiXT+uA/K+T44renT73R+LJnr1POeQJPAxzqwnU3i
UQq2Tdh4jO83Wh6d/zz463nzo8p8WjcjobWYA3dxxvhhXrQTHyQrSQmbFUn2dHObF5E+XRSnzXkH
FGeQa2XxrArZ7VUlrA/zQnfUnt5orAMs94IXOX1URj2Gy7I2FPQgVb+W5JouTM0YFpOLb2WRK3bo
TW4K34v5sbCwfqg5rey5WyqnvuncPM0t/r15V1MWo96aTPXWeS3G5dWZRQkYgnzUflposhm2dmsf
mJL3sJU7nfwnc7wKn8zUYarNzd/5/P0O05cMN4pb+vwgbTJWMfyCuzuOaRDxfEMXXL1tsLBNL+C2
Tsqt+YPxTXdnarmz9UfVPHitR716WgNC/dfaYLcF2OiCOQ8TIgK0pv6HPpqMNBgBFgdVCrZDUEO9
CbTIHVDV6JK8LGmO/T0fFA0QA6WUKB08wpYwxrVHIjNuDCQ2ZIQ1awnsflGPERQ5GmXryCWtSrpT
0Q/2tCuVfi2m4r05j96SqRw+bzffD87b8555kY8eRftST/Ul8Ts+ET/T9vf+3w6aX2TeTlPF3ug6
3KP574yMDFeeHyPkVQyY+pRZpELA31Kd+iPG1C6ZFzKqKEv0TCOzHWQQa6/P/ZP5oGnkNW/C0MoY
cE3b85O+j2mIX0wX8/a8+2ttevV5TdgEZuijSu95akHMi3HuJM2rnGX0UWY54N/uBxelEk9DYfGP
Y+aj/4vH5kO+/sr8FD/qPwICe4C7//PtzGvf772TvbUwh8xbzv+A+dOa1/5uc/4wwDxZ4x3qpOLw
vdCmm9D3ZjDdQfzp9qU1/sYg0ooTdrq1QBnhbvZ94LwmHRLfl9/P+d799bJRauS7Px506qk/98ef
nY/5j4+h1i6WyNA2NmCMhS440+cF6Xe81J+r83auaH8d9Ofu2pq6dP95/28v+uehv21/rf722lKX
/OqU1v566f+1fz50JIBjX2sfv/2Nv1/9+7/0/aaTQXsYvBLQ9/Rh/PYa34f89hLzQX9uzw/+9vSv
/b+9lJFuzZp5V6wk+m+L9F+bcI7XZqWgXp4e+n78+wmOqfooFtK374d8s9EPupVmxnJenfeQQaR9
/YkCZc8BUPbcRp4XCJ/EYW4jJ7HZEsg2bc8PzrvTpmQ2/H3kvBamobYaUsxe8fduu50my/P+314O
kml90Of+9bw67//6S/N2LMaHsfTSDfYjj5wThtBf72Ze++01v9/S/Orzbr7uK8F6DYIpTEad0J/m
38r3L2LeNBHW57uv34XdxaWKy4sf4HyUmpUOAhtGIdxOaTh3gulwOI+AcLODp/vXwiVkbenlrbp0
JIKxpY9D/EBt8a+F0o3EE8zb2ZhY6nJe9T5Fa0UHVOPcZdLpN2NOwzM5jdm+NzO5iWOAuW6+HZQW
2acbvjHYoYIwGMraBYk0tOYH9f5likteJgXxxdp9kAFOhEn3AkCP3Msa5XKjmW/oADzyMzltE16m
8CDLGgR6Tf+6efr+vZhn+GMkgCgH3FbmUDEq6CuRBAxwwwRVuMHN3G6cZVLF2FjVdguJ/ZFu+MKy
5LE2mw0xid2BE0YTWbp2bTI3FHzMIrl8z13nUsQ8i80khKfKNsnK6jvtq+r4f2I2/X8s2Gm6qlIg
/s8FO4qPIojef6/W/fWcv6p1rvoPauOaZ35V1kyDuttfyCbX+odNXxP2m2MboJkmUNE/q3VUff9Z
nVP/YVgOxBjLch3Kavr/pTinO1Od79/qxx7gKP5nqbZmmjoUn3+vf3s6WC+/cFNUnuVnEVcZWXEL
dax+eZZ9QPSGmA+/W5RVNyiftsOUXuyGXXtIcS4Oc/IIlYnARZ2ZSVKP0yn/2NXVYNcrMTZWVKW+
8PTJxxYi3NPu3FY5owCb8Nao/kvClcWglitgG58jscuqrXjH2OiiTYo3cVlQcFamlObahN+uSZKb
5ZThLAhzNqZU53TKd+4tkp5HWqlrAw99pr/0REE3FtGldYwZ1S6s21IhoZlcdACZRo2Ed3A3YkqV
5pkdEYqxvux9Y592mYKnVv+AAk3LeTRWNcgQNSLOO9Fpw5pv2pRfbRfwDsnB2Qyx+m6m4a2fEhpW
11ztvWw/jH2zTGJCjEB5gFCtMYiAl3K0nJ5130NctDTSVIDyx2F4D7vyrvLxP7legcg9cn96hHBj
ygsxiJLL3cCSX3QVEHQrJrR7Su+2yscWBMXNmByLKd3bBFaT1TWDzin5O50ywGH7w+EIcNoS+nen
kDZmEhgeB/YqQmydZBj2wP9FBIv3U8I4noEeS3C+4P/6kGKVJL0AB3KV4Ybgs7pVCSuHlBJPMZkH
e8ox16ZEczFlm/dqQ2wEnodWoOtybLpgGYl+A+yXBbmUHxioz4KwdL3zqXYeCpVkMaLUrdH66RGt
jhLnOQ9o5dP9DlrrZ+KAplea8jLwz/JHcesQ0u4T1l5CHIgaHzLMlOMeu2ABADrTVmvvxinrPc7c
a9+Yrwq3DaR8W8O80Zv2oySKkeyJZ/KybgamIIucEHm7Nmokg/o6I1HEnHLmK7j5/iC2yhB9NgTR
u05ociokV52IevLekcdFWH+JRDcoxxYFNdwc+btEggcpSA+OvYcexNWQzMNt2bjM2LoqCGB81vfW
FGSuDj8Ni5sLuccyBHJljMj2A9TQQEixDSRkdztac6pLkzkdbCYcg+mpdAvGRa2vbTIE35vasr2F
WwzXGNXkJqr98NSqgHCSob1PYRhjlttxYcnu+urYUDxCNS4fEJOmOyUemJkSczAElr+3PP9lxE+2
dAcSzPGlpxWhim6smHiQ5anrDAJdlWyFgwT9okOYmoFCGsMe0eyk5xEo0/oEhsNn8GGSTKOJtdpy
+g5+/VC7bbgPw2pY5W3/hqLFD/J10lTuMgZc5YR2caoT9S1XAm+PevQxhrQAY8PeoF87VP043iD4
vSkKzl1JFMNWw54ZQmxbh524yRtz2NS+pKzUD8vGNC9F4oql0/ckDcNM8/0IryFXqU3r1HedG1Ey
/lCG0ts3SWChSJU28ePIYoqQvKIhsY95M/2jS3nrUkDcaEPXIU2sdgF5AjvFdrewsb1tr2nKiuIi
ltsQtoWZVLiuaRE+GCEfjRf+iAhoXJayupeDm1xo1KGQ89KDcKzyztE61BySNOiYPJa+sbCtFn61
sZ0X7ORA6Epinsm5YY5s3eBn/1k3SKX9Qn/qRWTvip4PNmyRO1cBpgZ+Fd6EWdVXLsGSm4x4liEr
iELGlk764dSr1MvXtHWsjamY7TEln0QU+nKUP80xix4sbO6jJmLivrqMuCvQxaa0qzXC4SlG17np
FWEsbByhk76HWIzkqDjHriqzTTaS9yTEutJsDDydRxOxc3i2Hi/mfJVeNZekHIFzT+wn4q8deujB
ppuyWWo9ATsxmbcDbY/IQlKzT2uGJna64l6IyZLkT5LOqosttF0d5I/Ej/kIMpE72bI4FkO9h/ry
xg00W5ujf416tC2aI+9Ugg2wRHlwyKW46YGBLZjj2QtlzLOnJif+Q5WnWJr9RXO5obie/zOLFf4+
UkA3FyF46R9KTA5kV0PDty1hLelyP+o1+gM4fZs6j46wT+W6johP86j3rDO1vLicBrrd5fse6w5E
RQ0yRDeswi7X17Xlesi2WigdAbJw328A9avAisJXxdX12wEvWzio5sbrKpTDnpttg1q+hk5bnDUn
eOoGimZ085F0EtWBCAKLJ/PJVaMrV2vEpSQClcS/6hpSyll6dt2/mHo9nsmhunaFRRmNguIWEIFG
EnsfQg0U496oo/GxUFTQIpk8ysQlHlVWGU43jFDxGCJi7eRLWGrox6CS68KIDkN5C7ctXZM/oe2U
yq+PNlDYWkcLl4x+vQVWXl/CYq/7ecKVNPHQLhbnNLbeWx0jXzZ5v41GvFrkEU8YWXVlQE5Z44WB
lFSHF9Irz3qAeLuxYMXXVvGDe439PDrm46A/pE0njyhq8jVmh/suJ1ZTd8VzMqY/OwNCKxmszopz
CdXeuLH7lUcGGxaVzNoK1flgig/+xbZfYhqLC62Mz72H8JZMimbstqHhkaFrKslNgHQOT+h4LNu1
0SvdNe+mhJEUN3EIHc7wZIx3rsKqx82YUlNyhhR/IjLEA9dq6oxEhjOuOhekhVAeVH7QYFeb19hx
ko1ZqflWFAl0R2R6kzCPsA36SSsPl/w6GEOSMBODhM8SoJpVonLO8GQfCI0k47fZ4/jST1L0W7tQ
tj5n1V4AnVp2SorrJU13VYc+fJzCrridQAm1jxIZ0MJ+nTOKsCK+ql7anvVpMajVuwvRWSO3tixK
QOxJucbyu8NoDJjLFGi9YeIsVb8m8N0tyUorMj4ZT5fLEcvpNtXit0TBKTTaxXRfSsnKc1tMqJ6T
rI0kFDBu0R/4I1dLVVW3/BvC50A8teGvunkbvKYgyJjunnCqh8DRvWvcHLFekwoinGxb4Pxd6CEu
Y5GM9bIf0mZX2kFyMbPtAHByD7yJgZw0yoXPUERVoQx1cYeuTyoH7AknzcSoKxwagEnhvIcBoRZa
OH3HSVqiZriPRHr0Ye+AOyEcTw84NR211NZ2mX4yHPKoO1REXCQuvjJEQcsx1rhpjvqz0PNu3Rjo
M3EGtZum4aeChEuIBg5Yae1RtB1U6t+/dBP/sLPr6jx8QaOobaFPmIuyGxljFeizfb9TGH11EuU1
SXqRyThb9+GctDpierBHP+kxBzujtMqdTsBbnw27CCBT1Vr9Ke3PrmYPR2IT3bvplIF2bt3J7gpg
KltXYyLQM5FNjJ5sIraQssrJtjTbCCyQLrgxd+m1NWyEm4xuNyIITtJhqK9Lf9sjj6K94igE0VKv
DV1nUw4QB2mFrRK3viPBpL7NdFFcpibGqLXWjjy9B9doHxIibkmuLgnj0SA1maEjd1pqEI7oxeOi
SGFXao5Awcx7w4pG0HDd2nhwnfIHqVzJEQIzWTP48ddEswMdCJN1mev6xbPfsrChVkA1dudkVb4M
a/lCjtfNkOmv1hSw2/RhvoyxofFDyTAmBC7yOW7S3YRRdX3ga2XJrUCq2QF21QVZDjlpg/PWDSTY
lBPkZ4wvAVCbTiN3yBKtQb1hLxm6KNmErfCuSd6920W9VzAoL9vBP0E4+8QVtauqp0rzfjgCJkfe
bjEk7hMENAAePtEiYsl59dz2MkTDbuyYbjwJz+qWxXsXWWg+m60MjH1keSfGphdFNfe+j8APw5yU
/U6E6ipwiDFrEuVkMIhoDYrZAJzFgPM67LdNBFNBqbfKKDaN0mwbe3yyZE3fDP6MSoweTDVvpYGo
Mg3raqDeBXzk/LDaceUGDTKA8p4D8UB2yE718s7N7AfutA0gvc+OgTeEivrZr42NaPGYYFM8JqTF
k4fp8Ikn4JZa7VSuSqt6mg7SIcm7lreTAxWeuL9Wpn/jZngMc1O7LzRxrHWiMyMNt19Ucac1vCO0
nLsCNhBn9q8WdWUQRLSICS2aGOgdVZ9ObTHRwYoYzQ222PumCJ57cRd4hG9U2UMT3FokNEH5Wo9j
cMQu+mmbt8iecUTwByuj3mm4n5AAHiX7rQ6YKgKUp8pMdtPfZUK9SHAy9Q73ePqV2F3vxaCUy07L
Nz2+nbUrbWcB4ShbOAbwO9dfZz1R7eTuTj8Qgm5AhTloF4boiANkXxRQ6UIQLkMZQZfDsikQExiy
WWDH0SCjelsLyfeIDjcDCvOTVkzkuri9E++pI5K4ybVXWdcvvUCl0W6kVr0TOvqIjrpOrg50m3Op
lBsoqz8Vb9iP7pvpOM94rAH8Zw95G10J3HqrTXlWGF1H2XgTwsoyZbijZfvDGNTbTtdPtmDAMsnT
bbSvujPc59J9ICLb2CqB/uIEyckejAm2ss+6+wyxd8sQhwH92i0IouqNYVlqztrK0werS3fhpYTR
shh9ItQyY1gpRN+gRd8zI0uXgUIkUFyUtLpLl19D3GzIrFT07Lb2OVNKneEhuBzIXBYGPuldsoPF
mNIpyE1gpnc0A81bIgSf6C7KtSunH6R+W7U6vEZ1EXCJaIvkFA4jmjvMNFVwraGnLMpG3mfu8OCO
2Q3Vx4OdtJu40TdWa537vJlQ/he1Gi5CdzIqe8qucatzhfQYAgIAhGhlK9YNpYHnzgJCZOMK6i0A
RqZxyOrotU3UOxB9zjDle9GBQ9p3tZX2pU5IBCajvevqT9Uwj6aSn8BjLuNRnvmX3pjcpeHzLVQt
e4P7cYbac7bM6jORD0LLbitSoOpaRxT62Kj1VhCWwPhugdLyowzI4DS0W88OHhVIUpETr7zMowbJ
mdZpC8Zumzjz+QS4p8JlvBXS3QWkNAV54lKNHl67MJ4vmXlqbuq0fq0V9Qrt9F2dFBLZLrban+Rl
ryG53WdFfRz64geQ4g1F0ZXo6gdX34ZJegFXu1Edf0Hcy7IBgOWa0V2BAZYJI+kO9S/N8u/s1n9T
q4XnyjenqZ4CLnBjYq+Lxn4Qqf3RhKSGj7r72GUmHJL6w2uUH0EzHHIHmrGvrgrPu4nJ17V7IhCh
HsYNEwZOFuKrX4u4fG9cBm+hec4ori6y8AV9dV5rGGxUsRWduZdVcKITeiy7XllC5xHwCfjZ44wl
U9WFvzP80nt+ck6lPmOYjxbwSRkBI053tJemcR8zwGe14p0x0R/y0nrpDVCBA1L/sju3iJjL9LVV
4vec78T3kvu2CNcxdu/BLHA2ejlWMxgfKnN0q73nghEsAgV2QCnXHlBMxZa3dkLUYxZiZ6h2Kk3a
mIkFhOUFiWn3cRzuY0zBgT6cWotTG46/1d5KchrykbcITguSca0r02Vx53TVOkwqaghKfVTMN+dM
ofHi6oxGKI513H16rDbRU1SVLrGfbbNI2vBDkNdadeYlSnyTabsJ7EXiEWG0hK4IURXx12abXCuu
rhnpuuCo9OWgyI8sjZ9QWsXbAMA6MZCQksmOxWPH1S1RHgS3zYWfladB6IdKNTaF5jyNJWf1UJIv
GqkbMYT7QrPPjXdXxtVdYhngH8r8lUDBjRNjVbTH29GkW5mgSR/Ua+9RdDKqTWRjypfFXWUApbFi
vFqZiWkgFSVtQhKFFLJvAmVHRW5kRsyFg+qEGlMilGXfbAE8vGmFfaclSzT+YHXSCyzcvY1LRGv6
Sz6lL1jZctDqtZYwNZLQO5JHsy8e6XYfB6e7acFADgQ+xHX+4g3jQ5xp92Y5oRCGUzkqoFiIKl4Y
EyQni5kSFRZRNi3hoAz0EI5tC6aBpr1ruJjYsb/SiaChnEMa/dLQnZsqa15CYyslcXzSvFpGfyuc
/CXMLkqUH2OTOy6zP9UDJNATTUyiWguBMW0ZJpvHmnMEIeimsvxDHIoXtYsfykUozG3ANQI30YnS
45k2Jz/7on5qGJ6LqH5z7eDEAJiRVp8QGYkNzr6zhA/6j9fK1eEmpEqRD7ZcNpFyp2PycooPzNnr
2JhPfPLrIbdnfCvE7PSW+akyow389lcNOzqvjVUyFmvdG54Trb8D0rttuVFo+Kb1bu2q1SdeoXox
6BrpI+OzqHLCSMd1ijSsBdlq2w6fmwKw0ZbYK8DfOlLeTN9X1Rav6OWfPL15y+oUVLO1xUW5RV5g
RuVVL+MMQww1NXsQp3z4SM0AwHeyaNT03Xc0vM4CnpBntFc/YSpsjnG08mu9n8aIZAQZmGc4GiTV
GjEJI3rDvwQKFrvev9P05uDGsYM5FZyVUhT3jbgffciuAxAjBaWBQxwbqoVdYubpDl8EVGPMUgGc
Q1iyQChgWqwEQcc8EBQj2QNBMuUktydf61WgdL21YoJ+H5tv5DtdmLkyYEoLRmzDHTRix8vvyRDk
ctWNL6IzioVTlFtiq9aWnV+AgLwSjpQsZIPQ0sg+kno4yPYzqPLpAv6UdraJN0nROWXTbW9AKpDY
mplOjOlKiYm+8akrYErUFoJZ/coJvJVp6+cWRKzWdORB1N2p4FwGiM8EPZFEBUWdezBJogLQo56o
OjOqK4Z1X9k7B0Y9eW2MsWLGR4br/kqbnBpYo+9qb+zWLS4rOAbVykaksrDyemMaoXeLyZu6ncel
DiUH1EGm8JsEk/TCs3xSXIc84Ko27JkBLFy8IZ7DzLlxaSbU94AzxJrE3XBt1cGutXGn1WHwwIzg
xxiayaaqY7FvO0rmATnajgh1PEdhdNJD3INaZT7Etnfra7iFetO4tXvzUgs6k56hPFUepNE6CB5G
cNKmnz/5Fk4vC+InsditsgqbiUxXJnKbpmT7pLrGuDnH7g9mVHO8cG1rEPWSviZpCs6XSvCNXvjG
JsrlXnDfEqb9YikGwx+mehFjuYUvAriN1XXCMJBcDO9HbztBQBcBvIGaLgUqf7oqebHISrRSnett
q6rmE4qGDWX25rzwS8dbeWG1F6h2H4v0J02Gd9GfzUmrZzqPooQSA41vlzt8hYS1q7oyZ4MyQyY4
3rJvPAeHgj31cAh+4VgPmI5aJUvMiv0+KOL3sIT0MWTt3tIQzTZACUk304AQZdXeSCt3FSiIKvxi
uImH1uHbQKDj1Xjx/Nh/s3qGp0FEWKJSC2sbYqBq6VDiqSR2r7A7gi47usEWYCe9s7OjVST3CJM+
gd3uyhTulGfz9gSRrGVq34ZC/spcl9vdM9GMzAAKRJvGoxKbT0VIrHxkKff1dCYLQVukcfE4AhAs
Fmnh6uvWbRYygAhY5Oq4ECT5JpxsYkSC4nN7ytpwxUw1lNmUY3obx8aD1IqnkBBi81aM5dEp80uZ
u+tE45S1OvS0td+/Dpr7MZpb20XRk0LaKBR/YPS/H4v0E80X2a5QmTSPTxDUJrHQ+VPZ47JSrGHf
6uaxbKof3OJOaj/IpaYywzVFXy+CmrxtPOq98VMjMcq8Hd3yR6bXq9ZVqhWFZU6LICZ8ub4yvwas
2xBv5kylwxJ6mQfAJ9CMj7SkH4brniQxxViDu40sMOHlGgH6Sg2VrRkYi4avIOMHnHn6XtJ0MBVl
22NuIyzw1YdaEUYFnPNkjxFhT0rKox/Z1OMUbc8tG5JsFZ17t9WQrDY7vSkYJsgPplW0rtr03U6I
1i7IgIIKkRETmL9qXrd3gaJhFLv2cfShgocOBribsfFDF8Mp9hPGWrn8qUprl7j9kxExKSH0hOrQ
o9pz9/HET6V4RkIU7n3uvHVjgwnnl0xJWlk0FOw2nI3gVajLYlh0mV1UCX1/7oqxb2AH1pUfTqAe
6ri8WgAnKYJge5VnmlzPNtXCxWjLT8jhdxFVv9690kNZVaqP51BE3C4EWJv0Qc/ai+YDQYjDu6JN
jxYW45u+UfdUmDtmiVHFTTyD9Rk0y1KxD0MhaYXYYk9x+sNu/F0igwOzpJUTkSbnwUEobP0EOuw9
YHy/NH3rrk/6rewIxYWxxzRiL+3+M7WTVxA7L9iBLg1qz3WYpfcBiD07/hjyzyCmoJEzbjRx3dqO
dXQy7YSnf60byoKotgCjXnsWmufxDxl2hLC+ayYQ83pwgKNE7apUY2A4nXtfA4oxnfLdkEy1PHVk
HJNy0oGo5OQ8BX03LCEvHD1Vg39flp9KBCmBnqIY9bNZhFhXnVev8x59O92OVkpwdhGBqewZjIga
BV926yo4hzPRPAUVLcW421aP5MpeYqdzl54Id/aItLaVxSf6l70m81vCndeR1tCVRdngNBqwcBwj
dCmgOJt2Ha58xGOQ11h4Ium/1uZNZdr847E/Nv942vyMr9eL6m0yQBGvYVrWmX0PSFrbqCMfoahA
aPuzA2Ty0ef0Cmgxj9ccKeXCnFSss5R1Xvte/BePSZon6cKnLOIAw9/PmsMhHO0VsgA0Z5Pazx3R
t8yLedNznGYPVhCFfdcc48kAks7MBFc6qFhCoHPEs6QACyc5pDK9XVOSeLaeV8sZKDGvjo12QeOJ
b3dGR3iZzA7zQpnIEl9rtc/J6ts7I/WarVpW8Fhb3u/8Nr9WZ4HkvF0OzVSwmyzT4EQZwiF6Aix1
aLX+r8X82Lw573DcACHU9+56OtBBC7PkftEvC9OF1z3vLvMnU3YNHU2kf7PKtDF1bmxqj8IgAQFB
OxX6w7T2vZgfy5RK2XvtD7fsbn2l/wA3gv5GFGCd3OQGNG6/I7z0x0j75kxW9sAAAMx1hJNpZWIW
HJiKUnxLybXs3Jpald5/JjjPmaWycJn34CqpjqU2DCsPAOowcpk0LKJMJ8zFMkk0fx+4+aWD7HcQ
5rDThMrFdejOkAjKNWZPuSRs9VVaJbnO3ASZLS8KaT2reHcOAKlPRHMXZycbSKytu2E9FiAiApu0
3eSXilIXEPCkze0HYu/Gqxv3yUE3/Qa2VXBQh+qHAJCx63I/YW6Nv7vPz5BOW7g7lccV1QbSyxWf
4vy6sLq9U3X+UtYaf0YnC1lJ+DKLLIs3EGZh6AUkpQQuYTtI3lZ2RjYkQEh1r/TqndFrNfxsMn0K
VCNjYe+J8yn2jMMXj0TFpic1IOkzb4xzpxvGeWiwEDgGri7gf6NR/nKyJFrzlPacQR/PcvMkosje
cmLfRo1090Sc+TcJJBq/NCZj9ZtGPOTSLfXPWm+yU04SEaQT4wQxtnH4bwyIn2rBwKeKhnzVhYIr
tVe/91JgxzeK/AJ9Jr+M0a+iJei+EyNsUqqLcacm68bmW7FASC4NtRkB7WT5OXSc7KwqD3SX5Mka
AwGwDg2xTbktJ3Bk02kC7HOjOydihp0TNdI9DqmrHlREeBXVcGPvPFf9BVxiOdJiW9ggkBa5PgZE
PpfNauDGxFAVWlVSMZWgDpCttZLpZpgN0LRpCOfecBNN74Tek0J3juGNphLv6jtuu5U2KbpFK5ul
VxIGoOP8P4P9euF+p+4o0z0wAFmr05dIRwmlCQ2VjJ4cR4U5Z1ZS2cZ6fuxr97yH9MtwBaadD+Y4
Rru8xJ+U9dmz4bkfrT3eFFnF2DUu7k3AtLEpzn5oo4j0HyW2d0W+Q078VNv4YciCU5KBwDLAwEvt
gSiZbNGY2lNhJNVC8co3hyQJKnRUZavx2o9dC5rLWJmKemM1jBQ1u78paMDsCJKqqhT3XnQDnoiE
Ocih6CYX0UTvcEhUAgNmgZnsns1C33VJU69SVQcH4kOCDAk1tX3GqSSbXkE/yiWANHgabkcHReuA
BNVrRbp3fRTQT+qH20qrSwpaB6a3C0MCZHQb66n3+5M7JK+k5jBMZeKp2vWtliGd0SCe7GhtMyyR
3tq3ADz08ZQ3YpSXzDk1tFE7Y9V5Or2UJLonMW2VtpStOgcLkJEnzYLi98++YhDmZOpbiyM3czJv
3RdGByP56LpY5fzR+GUxt4MPbWZ4vOXVJ9RlMcD6i62gXhIKvdfsW5+kz6VnRRtFL+SxT0byQ7Lu
pbWNK0aBMeS0CUVw2yp6ehN7aDZS6S91HV18RzZsFElGkGc1ayQXQkLvR6D8Vac8+yWdVz3M6e0m
xU5Y47vv83NKOnF1NRw18dWyzlzxH7wmpzrs5I+DyFYoLm/AYmZrsu3uQAPvyyb+aWq3fRcOFMnp
WRQuJGIUH1CJiLnCGsNY4DMvC29Poqlyq8jQWZXg+pnN6EeNIE87KHcEmCUri3keGpD4MmJMWJGb
toOhtpWWfkNkDmFL+r6lESZzDWd/40EGysslqEu+UCY5RoTD0CgILi1VWG9RT1TE0WEUt4pqNV+S
+0LGsiQ93ciqTycwfzjkaS5aepVqa1CTjL17MtglmTdEyYnc0o5V8N6Fmv7cWhRcrPqQOU6wj1pp
rAgvedaUc8X4rCxQoADa+kgrjct0dyjK8JcGHQzQKfBwkd4CuS07qL7tEKAVUyJyeXx1IQom0AoQ
9FRwBw7r8TANJWtDPQ4WLTvdiYq1LUjnRQHPT2Go32O3oVJPuu8CSyinFx3y4MOt7fzo5OTQOUx+
FgGC1IuknLDQB3fn2GNFDEWQX0VdPqKY+tGZ8WfcfhjYfjedPvi4OYMd113zNuPDyjC/6zkGFMmM
n36AfHTLaFjBh3aonYH/fFetvN1UlJcbskLWQ+UVy6aRFy2ULbpVmo8VULJVkuD6td5DxRg3FjNK
vu5LGWjWq29pn1U4Xuwo0/ckQ7nrWNbLnA79QoSeuh576LYeZK6FrTNspugRDmVAR3NiWTS+uQqN
0kMGZLa8n1quoHu4ZGpUdylTz7Wig60gIV5fC2eAWlT/1Lt8Gyjp+KCM8Z4rUngINAJ/Cyiagard
hxZjZh3yD1pk0rKdttpBHWH8luafEqDvoo4xRXlc2Sjp2qfYQqJT+Df4tomGLlG+eSmVsVqY9M7Q
flkhJGNdvBFx4W3tUtxRlvV2hqtdIppSwgqvaQKl3qBTsfbU4ErPekdlyD0HjkJuU1Oq+zgsR9Ci
bbbzSgYurgX6pkgLwmAJBzCM9he48qeszzte2z5Ytn7Tgpt9Sv+HvTNZbhzZtuy/1BzPHK0Dg5qw
70VKinYCixaNo++Br68FRNZTZNz78lrNy9IMSTIoCQRAh/s5e6/dPoVW/T3AdVuiPWCiVm26Huk7
bM09dtc7VRZ3VwYl1ecGKL6VWvuOufHKD/SvlTb0q1SfVwul82NO6YK/KjFBGfBehfddNGgyuxar
jlLim19qfARZHKzMckFeo3FME8oTPkvqyCnFrsyOik8GCobc99HV/bMW/MhqibzOVeaGxphxjrjv
7hSZ1tiCNPdKBJZ7HRNto/cW0TaTbwHOidRB2HKkVWxqByHrdhO4JbDfTPQnmVGrKTiJsr4aCJNO
cdDdqL4ke7tFpyP6yt+WpfpK0rqGm8gnLtJCytXhnMp2qRNXG9mw9wqIOdKDABV7/mGAs3r+9cr8
8lTNq4DwlZzUiYTOtl37iMPOTlVyqwqKeti1Vfnh11M0J/vK0vvD6PfWjkU2zcV58jcGdCxUCJGQ
Rw5F5ENnx4Qvkv0UJR4SzuUhCS1kbyUBcd+Z/j6bZEPnkLcsG9n5+S7O2o88aw6iD9FoiORcB0gj
wvlR5LJ0ITPuOFJP5StImGcxZeeirmFKkDpOAv3E0r5xnJJBxSm2RjtC2bXpC8th+jymYcawBSuT
wf0cZjLecoIuBZ/+XM2bkmCrXWhrH5aXVOj6a5Ql2bpsbBIw+zolyk2zt05teAc3qHeomevzsul6
H0J4AWhLekQnOrW2kRVByzCrCcpILJu0gSDeEGZIqYooEDKq9wFnHD2ghgwr4w1EPPWwjAJiYDqC
ntCWQBtlCOS6Tr/qQUXwoFKHNnJvbUUqRpEOaEXK2NoooeozckexaSukAmnE5WMLlHhRMERnM8gj
9jH+xrKV6wEV6blnebLOBhoX8RxLpg8UTBxJe8oaizO1heLciBZFR2HsCTkCGD55qjx3hSg3VBc8
Ko9teTaG3t2T3nppYmZHWNmrMxhiY60D/2F0CWiELC9KqPVcUhTBieli5S4BY2Uldwxwv8q1qO0s
fzCi4lbap3ww83M3H4RgoGEAceBaBl57rCKxWfY9pvx0Xh41RElv2phJVD1WT5mfRo+q45umV98M
aMrHGYiZGBE4n04em1wMO1H259CyvFVZMJ/RpvapSdmBiLR7gxb8pnSrS5HV7moSnTPftj+X0IlX
dWkrFClM50bDgRce7Ka+Ta60tYsN1s4cnVAAxmAtXapJzhBsdD+oV3bfD0gl+k1UiWhnPaxnv2eu
N4LrhV772ezq93GKEJpc2l1aILnsJhw0Rk3BHHr3z0Xj///tEK9j8eN//68vUOoypjZNFX1rfrc2
mPhi/jHC+sOXOozI28mzf/Nj/5dfojv/Rd40AB5kkaZtW4Ql/+WIIMLwv6TJaOaSLvbfZggLqIkw
LMocruHobN/QJURbgxlBR2LqhrQsnb37f0CX/BHWSm4wccE6qHS8EYJZwp+hxgTwlC1JoM6DzDZE
LZUaj3UTHBuKceugpbCXopO2XCbujaervdPn50yInMgfrGZ14ZY7j3TfOGkFcSHq10X3P6ZrG+bf
nBvL3nnejGjBNOJwgP6INQY9ZiWSScaDIEvkMrl1TTytpNpNcECU6I/c8p9t2qArUuvazZij+pGO
DvV6ljzK1I22KqB+hsQe0ZcdX/yp9QjEwOFk6n341PrRDvPuKp+cDkes//U3X8z9F5rq93DwP4wn
f+2+iRRwTox2OP9/N55UQaP6Ktetx+QNxadqyuNbOcXlWsmiWBcTGrsABd+dkLzWpLweiObe6MY5
dWR4MUMruhhBcioXPjFBsa7G6txt9HdeQcxbrrkbeHFI5A2SWVFnPC+3EaYoK0JR4o3JQHlJteTx
Hz7TfMjfKFzzZ5KGZejC9Vxi1PU/P5NhRkHmxYn54EJH+VkLUsUriYKiD6jyA5CXoW5fKIXru0K5
7sHPS40AkHC8DJbf7wGqv3MJ8GX6bO68uNRvlvtqQG5bG7FCcZLAhgxo2A0ekW3/vOtLCvq/7Drf
HYtvFN+qGTD0OwcrKzKf26FnPHRyfnDhxM+jvu/nlXySkuEtgw5C88TaNRrVlaL+8BnZH6WunW1r
cPYi3dvmM1J+CKZhZ7b0IihdR3toAeuSj3DWYuOqET+2HmXt4XPNQuJ64MMRj8Vdw6s3UiIxiSPl
YdmV5JZVOQHJVjjRtjNMLkkQcE0K9byMJuoSPRJ/jOTRXuuLnELdE10V3EdWToa8j+WlgDVTgh2E
K+DpUJSDG7cFbyabe1eCeSU9pr3twICulLiOQxkd7UibvY3Ib3xypPogHz97hCmt3D760Gl5C8zN
SrYMFcO+Fr6JW0KnSyKa7ml51KvuruJGbYWp1c+mYZCfWPqIH7y9i1zDI99tBfH/1ZksJrQDYTaa
bjXY8qsS0Kagp64V32m/e0dmGB+NLOgJg3KtR6gXBxt22+Gfz7fx7y5VByYuE3t4beafVCa3R8A5
yNB4aEZ76WTLTMWtKmTGuDPbxDq60rj1puUekd6/C3ENbRWl4lUe5MEa4Lh+DWlGtx78flVNF/Lf
Hr2GGpuKD9LqiaxA7+rZmffhP+z23zl3v75huNU8NL8Myfz/75cpkgAZD3alPyamBAzc4TPCgifq
s9CInZSFSUYsQumT5uJKN7taYX2KNPVSe1/mOO6zI6KfLoUIwr8s80hqDDzRMN2aJVKbMWyj/T/v
rv5vjrKpuybaa+ExLPw5Rne0tlWpBv2R+m55FyPk4VF9jvrkwlq2XeNCxQVGdA9T1IsOuuiiBwAe
ldsc/3lHzL9j7pbjBs5LSMsV7A321r8fNxISWe0IzhLR6S+l0q1L9SEJY+eSR/C2hNa+T7tPKs+s
l2hS18AAm9n0SHGXQzkSP42jLCFBHUYjuXlrkC7EHhyLElRTVeswP2Jt1mv00LSzQzeQ0mtEHYBv
K79l5Xjqfd3bBb5eo9EuxUXTsvGkxcnHmEXbL5jc/3xf/DeXiGmCHMN0IW3zX0YyAwQe5mhfPGrA
ahY5tOcecDlCEAwpeBOecS3+dHL3QdRAvC38AUc3DFucP3TIIsoMtN/b/ehO1TGEzEsRWRB9pw17
tPfaptSyYPXP58b51xu5lEwuuGfwn7QXROFvCD+6jSLSzM54VHXjAl+Puj2D9H6S7Tc6J/IJtJoJ
AIomNtBfe9tSDTqnVWwda9PY4Gm86+EENyQfvtluR24WrjXyp/PP+FC7NTdguuxUsI+hET/1Ez1A
fCsmQr4PDnahg0CDf1I5gX8Zf4FIDPMUQkncpEVN7pdApdDpMiVYfEwvqFtMLyDf3Rie1cwNxKjk
EcqFZUcbJKlw3S6b3A5adXfkruA+gXXH+5AZ96wO7J8aovwsKvSH1sqTGbckK8b6i+4F5jss5WQU
gyM82TV4uDlnAbCwdkrDaku+g3vBj9Lt/vm4W/NY8cctT+K25TBYwPMYUP7+nYjJPGnd0dMfHukr
01pO3TMNtvw8SaoppMoNz5rX9etI5sllHJHrhz0c4BzWeKel1SEVlr9ra+s0ufreykiyxuyyti06
t6DMCG0oQ+oM+XgugnctIda+iS2oKNuC/iBiDL9hbpiNFhHajrfr4vhJaZnz6rpgWjLjPJmtQXoT
a56SUgClCYt1kTpgCExeaPsjV29I2wrbbDdwH6SiLKGr2gr+bl61/+EK1WcT8J9HCjomzmWL42WL
P46UNlAQcXxLfwxF9sEqiZDA5PdR0YTBuaUTjARtlZY/S94lP8Om3xe2ab9S1oCezsfpZRbjNTPh
3f3zOXT+bl+2XIfCDXpY0IfEz7n6n3uWNoERCwXtqC9Y2tLkqu84p7MVnmXKS+6lktpl0KiPaEVU
QW1Lsr0P1BYldDFnC3L5FqC5D+hF7RX+KvNauRRlorZD3ul7V7pdGoHK9K8to9B2VqNmDNykNk2L
ICQzD1jyxHNvfugd7otaP+mIJBz6g7L5omVJf9QByWgTSTsJueK5NQuakmI/YttZhSXEHasWNJTm
i990srXoCPBNIyx7ftiuCMANd5R/EZ9byl6HtAF2ZioG5HfmxtT18abUl5gS3yUiwzphaGbuAVwE
56CiCLfrXIwiHVGC8IT7ah16VrCuA6Ne28gmt2YE2kCijfxP469n/Z34yEnhPPCFMhnVDEsC3/37
F2tylSfLaAweFD7zW6pNHXKSBKRIFsp1rl1su/we+UOzk9PoHps4OnlmFr42E4EXvU2XN5Rf54Tr
mw2LgTqynKYNbVymjbo4SlkhXOubsaHNYdXr2Pma1AFrm7jzQVqAis3raNc2StF6+dQ0pf6s/OFd
0zni2ub32FNPoiPRiwMmiH2ovkWts8cJiQLCBafy3HeGgwZeOykzwKETo1/ETTJ00bBz+UrTF4ha
lIZ8pM4ioDuPyTr3qA5xx4nPbRyTt5Q8yyghLzlkltQ53sFxUZJiZjgVIfV4x4UgLqqCkstgGes6
kz15OGqgdTU/MtrHkFon6Q/mNoh8/6JH9VaoQT3Z4KSQ6IDL1iq5lwn1HkpFqMhEtkVFoh8CZZAO
iXQRr6/TXjIyDzdNGX/Qe1kdYuQAAL7z7TSLgCt6olRbpxqWOUEgpYyegtCldhNTgJRxjavXFrTQ
67jeNIhdN1zo5SycjjeCPFy8X7F+K5OPY6XrxzbD5D7VItg6g3HqwKhcvIK+Do2z2mM+UKEGevhu
ESDxaOPb6OYYp306HuaQfptaNR4wYvI5bes2WO1Fs9mbZJ1S5Xoyo7BcU4HTN51JS3+QVP1S0eTb
gZz31O5+xIQznkVf39KOvBDH9YdN1Y5kOWntw+q5eji9yR5xw3edFuQeu552ncirtH1iluLOM+9E
vX6uzelLRqbzLlaJg8AZ3jhrpWPnOner8j/SK5/uUU53hmLyptK5IGJL22l4LA6lAi9t5/V3Wt5I
pyQ6r6pzBSEx+TGvxXTmtKF6cyF3eqN+MG2SaZJa3SKNMmNcEMMiZo8axph7wVcFi4TX4LFh/ePv
vSy8uHn7w9Vzl1pCHV8TfSTfCaPCLvTr+uaPUX1LKgI00raCuO2mZzS4W8oZJSgG7rdeiQluqvv0
6hf1tY2Q+AiUHQ9ZO/SSUEp0GR/LiZrxyQXQvEpxPe4IFSUo06Y0KfsUmvfYOpvOZxUWoEoVOoqB
5Gee8AUbEukddFHePPYZAPqD5L3hOpqY9FvbAjaAZJFUaWbgDMgVzG3TOUPWA21SecP8UvUUznln
EGJBhpoGh3UuRFdJESA7sMh+sxwuNTG8t/ipiyboviG/dqmw8/lnaWDtoXCfLHFPmkbc0TP19/ho
ZwQ3Rg0HCXkXUIMUvWKKFn9NGElwKzr/1OSWfUnDud6IvMCWAFabwXnSk64kP4iYXd/W7HXgTuQD
QdXeGpU3x/usk878PPiutu9iRH+boQHiI7nytwMJvCe0VYy1YfNDNvFw8+aNLASZvS5FIdZ28uzD
V9x3Q/Kd3ndwn5q+OWqGf88phWs4nsj6rK9V5QfXyMEV33oV6vywep+WynhxAkKFtHG6Ea0KGcRZ
dSaNWY3L9ms0Td9HX5N7IqNRtzZed5kKHf0BIyXRQMOZmISwYC2kJtqEqaWvLG+S92UuE8TRUz1o
0Q1v9y0ICZoNClD7gaIXTCmD+V1H6AMDgbMN6y4/9RDZgPjKe5uTvYwZJimH8MVSFq1tp9525vTR
DseSWrjEd9uWaoNCKn9FYFvEktSqUn9inAo3bRHjaqAALMPa30kC2U1yKNd0F/ixbqgOYaf9CBvd
PLaVfzdzEBm111rvCB94p4XTAFkPkvAY2aDpyEhEefb2kNU7z/cDDblfYTxLcAjLouLXU2NhIS7h
Im7sPTEqT7slosfO3Ine4cBY/eu5gGZBKCZqtBljVM6M4GUTDtrVkLWE78ZhbWdJ09um8k4iwhsq
sxnyNDDKbqVrfCfGlnghk3mRI/1mo2hQkEPGRgYTmRDFYjzqDqWOSJzbHQzTrtsbRnqMA5IN0rH7
8uvlMLqEjqH2RZO1p2repKbfnFo6oVRMQJwsASup5W8kS/pDRHIASoAZdrRsQt2sT5pgA6nim5P2
1Q5xB61KQqK2Ri7GXZ8l74gKeYcwvEKdgLzAy0AOLQzkZESFYoYoS82OKGqZ8WWZqk6siml8MUIG
6pRYcqZCSOHofHQzHGmBFy+bP55OPe2LSUMZRbRsvO2xWJA5lL0nuzNjcoC6bdlMMxjv7Sl+PQuf
bbz25oyfJeiHe3FxWp4uj4J+Jhcvz+Mh31U6NAOTqM5q0F9iLAJHreGWLBNMrz2D/QaxAF1jw9u0
jsK84eSvukUdtAtaOn1qvIuIPp/mNmdCJbSt1H+IgkiyHr23KWyHNW2nr5XrAGAoJ3SbQelvBstB
DV32pF/BfHH7GGO899pQY98FJDdtUVh8QXe0n3r0qYyVw6rtFDGLGIKlA7ifFPI1iXI4oUYsg3WC
QrQvUw4U9YpTX4mfmqd98QxFZ07y9QxZ4aomOVZxD5UlOAy1wgvW9VvJFOfiKrJn7Tw8uiX3fiII
y0OUfcm0aEcUfUtbDG1JTVoYoNbuYgzJslZP1gQWviC7VkjiGsqZhK1sUl12RJvWZ0pDhwVXm6Q9
gUPRTO5U84bb1xHYX71fXopnFtbyvuXR8trbe3/97P/4z2+/wQ5n/1mnhXT4aab+9jfThe359meK
UoBpoIv12+/+C2uLsHYPtfL0G4l3+blinhX5YfkDaYMxbZe/mjM8kebVNZwRIht+/ZW3vX/7e78+
TFAYzPnpTQWjtrGruMUQMIPG+Ibkrm3y7WOB5ObN95hkRm0w6YtPPXrahe38BkKeDJCbbUyEPb5J
BnwwY8bYNbBG3HI9eLpBTrRieWlLcRaOcjcKuPmKWjnFsML4FsaRc4xEaJ8yiEEn1eOcWmW2J3Za
E770i1Bo+edl07IOOrnSI+C9LKAFZWZEZNP809wF7dMYx+eKrMP98r7lpWWzPE3tzDpokAxIR/nr
/XYCgnR5R5HgBuxE7G3efoCZPAIHVsvgVpGT2IhjY1drjqlqJgyg3Dx9WnXkkE5AadLJPmBe7P0X
O7XdLeUnOI6B3Uzr5WGWItFb1wVxvKvlhWXTOwLa3KJ6zYtZbF+a3mYR5r6pc9+ehjPpVC5Jam8v
uktW1t83ZFWQrDW/+49fMwQ1eVa1yxDUi8natNKgiLAIexXYr2mes78GZGLuDHoATID+W0W7PMpK
x/n9xXGG372954+nyz8smOC3twRj6I7rt+f/7keYDnQrqSOmD1tqHb/enaa599fDyRzYi7efrCPV
7FEtHW10MSYBf4ffJMBvb3v7o2+K4LfX/njf0g17e+23D778y/Jzb/+MnUDbTubVM4t7Rfm0sX4d
uaGVpk6q8nyYCn+qmxcxP/RTlaaH5cgUqsvIbhFYT1JpH5Zz9nZGl6deY7AAS/OE7a/Hy8tvb10e
LSc6yrtgosgy/0DX6dq4zmQ67c04OnSCPvKhn7xiW6NIKlmIt/MwV409VqnlChgmI64/LtBibxmg
nIrVkV72LHxwpNhZlh4Xlm8Gpem0bKraBWr49ty3Aw2zTGivCh2thZxsVhiMfcsvDeckANvQA+oS
/nlJTLe1ahcJF3X03H1czkvFxHdH6sprwaruuKS5G/MJnhrixZrtcgD/OPzLa7+domK5TH8d9beH
viq4bKK2JaQ++Ca1iC6WHeXnMccbMLVugf5HZo928EnG1XrML/bwnCuFUqRgxSXcHWJhdxfFBRHF
vt+uUYnheFE9oH7Zhtuiaep95+F1zplKYtaYqistiOtQGuUH+645vnlxs4ev28ERKfYxQIG8nvIA
jHSof5302rqVuXi1+y46GgRkK1GdvdR6IEEwDhRavkbAs+zxZkmVbC3kq9zz6BLVxIrlRulcozZ8
nSpUpTLBKNaXqGNL9ysJXNDwklisIiSKWy3iXj9E3ueywmQKr0quB8v0j2LUzolfUBpzxGcvdB3k
cfGE4Vz/hFQGqRtGmNZItXUeQDlT+AKrNuvXvvCHXdazoNes8Us0DSCyEF3iNNAo4rJ4osNkMDfw
IGXVyNFNJUF3mflAWt/wbaIBDDJE8/aoI4I72jfkG0tUZxyM720nl8cxk9/RcYw7UbfewUdBga4Q
xWsWRM+ynsp90cWzR7vZ0hzG5zHL5cwxR1iX9vYXo6NgZupTsK+D6NjzZXgKcqpVqEy7XRnlVy8W
H2xyMbnF+nDOU5QaHHaCr12Soqvsm5aJ7NoVpFgmWXygDnpnQCrP1uQglY+SG5nq3RFry4M0E0Ie
OjxJtmV9HYxRvK+SgzBtMFCalDvSQvKNa4z7Fo8Kc5cuPvpusO1Hxa0wnrk8JjUDzse3Cct95xX2
ecbioOZT5ILHP0F50mUWpM2JmjRhG8nv6pTSB7qk2CHfu4q1GJ6vunK/wMHWVoHRGgc9D5K9hOPV
DO1FOQwKtl6Xd6MeW2R7+j6pde9SwuFyyX5jnu1PW/LHnroRIaDUBzKBCCS2cSGRSkrgejNQQjER
TZapq85BE9VcajELPW50mitvk+UHRywk/pyipq9DDK/Ng3gltWk7y70kXfE+6KR+tHI0U50PZWqk
hijswt1UPgllbjfa56HXPreHRFmPcSAXIAnRRoo07M6R/lXTEOEBVkRIXiNrtqZmjocr7aPp2Hvv
3nkInF3QOlFx8yhib0FE1t9TL4husae/p3/DDJYV+k7Xe1y8GBGGkgtrxMZlplU258y+hIVpXNIv
Ey3n94331SjGZ3LR8dVG1meztIZ7MPhIksbxSgsvvdkSSwBzle5IDCxsW7zL1VDZL0aprolRER8j
hm+I9ZCqtqFzHTX0XG1PH8mDaDDRXH91tWTbi5hs9FRVh6zO3/emWxxZnx4RRYh9ZA6XzhrpX0Td
saBv4uRZde50zL+GEbN3HOBV5VvaIRmnd3GRVK8K7apvDHdl7gKU9PBSiH3PHYZXO6FUTFdUTyRT
JAT/uAyGfRVZYk/TZkAWnZAtrwXi4oK82+cJ/YNyFu95aPoy24QxxaSgUuSIm0hPzs3kfRg6ZNdW
DS+8M1A/C6z0m1EgXTV9yzwz8UKTSibkQS/NdU+gma8TKWqn8ceRIJJ5ta+t7Kr5qOVgg4wu8a+a
zH6MDc7yQu54S7YzDZ+rW7QwkYa2fUZ68GJUBvUEngJbLEy6LVpDL/6rB+DzlhXI4UJVH0epfZqZ
7bemgJ8whsa6IML7pBJwG7Rdvxkif/WGGjwLYM2gkIfcnq5xWnzMteoGVG3YC59eqzd8Eo3SNzlS
GhAKlQ+90aT0/QOIYa971Rf9Iyyx6aqR9lNVx0K2uALGzwSbmce8sz73Rusc2rh7buz455JYNST0
TWxkwUkabjrWsq81HWpUpWN1TMdnNyrFthscZ71E7fUdFUaTRL3MdOq9ZNWK80F7B8L1IOXFSGLj
NTTdzUA74GKXRrui8yDXqYamdnQ79NSBIBSy2nX2+GGyynpbBHVzs7ssxvxceltPvmBOJPk4ayj0
kx83xJ27R/bYg1OQwT6mHjVr2HDi9pdMJNrVbjdW0xYvRu1S0sIRELZ9unEjvb2k09e8H6uHS7mu
NfoXpnIOllTyuJJ+/GjWYADM5FKbcfjikdW818OYaJ66KmoyhsJ3mul3DykohE3IxsfJaR/d+C0y
rOqrVjvlpiBCFc4QFy3VSOxgcW+spBzGddUFwBUKVTzGhnuam9QF5NS5U5JQTWinR9eQu7C84pvo
Eoko/KFiLzngoAfIBcZTDNnFtWztMNXMoQyiWjc1ot4rAvc96Y9klcddcQ1ieDe93fO9aMm21GMV
vxtB5VRBHoIgS+Onxl9MNCkdD69iM2RPQ2qDVYwIzOSaWNeOcW7hxp1Ro9abohm/O3ZzG3MdQMoY
fdFEJY9BNg/b+BS34wzsrJhUMvWqvF2ChWTdjoge2uYwMYe6SzBVJ1Pk9nFwNQl/tWy49VraS6Kc
FQlbP7Ox7d8jQz0pAejB8pPouU6w89ZRsBdQ9O6hp76Y4QjisssEEnxTnJqHJmkCOiXOUwb6PW0X
lvKW3JfY26l3p9zDqIoazrEjufgdpRUuX0IDUHmb6xzu5sl1nHmu1H+hOC/2ScwS3i1772rFHuIh
0jq9QQ23qn8EBWANczr2HIXdqE8fQ6fCICTCYg26raZzb46wYSiZ+hyZNZayd02umF5odkX4ni9X
ulIfgqTx6egZOB96o95VeNI2pqC3W/gzX6oGjsZM9aNlJe+63mLySonV88EwjlHvMB8YXpUN/gKw
tdr1ffA0VFQ/Y4edAHtCCiOsYYhC7p6yMMUVMhqE84XmnX4Tst1zIM007T+ZEF6gMQY/gorOHKGZ
1gM6C9PKJrxI7z4ESEiNLHnJAy7lLnK7Ta0z/DOF4aoYpyd9giaKrpZGkayfJt0mmSkY3kesmqkg
T9Gr77TXIPBteAzjtAdzDhHCOpix9z0qh2QvoGHtGwRE21jWN001FUQYc4tvR34Q1k9mdcnBI3l2
Q0I8l0tb/KCZ82y3hvhO0hSFZDK0uXsVWzXKjY6k/1Ek8l04pWTTBw7Ui3gCemCWzBk75Z4t5cB0
M0pt70m8J5rde0fyoLmFiveizL7Koth6UY2fNcLXPVqTRpnNb0EqhN6lcNIn3ZHM61GPbKOkjQ61
YqVRMZe+sBRvPSUfWj3PvPzk0Pqt2pMS+ZhI7zw0c7lETJDqDL3Id0lSFrsebEUYWC1lYSdchWSJ
dMQnq5WvYueTFySf3TDF+Z445aXXuw1K3OAsGnxcSvXiAIPWW/eBCVAV95Od9XtfUsFI+uhMS/BA
KZu6ijV9Kr00P5cMBjXtmI3eUobLTRBPaNv8U9maz+CN8B/ZTnMotZrZsqOSI80qfnqgYQdLEWyx
SRSsZ1wQJVAvtpBsx+8KqfmrBqfBtpFYlifPvReDN56UIT4NKTjUROeGImmqZkN3YaqAVYYb36GQ
w/fS1p+GcVf0DmM1fthzqbw7KtAnQ6fYos9+hEniYE3rTZTa8l7G+adCV+eoLbS90A1AbBOwpJju
277u2R2mVTGaiKY7hnr6HI9adwQOp6D3uD+Z8JhnjYyqVeVZ03EgMtXh3vZkONibAOHu287NKOFi
mEODiuutjd7ZQj2BESP21Wfa5NTTLqpKBV5XUl2a6U1oytZN4tyy0EQTrj7bxSixTPhfrPxTZIrh
2YnFU9Kan3KkpU/SKz4QF66fGgOttFHUI/NNaFplbNsHTW/PueqLbRgh9QszPb1iGdmb3FiQW3bp
DS3WKZx/Z2pjJ8LyWHr6a5cUB1PzUzptk0t6jk3rS7gYVGB1j619TvKmWscj2jnEhRim8DPtdWsA
55ZPP6mNP4dhxsHKJacP1KlTOHD0ArKRe//K9Kg+uaaDwyqYbiJCbVAN905dZJB+Kq1evxuhV0D3
KIuNnefT08CZWBUmFg6XCHDfbIHENebeH5v72LjtUcHQAQDnlIl11ZvGXg+BnoMI6R5J7KxwnUVX
z0+gn6Ga2iV6cQo8PUSJ7ob7RZ4ZRAmcHy1Mdoyva+olNU0OG6Ylrl28RR3ZsfNkXGnD7Wtn0r9p
Y1BYkttoGuZQC4W89WP9TXfztUWD+tK5/UG49XRsHVy2HAWgExEBS6AbNss1jkx2o4K0OPZR/xMZ
4j7UseDRfKHbT7NmNRi0q4kfZcC2ziX8jDJopg0yHOiHtI5PDupR6F+k0q6C96GrXejS5Ldg+Ax7
l9BWKpF3BNHxhuRw2HzzRiF2vZbp+KFXsj0w80svUwoC0i1Zn2VhurZArB8TF1qgRcg2y5vX2p0B
hh8xMyGV9PRg5TuFv7PQjWz7njXI0nbKje4Uw1wH9VC+/6s0kGgmcGDtnPPioC68r9uNyE0nu/Au
GesR4quMdKO42eDAdr/T8Qeh4LTnslaPEkv1OYgdXDPxeB5NyQkXtna1vH5a+yVEI33Qnq1+/MH6
uj5oo/3VGDKw4VoWHvowh12hsXC37Y80+Nyjq0IPQa74nk9FjzYo03bCsnGCtGFDt6I44IhUdMQ0
iB7QsDfCaFDpWkBkM4u6ENaNg1UlhE/3pVolHowUSsDGsWx4Ghb4ds18FCdNehF3N5Vv64wUXKgU
/Z4VMUwEvlxryjbJOQOYvh3T6e4kqQamDihkRe8mg72z0j0cpegTUF9t66490IgwP9j5dzExPxrz
/tKwGjsyD//ANVOfa/O5oarxUMq7aQVVmkaIFKesGO4jaKCmCUFRkri+CgLLetiedqa+gN8pzq5J
Y+6yIDUPjvBjxmg33E2gg9eh36Zrg8rryYi1lqhzyP46sq5dkKUN1P7oQ01N8QpiA3BS0DRzgSva
JqH09iCQ1RodZr/XJPPMAtUvRpf1aPl8xcZyBNLuoHar8HYTl9Gvk6b+XkSdfx2K4G4E3RMAYO/9
0OhIlDOhn7nvNqu4cOtVxGpRIAw8ZZbOlDSx8MAhFNyaMkEnZ7dbur7lLZ0DPhplxpBDC5wiZjxs
cghUWmM8W2P8I+/psQZ1NoBXsduLl4IatmmUYcvXf2q1MK+yJnYA79ZT3/f1BorgaeIqXQ+V2x4y
h/a5mpvboZ/oNy3FdJqHl4KW1/9h70yW5EbSJP0uc0cKYNgPc3HA9y12LhdIMJjEDhhWA/D0/SGy
SjIrZ7pK+t4XFyczSYYvMJj9qvopRkgQaehD06l2ffWQLNnJYT6jJequOudVSu3qmDOxFpf+9YGi
a8wd87XPfOBtZTxc3bi4a01LW+p6IIkbO7uVy/BlGZKdO9JeoEZSYIBcqKYcxKtiSfR7J30Z2x7h
d3RvoIOa73457lqr+BDCjzmPi+fG1tJDHuGiEL4J18wcysfBYUcCw2EXaTLa1j5sXuDAPsOK6gH7
pXmMQMG5hUy2bMY6GmqcbOsyewhw62QhXsr1yKCGtEXy7FaoojtexdRgiqrF1qXu/dDKyGKWhXCu
Wpq7en3mtL5uSjLDyE6xXJmYwP2nXraHhqb7zZJidpSmejHtmVeIzI9gEIntRNU3/qxTNCVExyIP
Su8Q7bPBANHaEGHoeitFv9PffXZQdtPyHufy60gb6GmwRfZkmIghcutZLdyeNZLgeRxedKug1FsC
fRjj+Idl53BFMnrS2a4mWvWrnEUAuzY7eDlx4C6Bbj2PGC67oWLdp5s8aDnqBego2m4s0lOcdRCV
KpVdvPmuzckKzaI53UmMZe91AIwqVlwv1Y5I8CZupgXuarRyyGo0exh47invZ7ZpOX33fZ0aCE7W
jiu6wijJhdqi5UXaXRBDJXttbeNMH846bD0bZLdXPMT9RMp6XWbVbFkBRZaS/FbznBeuhwn8aiLh
H/B5lwi+1u6P+ZrePWU+O+pW+vN9XjgutFqR7ZYq+jJLKt1j4cWATmR3B2PH3Si9aJ379XMEU7i0
UNiJMA75N7MuDDRcDEHkfLncFmtCRBz1sIvzYa+1v6etXTBOVdZDNY4/7dI5+0Wktl2m49QvlA0S
zn62u0oLmtrGNtHM7A5q/3H0IYTlsuXMak4RU1L5i5f9aDbpa1nFIuwYmQamTTgMtCObI/A1dH1g
4Ugi/XtvZLTPxTmNGxACw9KkC4Ecu3MXg05hqLWbljbdS0zcxJurZQcMuDkIlxQZEhw6uCmLJ2EU
r96YPvlTbB3h2U5ba2QD4tAkv9P92trVpX2bOnc4S0QEHTIOfGZbmr8PWCwuRmnTcwDxywfkvk31
lq+b7yioWkAl45w7XMpOJVxSd+KcDNGQrA4bjBGPYyfta5KP5TnLo7uqdDoravtdyatYEu9ilsyR
yoz0iZ0tP3OtjYNSh8vVtxR70AYXseeuf/80w0eT96OSTvdlw6wq2yS2F+11XuQ24YK/O2omTv9q
Ayj+tazFHpyYMMdZ42E0frDhSu/9Ipj7tVNxNb36YVwrxouairMMWumO6gcKnGwVlBBor7XyLjbJ
6SfmtqQZU8cl5Je89lkDsZ6WprBMbe+C4eibJSV4ypiMxOBSvdEWEU29XdETFe9wPHgT0kfrXGDQ
wCkr8SRl9TkaBx1lm2Z514+TlxlJAqsu/pAKFG9G3DDEVTwcOt24LPSkXCNs0UTdlTU/z0Uijzbw
gx1F6HbwOXrMYvhaWv8g8okpvTZDdO+zrw2H4UvmaG9jhP7i4fk8x7m8d+lqXvS1UJiop3QwxSfl
P0k3c8+fD4VGGDLpyqfCjUycm9bv1BZkGIdxz22UVr3PGeiXrr5UuTN9yVMX32myrYyEeAOw4Bdp
+c8FF8I57oAVdv56VVMaspkKRlx50t9xwnV3Ib29H+kFa/xW9xi7aoRsXL/41fijvnXlwo2sk1cz
L/UzIkt/hGXFhqRO+pON59/ItUsDd+01nbL8sf0hugaOZ52/cnc2LtUMQqxt9pYmsmcdZ/22NGYk
G8Oar77RBtqSd/upKzxMHO2y/5wtGO0TRxRi10qme+oaNw2tBRvda9OD/nNKtOTcjKz2uak9U8WR
nMVgh3Nv+Ne5zI9anbpY7ls6ZwzxPW3o1DHKlitqjW8rjylvOgFHY1PrWtV0IOPADCsRZpCLJmBg
A5E5K2uWICM64BDBLkRImb4MzwtG8s0hhxEn1KLmWe/Maa+MZNcnpvtUufPe7PHq1Z5xK6v8e7+s
DppRdtCWXaZrqsZ2OmRnWQPlzyoGhUZa9wSck309Cf2eVPUbb4GkqoIt+GwaD2bCy69QKAPM7SXc
g8wJhsoF0ciOeI9Htz15TFiSqcayRxafCPsPTY3OvvLksnMpM9jJ9A1AClSJSM1k152RwWp6pXoh
CeJi7C9EoKHjT0NJ284PvybR6YnyPWM13ZjYV0j8xFeZ94o6BTPb2QaNMJWT1qE9EeLQlGF+tYH8
MOr4ktcFxcmd9mLKXt66mHXLtYxo37RGmIDWfqQFtXqIpl8Vovx2TDhdMPKZHxxQ6fcpzzbgZ75C
ee5O9BM1WPN0bDQpIB09qvrrUEmxHW3ODwKUoxrtK6Ej++r4+UcZN8Wx9mbtjtj/7BdIH4zr2htU
ASCfG+A67TP3HMBlTUlpiNhGHZATjZTmYfSfmHvnz5r2q5j7eo9mOEJQ46ijZH6ZmIxcC73AiROn
fNuyNLk4uXnPrLq++wYEn6J7/eMXgB7CAkt2oKUY9hyrcs+aiWFVq2gJoraJN5nD2UsqFF8SIx4v
Zm/3YO5muVHt4h4+AxdCsYMSHSdKpKJ67+nYGzPHuzQjkpWItfqi5uzLoJjk6Yb+UCNYwUt0tsXU
kHSWRsskShw+T4q8BFy/mUapXs/nm7Hee3aPwdZxwcQuQ+Dqc8QZneHdlE0PdsyJM44e28SY7vwE
7NC9eVcoUVA0VE9bPL97OkI405IkDHGHulfQHu9LmY27acDC0cSGA4Uk/xav6wlkkzWgrz3G3Zjh
T5+nAz5GLWQbCYJgpmzAHB6LylRXdANt36gJxGhltY+y47avSLP7ltwgYrFjrdgWY4nJNnLg5sCw
ywOvPoMV6HO2pV1NrZDD8In7MIQdPFlutc2i7gww1d92EtvcOJI34zXhSezpiR8YyMWT8TbWHMsa
9cEAMz/M1pzsIgWnzZCtu7FS7Pym6M2LVMYZnEt255wsOQrAnfcSGy0Cngxh0ZiBa28bLwz0Rybd
zFgPtqvmFyuzsseYJSueZ0wtsNNVZ/N/6CkNYoYRjHLdnqXGNlrEheECQaMMrMUMbD6M2gFfDhGa
2UjEiwvWqcfCW1qCeI3JmFd58ncHohmgLHe8VUoGDOJCwBEE2MkousB43cHsWZgG7wyo3N+Urj4c
dD43rRFBS20Imz8jD9ssbQ+C4vSiKM8jbj5StImNR3qNT6aMCBGxTnXcZA8j84zAmRj1dn3WnyR2
CzRN5ya9Pg0XDlyX1hFfIuf7FDv9Gx/Wa6o8hV4BxMo2B9wF1PFsDD2xdoklXqHS/rBEo26Rtxel
33F+5gAkI5/9h1MCFCKQPLX7yh7kN+FqW1Wmz6VQ1VYbnP5hqcsjjAVg7wmNBKsylxdc6tJQ3qE3
IMVYYi2YaIRxE1Z2dueXwcKAPteFzwJZzPc6oSA9ctQ32zN5kT6k5do8aJyULoX1Q8OOS6VYHCJK
NNw2BwqJfBDMc+EkZ5AFrBxGHr1RNbH1EtIjldEjEzeL2qZtyjQkxsFcLFYcdrMp91XJCLZX52Ee
1cNLjFnpbNNuUGZvbJ2aEDMz2N+cXlkQWAcvMpFKNMc8UrxJiWM+nX1rUucZpWjqbPM0qLy5thhW
9r63/HDNuDrrwizPn89qumCAMxkrFVHuIkhEpxjE6enz2bSYJEO1mVlS0V1djcG2Q9C2t/EJtAbQ
USGwjXlpjHN6qJ8U8SGUZD7makywJQIu39QubRh6vhgvcxvTouYSY29jz9pMVTJdW+T7z3gZ/V3V
8wLaQkV3sGXOt47zSuIb3+TkDk9mkcJCVQ3hdyU30qElyoQDQ3yFYWBXL1cx9urRpDWmL+zn3sr3
1kxheKpTz1aeawlGw6iFCPL+V52WXxN2/nvkB6a6uNe5KS/ujr3tCcmM/VeZnsBtfLX0kmUugZjp
e3BwsHm/f/ojphiob6TS5rpYEMNwSuMuVxWDTM+Tey8ZX+iuExctYaVkDPU+8INkePU2uCl+GT1N
BLbNZdzqVOhEWn8eLeutNKYn7HkQVLP6I0uXcm9EGlVvtnGiuu5qRVRtgUxojr41hFk6czD0xnOL
XHT2o/IihzgPlSTGa9Xsus0eVrT0wTXa5mtM7v3ENskJe1RupqfcHXqAnX9YZFtxS+UMLnhtd680
DwxGWvR0d5dUcpGj2+Lv9nZdyfQkVaYWzBXsLVe+UDzb0MTIKlHpEcFz1Kkgq2a6CCGFbLqJgXnr
G4wVVR8RS8+zbVcOtJ3ltf0IUq/An2ofMwroRPRqdiCAKc+YqJfCkZK6BbPRan7HGt7A0jnR8uBc
GWWx7ReUb3e6ePUK9/eywRfFfXMPIYv8Rtfgeqe4qsiY6S42EJZqrg8Yq9RBYUGoEgbPzXgwla4f
NCgsaVfvxzq9JwxkNyRLukPXOdvOUft8yNwPdaDUaavAgzzVgkaLRLVhC9YoVAPzT8ASzibNQY8k
uW+w0xbGvRn7a2YRWy7rryUjNRhdlsv6IuVGSOA4YGVOqYtpYvarZnvwi57cC4y/3RT7E46+srhO
1fAxZWtpWZQfzdl9bQwkksbN6T+yKPq2+lJte0nJA7oFEcEaFDmw/CsHlMc2gv0m7fZbbOo3UXfl
Q0+JnwlD8tp5xsM8JAuD2iIKWQjnUwKmrdcrHT0M/Ynz3+p5VDfNcnWKn7qnzzwBeLwXLJr1sYeJ
dLOs7Dlr6/GwVA6Na0CVe+nOpFS0n7biTlFSFUCxre8Tt1HE9FCdAqcwTHr0+ve4bfozpWWrgdT+
I/j8v0SU/0BEMbDHEDP97wtiD+/qPU3/SkP5xx/5Jw3Ftn4j2W7YwqQgjxzmP1Eojv6bsBwLswzK
uaubcFfIzvTJ//0/QvwmTMMVvk02E0S7RxzvH2Wxhvebr/s28WZTdw3+y/+Mh/L3FDmLKlljil+F
o3scn7w1J/qXpLLu4AoBJyiedcmGlCjAcNAKZqZZZVzzFJJdUSFrSoUBqCeqQZaCpclvGReU0t/j
tHnrOs74RVQp8P3sYzDOTqdep+Y0b7QzAfWaxdto8f518EZ7MmRYAY9qQMyqGjt+Up5WXcy8e0ml
t9N7+jAsknozONKTHhWKEiwj6H0Nu6Sg2mAw6IiIRsxwseoOszE53z1wjzCZXDcofMIGnqdMBiwE
m+dKuQeziqqtTxPgAxEQtG6n7kP2GPkObNxjA1kqWHRKZQYFy5itnHfth3jLrum1qRLM3N1zU08H
y4nkdtF6m7EAe7ABIkVmLgc/BpJasfowUz8bVlZAK7TbQE+jmIpcNw+j1Y+SkFm7d6P64PS4YS5t
oXXJYV9KRWhKc370OE+ABbQ3FbuPeDkkBbMt7Ia53iI0lI8zUhxFPC6a+TouBk9ncwDKQqtx+y+d
F/2C8TpunNwvd5PpaITB6M9N6XGj6jXEf0nznz/MW2paqsOUpbtsVAOVNfG1nCIizS5KbeFYp7qe
ftUct+5q0L5qqf7Q1WJBB8Q+MuRd/Mx+cdev+9ekseR1bGO6TiRUiazSf1Hlos5pon9kve/cWrcA
2jxlMoz1Hql3WeDOuTGb0qTaM3VowAnSmvCXa+7/A59x/sZlWL/ImCZcLg5d94nFcTX99YtcLqyc
WtQ5zxXbz1yPhgObW3ubTMVMjGmkIdWQ/ZZ/F7R29l23q9CWJc0MhQVDfJX5Rp8SPY2+kxDqzx5r
pvHoUhocdstoPjSgkf34xaiJ9JBwjU+uHB/TXB/3S5LNHPKGnTAq4CiDcSuMXB6lZQe+1peYe6cg
Vo27p7KRbTaxzNDU5HIZfWVwlW11ekZvdUlqk3qWrYPUHzg9sH+Zv7vj0n3pMJgwNH4bi8F+Sui3
Gxf1nRRUHI4dX1V8QgEJ//qeGfNTZyHaQWqZ6X5Q4qVFDtlUJlNNGHD+879/w4X+t7C975EcXxch
D1XTsuy/s5SkRwgWoGP17Db5ECZwDRCHKY+gKuRqxmXgRzY1wEl8Ly5TLqlVmrWHSY7fe13TwjyV
U8gcBfvw0H7YQwXVtRirg8k06DKnA9kXcU2NNNtlnsDmsD7ExNRpKaYoquPod8omRsgtVmNtyMwH
I6uPQ9LRQzb9iElXnwo5fulyzYPWlD40SU5MMoVyu3jlW4ufQMF6exWyNtCvm+qiCZPjZ+yeilYF
Ztxw7Pait5gq1H3bVOnJ4QgT5JUC1YZageIrv4GjvBSFrPblsEBl8y6dhI0ws8RvGzomg9GT31K9
89YqihNcqvKgL+bPyhkuquUk7bK4EbshSD4aTdBUWf02x+piRWZolzpiuYVtD5rcZvAmuUswVgdm
RhWrFdNKz9QrGJROViipTXg+iXXKgGJyH7oVeD82xmwT5+qpZYCfVzJ5NLAi7VqCkmAr/a84Vj/q
Jb3kCahlab2WXZ0+29Z4hKMLc6cjAR2b+Z4h4hM+S48yQEa7msr8rT7E+qH0hz0l02yWKwp89a4N
s0K7jUlHswkM67N0jFenWu70NTR4k/MphMcjNkWXKsKUXn5I0452qcQt+TZTgbi0IhDp4IVSNocG
e+uNI56L+f6sJR53kpFLehnlfG7AT5qS2DPuMMZf8XC0iMdzNlXolADrGlfzTpVJw0psyIHSKMt+
9phRSIY5p3mO6UG2OZ/V8mdP5fSmFaOGcZteDADhH1XSdYeyoPgIdt4aPr3yvVrjOaEQS34hEBgm
mS7PA4uJAKNIXGyu8GcYu4haaOpJlhyryaOZlNZDNKQVtFF7P6UECIbZlnvHdyUjMR5cpnO4pZvT
zCsD/5TLQ0X8hoqUnkbRaA4X5X03OSjv9KHNd4Z0DlwEoAyrMvRnu8N+WFF6rcR0yEjtB2MW5yez
swMlYhOx2eowB7rcnvL4koBVYionH3qn+6DOW/0H6hBFIP9CkoAc4QkfPADVZUDakBZXFspfdhDI
tlGEc1l7ygp8XSoxHDCxJPt9l7jQaC/HxWd4lDceRQIKM7M7+AEzrkRz0yMXy5qE92d6TkE4LBWX
V1mNb4TNgPdyez+O8fRziXX7OSUZkrBYDKTq7WgDfAHEjuagM4HOpqqgP2k9ynBi9sBK5NfJpyQI
e+3ABJ9vsoZ5cCUMrMaiIt0yaEvuek/7hOC0zEduQM3BcFt3Xb8thUF1i1n9TiZhOCcxICUEL5oc
ZDSeyXORDhRM2+Lq0iR0ttVtQXtCEvH3T2m2tXURoozTg/5jKmn/LHWrPLcdaaJ6Kg4AtU964a6V
EKz9lNOmiI32fAF5jeu818R25sK6mNKA1qPDg82GHsirU1j7XnPLEOx3uetNBrJmpdnnBif9WCbf
R5n+cKjf3gsI177uxOcSDV2OsbEdbHzjnauCpHcoMIIAvYUHIgI/rdSpJXWV4UlgwlVoZ8cXYhOP
YFnSqFe0PPbWVVUUtHpzqW9Lf2ZfRt7hnMZ8vP2UUZmIWZcFIN93LZ+oSDnP+TK/ErymT7UGBFrH
aiXv5z8RG5x9g2leg4BhuaTbPqlaAjnzUjTOi1lhY6zLi1F5+7qR4GkWN374fDhM4/Dr39+8nPVL
+Sf+ZP3SwhP0XJ09g7Btz4VQ+NcvrWIcqcVLGz3RPE7Lzhj7Zywt/nnpRXfQLfEmW5wv2jI9jfZH
tvjz1bJ3BojtwCQj8g4tbA8MBMe8XrALFhPuMVELemfEdCkVBjRtedLmLqO4Gb2doPyjZhfzN69i
fOv5evIkS7cKIN2me2xCtC7hO6DIcgw4W/qB77VjaK3InKZmLTPddtkt6VQAyAPoVwKB2PNj/HBS
BqC9nS8MoCh06szrOD1WQOIvU0R3ilMxpdAoZHqyo6JlE82HRmjpzWdotLgLs1xzWek2sXOxOfBy
5TxkJNoo8CtgUdhd2KSDtvv3b7z1r9yZzzfeWs82hiN00xX231aLCj2pNZLYfSqcpUfhN6ZbI1k9
v1JrFD1USBF73Uoo8fToy2WK4iMgQf8YLtI2LJwkUOxKAFQwZ7dNX4AQT4nYDrl8A9ZhU2pOwqq1
RswwTNa5r5gbBB/7VrW6Rll3cYbzkB8jkh/0CUjsPXWHsV0UnAnscSU2mPmLQQdLkXvf4NnVp2VM
CKjiYEdbIAnC7fy5jyN8t3oR79glHzUAwqd//x4B8fp/v52WixXEEML1BSijv307yzZtGXvZT+wR
uWNmubinxmO36ITDk1Hf829+dQAIUukyDSd9WCaOK3QnN6NhHcuRpU6D1LbPu6Fn7zthVY/oBXKY
k4XSlQ1cXN8I+8yAmesvV90HY2hGYCFEVTlHD0cOnoT06sIZocPTOtTdJSlH/DfYSTuZUBAkwKp7
Md3JTunv/c79QXeBfWBVXF5cCpHayfSPGF3Pi9ell3EsQxCE5LF16qolO8ZQeDjADS+bb4XFIpen
OPG1tNtp+swJB4UdDGTlXUqd+mKoDANJJzoBvfyWxWnyVTPwMlYrw29oAeVYu3nIk6vrmDAqQDq8
6ASdMKAszrnspLlhI8FCckLHZ0SYlpyvBBHKZFRqL6Yd1QN90GA1Dnx62Yl7218dxWWpOOtsJ1XZ
G+A0FiM/OslU6RjYKR3jTEO6wbQ59h3tgL7WPRiWSrea3xIq74vyqrCciASPX1cDZBuK4Sld1swu
U3r8Ys5tqWk6z4jmXkD3fx3MjmWjmwD95FjYpv7dy0WASwD4vx15B5wjoWIrDuzf/Al3ap6gePZQ
mFA5ACEbA+TfzzuQlVQPHgvUpdYbRo7avVCGd0esha+dFBTsiXDB1XOzbHVs0GZOeEYpUWB2Sbd0
jVsIOo6rAbVxjnrVxm+IyvbGofj4kbbfU7t2zaaz/qUk+faqABvmRduFFaNrTp1Ujc8CsM1Ihfyu
16BDZ5770MtX6AHZvWk45Yg+2UEAJPPSsfIwyk/FaJ67CQBMQxOEslI/yAv1u2sw2NdrJ0YhbXUo
wmX+Qnl9kmrJBb58vZOk5+mv4pdQpfdumX2YdVkfCUV9VFxSHHthIo2eT1dyztsOx+XCbglwg+qf
TXMud8mMJ9btgQrOU6xfeXO9/0DYYjH7+1XsmwTbfAPG0OfA5m8nUg977dDlIx1wmDCDqcQ+JW04
aR0TlRs3pafFYenHR2fdmT1CWqBxQDSd3BZqavZz1ED6yHBf2Su1H7vL2VzNiGn0oJXVoyWy6mWt
dxP98qiLLDmk5gyBykrEq097DaZ8B6LlSF19LeRLn3n2Xu+4b3+us2bbl5u06NQxwTkbxPGg7qTk
fo7e+KRDCHmJY3AxfMy3McccKIys3UUMUALumd7Wpm4+ECN+DXa4esh0ZqBM0Sh2nery0CXLeYgM
mRCXcWgs06J+Uyh311KVe9YWz7tFDUzPAa8wGkNT8Q/H1d0ecE7PKWR238fMVcXDN6wNxyzLlxfH
aMZtEevJtpmEHVTycax6m4FMnbyaS9Mc8pR/t9Cm7KWMnh1//b/1Rbvi+iyY5XcF5hisc03E6qa7
8eNolPo1WtuvSt1ESCP4obyWyYdtfukcA1jVLPCqksI7jolVhvGMX9Mf3I9ybUuIB91B2k2pRDAB
8MMqrXxTnY0VEhpndJoWM62GciQPaLNleuqNJcAaY+47f6KV2+bOlVbD0cw50E0GuCaytg0y37iv
2OyhB5bRjYQv2SrdARGmZ9SJJC01Kr1W3bopZ66htLd0rHGJRqRH2tlgjXMGjhlsOupa2OdKvOh6
0lC5N9KAF1EYCNQK46WThClJys1SKlgzMK52EQWCuGUcIOVJ06CaySE/FD55liTOviRZTIXjpJvU
l4B4JbfoUTjgc4btosuYOfMj70Nod/mHsgvjGbZqvrcJuJxSqOB3REv6Lfss6FVTfhjQYmQfvWs1
lvSo54qMDVUcKajHNeBH58jC8ZN66alezSq0EP5gYGNcP60rfeOf/Xh5ohHGpLzSES8FCvM2Nixr
56RvZaeJe4fh4yHC6xHQSFXsPGo9cAuXHh+hnz95ArNVXnP8tvJfUat+kP51HrM3YWpkMjqqPacD
XPb6MdV+pn3iBT18+3NSALOJXUq159EmLaDX3iv+j3LPFJEpfFbUezohoQr5zptGiRg9ktwr89iE
+oEeZybcf6eunDdiKdOXYhYy6KcqO8Z29SrjGhvjKg5I/WU0W7Y8tZl+88by0LRXsPY1URDbwxPY
/zTMzDvPJd0bLpC0zQKyLjaS9KZXffqoYrqytNHZxXRVs7zK+S2P+NqxOUqSfvnaTBRbwcWrwtI2
qJpmFb/A6M/paED2K11ydAj/IrNJUsr6wV3rbzSARg/Sap8HqCq7ggA/8Ci/uC5DM5IMYjw5pqRm
pdbNp3jIvlSpsNdmcbQnzy/3ZaV0vi1jsiHQnnyFMEJqBwvrQ2ZLZg7tT+YU4pbE0g+nNM1pTk+W
ne8Wzh7WC5JJauzSuPdeDhV7Iww6/lGjeIkAWvKaRb1GRu9QZD3u0VnRj9vZ5dlBOA8Hzk+bQbOi
Q6l53c5ACQ3NzBifDLkrdbve6j11ckWVpMhHEIgmm8GpNVbFsYzBggxEvU9WXhKcshGpXQOLQNWl
NBVNaoS6pp7jmnYr4c3T3hznU1nCzfncNs/2e19AqebwTp3snAfz7Gf7Cnf4jR5yGlL2csg+ikwV
O73w9ItoyJFA0wyVizO6rrsgdubooqlmuSkCVBtf4qVBsmQzqxveYTHMb27lHoyu++YSDzvoFDgR
EmeTkPfYjrCWqZuRNd8XhsVbHaLghtzBExqCz5vmP3CxtKcMe9etkFSqNJX5q2jIrYOxnb9Yc3WP
1zJVSzasaVbeEu1wdr7/Rrdl9dVjdh6i9+qbKRm6g8Pe/Y875f8qS/9JWWKHz87+v1eWjj/fk/pf
hKU//sQ/hSXD+E23EJWQkEzdQUn6U1syXBQkcOUWsxlvFZ3+oSx9kvYZkbukXKE8CuNPZckyfvNX
DDPfinXDgiD1PyHto0X9ff+z/hU6PxejeTQu8+8wVurwmsHGEX4z5mw85FUdKO6aUNMXqBgyLYA0
FAka/eeDTPtx58TJE66D7lQgHIvt59PPh6wzsbdkQLv+RHItK6brT1ZXzTwC2EaRrM6o9GC2GoV5
68MnSSw1xT9++cfvadg04ogGDtKKn3js5vQpzn8CxMQnS8xqPRlEbtTQIgU8DNQZ97PPp0RPyoDl
jKWz/rI0ZDsSrS23zVq74trewamTBzKZlMX3zW3ysXL4CVxq9Dc36Fy6rmG10W2IoKB2vVdesZAG
Fbg5wh/07+EroJikcuBv+e6xm3H+cb9l2WrGU0IglwbxZDxpI3PHRnQPGlyXP5BhFkkdjiSNfJpj
Zjiay88UZ97rMPtHV6CkN3p9NAXT67yj/IAdqDxNi4+Z9vNp13Y8FXQmnkxjYkCvtYfPn1NbOWmf
z9IU6ETU75oiXk6fD8bSJHtdpfcJt9chbedDvIJ1chCBaxNqE0fpYSLAVEhn3BkcLvt3gPBnPM4b
FmOQ0iRxJIQsXNac7yx3Olqx9VyWaRPmiCf9CmEZurQ6Gcq0ArqIPCrjQab8+RCv3JQ/fzmvwKoQ
O/7j5BnDLl8rMz8f9LVe8/PZJ3bs85nwhHPgBLrxV0LQ50/++eCuv/z8PW1hmjmVMAszBJjN58/T
Zxjr4nwv0Eufl01mbEYSAGSG4yxoHs0LTjf2Sc2rsJ9JFk4/Wz2ky544at1Ty75jzz9qO+iXbIt3
xL0CDYBS4M3vq1amPTcCqNLwxDOG7D7mm7cRHBumd2c36/d+VBvV7SKHkd45X7dHm+pr/ssI8bp9
qa9JumWft8aoc/Y9Ic7VoFvu5vRsyZ+1vWPy3mJwapFrsL7JJDT6UzJuVNBAlgg6zBTlBgv3YR6P
yw8dvuCGraMFFuaJUm+XOz8scAoF8VDqR5Q0auZ9EWptyHTctYjIh+Nwsqqt83v2wLApop2l2TQk
XJINO9/quXrGpeq8ganEzMPbhhXbpnHOojc6TK1ToUho8lp7HEkHuqULYpneRmGSd/Ey3aT/Q/5E
MODtu48v6SNbLobM8ba/9M8jsw82myE1Msuwt5qAVgH0o9ljqLgB2PUo86B74vflt2njbt/zI5bF
s3YrpwCeqPxG9zxCS0FF4LjBiiTQv60AD/aCD3djnTqMV+N+Th9ITWLNmX8fIP+3H1mJKZ08EeLr
sW6C5UOnI7ynlh5TMujhDX+s9AP9HSWCgHZTbLvblOxbK8DhHIsTTm88V9O5ehCv5peyDQybNWTD
GRvibPcIUQxnm3yOTstxbLcQYU1KqeKdw7X5JL0D3mdKjQFmobXTPV88Oxfa3/ovRItfqzd/W9wz
sITg4oaz334jlOYe5hpAyMYfgiWCK4kLP/RYkcYPl3Fw/urt0yvJSJibTUjSq/JD78W8aF+dJODF
8LW13q3fpxfgdvHZOcljf/TAWjD1EOEowuJn3e2wXEJDyz7KZgNqNs3C8vpfdJ3XbutMsoWfiAAz
qVsmUTlZwboRLAdmMcenn097DjBXBwP88HjbskQ2u6tWrSAr7BS+eklWxB3jutAekvzUrcvLsJfv
zMSqG/HL/cxmsXVrsyDy0iLILF2q2He/08ZdFpSWemjXMV4sjRW4nqnbwb1audFC1N38g/Yt4k7Y
g+lgwg3BQHKbg8qk72+2hIRYWzLdgGvYaCX/Zt/hB4jDr/qjLLWv6GcGERTHMVc/BS4UIg1X0emM
pHroLLkHglgV+1qZD40tXclwLO3ZknBNLFFwtFR3L58GcTdi1ctxoBO9bNVf8leWu3nq4+42ZcAX
bvhT1l4PGO/8dJuWVMhNwZj3qq5DPCEzr9vMHFzqM6d2CZIz8Gy8RciN3XQDd1QHLVo1TvVR0hCQ
i8aeYWskaf2hWxkv4uS+yB5sbrWCKbL/wI4OhEP/oWNNjaMWunxREY64kL/GycazkUeKI5eXg+/J
ELX6RJut+PFPE8x1hBtW4udHKXS45vXX9BF70jP/nbGFwun14aUSz9SxRaH1vY1nbQ35jG2xnweu
uui9gc/f2do5+sRCqffyObtlf+9QFS2Kfdz4UocPC9II9JXO47EVxUXx8VjCQH81froXvsvyfX97
gQn4kmfv9TGEuEM4cgQ4YQ3r9vJAT1054khepzMTPOyMiE4RkUjB+RxWGoEqCY34ggfyAZr1EbMo
K/Lr3QAsDf2NJVVuCG+YZOMYSZyrH3i8D9kmfoa4Tn4HRyTq2s5Q2UCUX4ZtNFJWiPB7uOXdOS43
CWHtJwLa3za1ZKHjfNBiALI2hHs9vigLPBq/6ls6NbcHwgnLGPcJ5OLACS69OM/yi4a7Fno3vHOx
fc+zeSNdAClFkUiDnSH+EVvSpk4Q2mweUeY+1JWeQuz+zWJfxKsBrsVhuBWYtIeY1VjGaTo9urtc
/9Zssjy9JYaXhsekpiuYss7gFUBpz9CXuioQlzi4SUsIAkKK95YRIE4JrPhN5ObOQN25h91V7Zws
Rmln5X/pgv91FlnRg8sHY/8X59Rmy/A7IB3Q+mA4dgjSW6Ju5O2Lt9vY06Zf2HgqY+5PyidrVgTQ
EKwcwknwjQiaIMUkW7wI22y9F5f27enmybkrhfu8AviF/7jp+jlvj9x24IEoWyDaRpcx7XizUrto
nHe0mwXKTZI9IiQbunp9MPDykYpV8jlbKsv4qK9GX90qu2n3OJtLVnRmSSvhZjCOZ4tJ0AiKdnHj
LWCNWdU7IXJCyXspW8BE+IzuW1ASbV/yCdNQVVvSKj+OuA995B7aa2/G8bCQXl5UuK/oEjVb3L17
dUOg7rgiAd67EKPHHdR+pPBbha4u+3hbKIwfcod0GBMNWATiGND3RSsdXN+K6hUJeOWzIctWeNlC
QRHpD5pN2mocz0vJRYMnl/M+/sAGrNU2EuIs+H7pRkfR8bJlZHrpAc8mHM3fAj5W15GN6Px+KQIb
d4gHTapbCxz+Ny+d6izs1XIu6cS/Ej4MOmi9/Rp/o+QgxzZfoiZ8jWhnXQIYwU770sXHJmG8Cnu9
dMvSxdlgllyM3ofgS3Qp9B+iOK7FZvaZmdbrwHdHsmZW4WoQtpjBJbZ5RTLHWzrK5NNZ5CHNzad6
zR1xnRLY4ZAcWtrNn2A4eBTPFpAT5k3r4I7rzOaK+7o3ByyZD5Mb7AVp2S7qXb9SPkv/oGO181vd
hy1pzeau4DUmN1yp/gtQBktEJ+436MlviMYeH1Vui5JtrrhGhJ6OInnAVnTqcrt+08r9CMeYfvEy
3S65QPFp8KmxW5npiNOTzToXn7NP8drWVzxXq3OXON0hQ6fp1KdxRa3Eu5hTs2tv17I5rLh0ScSd
bscHdZUeENdfqzPXnz8WIRM8YFYAwyuzSba180X90X9ge86KLZyp8DCXmtLta2lcpPP0Gw44+fvZ
azOdqyVtQF/ApbNE2Q2+233xpWIWx9EK8ssaQqRuJSDZiR8e20VwEj6MHxZONZfOYnOF2KBdJGVO
XitDDpoIXbya0wljMJF38kWop3RB4xsVDCX8qjsSIKnlc80mn9BQPEbQSeI9OmsN7osCqGOHJ5/x
Hh9wcCwfXt26eI+IXt4ywj9Gutt2c72zanS/zKh1T8FszYKdIn25dbnLfzinZ5CAM0+5MGpCV/VD
Tv0cL79m0c1sKMp0VeWuOYvPDI+PGwY5ope8PInSk5TpelNgOzB5WU91u++O1bGSN/gqd0cln8+S
RfIZ9XgFsupLpO8Y+HuIYL/58KXi9pC77FHniWHsvSz3zFnJO4aILPD7xlYWHSFaMubHVqa2+NFc
dwvJfx3VZkHGwSt1TZHoMiu+k/bz2Ca7x5V31DKRmiL7Few6OM4vJyZrChb7n0Z5js1aZhfqIenx
DzsZBVQAv/0pwdT7G6PYRHEYaQF5Yfaz67HxhQ1oqWuiXJimNAo1Z2hCiKoUTEhpy8yl1sbmUunH
clm0iziXzOW//xjha7YUhJjWsro/lLRbAnYSyd62//fVv+/9+0+g8q8zEUKxZVaBlQJUrgpIgkrz
iJ2qlnvM65KSap92mUFLQcf3/qqXsMf+99XbMovc8ve/pGodz5O0Ww3Mr0X33z8PmtK8/P/3t9Wi
IGNTxxum0XwjNu0yEW5lFXSozKkUiYh5c+/oM9v3H5RN2mNicbcJDjlzFInLV5c2vjqNuE69qiXU
bo79f18qBS3+iDOwLe8ZeMDubPJr8Jv/RjLhrba4oUUjoghifQCmO9eqecakq3MQV7W1NfBXeZLx
cycf7NdcEGvqK+qiM5ZYKbyeumSZ0BsQwVvClgixSLXET9j6BGgba8b9NUrj3qLB3HRIMAZbiL2Z
PudFVX3bbrBpteWTflI2qDfyeCWYnmaQSgG1381+X9dxL7gNtegMJiy1vltcidx+rNH+bdpP+ZMG
aVrx6bcxyZsW0Sa+bs0OY+i0nvrZbso7XWfQo2534JwDomamSz2Gc1N3LWNH/wyW4l6666fmKYxO
8MssnQutfuZzo/cwmebe48OZai6O8/Jv9xPvaVLRPmtP09HIq4CZ5SfhUduSFzo8X94LEz+L2Uix
btYMOYirqf8E2W5uCLR+CTW5x9R9n8aBwFkunWmN2/iHophOr9ftx2f9m99L8lRI90DAZsylFRev
/H2LQ/i1AOwD6g9xIJfq1KFp4UAqnLcme608Zc6/Qz3njuCJU24yfCGpYkOP210Qt7YfMcrztUOz
DGBkWcoW+jvO4/ByFdi5TCZ/ME6C24OltbprYn+AxGuhicbeCpNoGFz8Ei/FdMGpbw8Pk+4mdxoZ
WXVhE0MYj1bvBWtWZRHbr2ccvnuq7oplCKYA3VVwvwd7YB+L1o8PrLDsZKEvJtFKNg+vGt3ai5aK
T3yPQlc/b54kLqg/vCp2fxNiTb9ZzWp79kTuKpya0MWLMPH5xlE4YiqSbFTimQzO9yP9s7ICR5FW
EhvLKd4FqoVDuUageu8ytlaxCbOMo4gD5ESmPH+k8NMrbnzwlqA98xNko6cc5OdctSRHXQYrvAQg
izhQRPt5iUcPkJzHMkIzxLeQqytzsmbYbGcbcQH5cvDbc7zDl8+4lktpxfAv3eX38PQOL8md8Qd2
4uHRuUZsB2fUKAGkA6652z0BnGF5htexp7XUI1f+wbMN7gUTdzp8PgezLYi4j5O8qPzhyt0o56Qq
7R4AQp+yaqFURi65oXtp30WgH93VwpvRCCTswbmH84F0pDg/4EBQB86bjp07KSC3ZmMlg+RFY7zg
qxJ4FwRvnCcsXT2C+78PzswGMBOkQ0t+8ykP3fjL2NAOZObfgIMFVn7VgtHm7Jvij/ZUnxeLN1gm
Wdo7kdzV6FDeGqx326WSgngR/8xs3q3pI8XA7u/T+tF9hQ9msnbEOVHzJjCdtclRpBkaa6/90p6Z
b2Q2BPsJdDL2DOSvMK3TD+3qiZdhUewiYCYMsSR/wLZLdPoAn0M0XcD7lnJ9fSpoVHCVIoFcdKbS
HZ5S4UgrOBRvvKW26/t7Fd3NX1AECIOnd6BXYvEYvvm6ZI8dQAWEG8239mSRhLepsQbMGO7K5GjP
ejxk6TaMvRRA4tb+ssWFnwWuCYmTp9Rqq26PjRrqbDzfroXsxxWbJO8LcGKhH3ryRQQv3vd3GAZA
GXpALgm21NekAJmE+u+Kv1j+1fex8FouWr/B2Hzi+A5sPbLNvxr8K/UMTEvuMOZgvWZzAdgniJb9
ZkYzjRXu84FggKW+wQQqu0wOnNSdgV8MvM9rdp8dR22bJW6PKE2y0/SQJh8PdqZrgF4qsbtqHvSb
enjDLGyherzFaQLZvuEG64fgoYfARy62mKda78YB0AGcANlUuZ6u3T5fdv7jNDIUYnpjTQdgLbQN
Lne3+kkOPCSBcjI0Ds7NpPiK6WXjPAuXM/xfdEtx6rPs0r2ApPklXkPn7IBBXLkp+guoFyfRQ8N1
kFLB5cipnoZrbEHQCKa+8uw20CE2xU7fj3tGxJi5zdiV1jXFAjqLpeIpEDys98sdouLIfSz7xXh+
7xSxHZ648zxywpWsavMQkXXADmvyMD45NepxHkMEVGBxtOy8q/ycbPq9cYe4OLPTwBF/B9VveeSS
lfBE0Y9/qhjiHrXMCqyf/TTyBrJAKCNme/hRPIbsXeCIufD773pzY1RXPHRsAuanI4rQEYloyrUV
ffZjjtdC4WmSHQ02m8/MYG68DHMfoX8luxLNJ5RWMgfFcQ6EZf5y1ML4jca5kN70eMUJxS7Kwor6
jUFsA+POj/4o/zbc5hOPG16hKLqAxMHuYtwcZO+hOXLv8gdV1ZEMnPst8mwgBLPZh9t8ARWVkJC6
5bG2Xl8hPAUmATfYzdltvPcbnjQ2bBGsC28oyHvSJo3PsM9SxSauYUGM/cj4kOWUL+hQuVaCcqZa
6A138nlqBfuBSYRwhMgzOyr0t7x3rrd6qnuf50LP12kDOqnctcE1UK6jmJkWZUscxbwcPDPbtazG
n8ilPfYI2pYCcjxdXfrQR5dQqFHj3HOhY4qE2SyK0/szs7OULlgny5FxPpN+N/O1J8Z5gJ/c8Ee3
CQs/MPZJBCWZpUBXybHNXJaQtYcdYUeGV5PsYnP7XigqcIrXpAcSomqiQtp+w7FRlW5En/yAdejN
tmy/Vu/qFybAITWUvHrnTzD/+ZXq01vp2NFdbsUzhyKgYEuX9JMf6mCBxt+LtD03Rbmq5+AQnNUf
jfJ/2626BmhzsGrEDlbgz3bSG/t1pO94H0Agsruc3IE5zyi5iiy8nEg4PMos8ZzzYEIeZ0lc+19q
r5KRLcMhG1rC7Eh6WrWTnmPnAkxOz4FLQTl3aD40hCGX0Y16Zwqcx4EoKhy/EjJqF9xThC1ef6zP
+jL7So6iq9/L3NFDj+YelgyAfktI3BX64t+s8jEckrzQZqzzWgjDN2yReh745hfbr8qyPHNITqon
nriwDzxhuLy/1OLIkhq6uILJwEb44khPlrWtLs1NcXsbof7pBt22N5nnBp5uDEkdE9EO/C7AQXhJ
6P2Lb6lvYFUEssQi7y/b0vPfDYOJG9We3DpV4ZSt0597N7hkPAEUePi5sFO9fElDzYvthv6HCx41
GVQrUbPASKnUKn7SkpfDWv5j14UBF022sAtWrLLm9PpRoaRYL4w1WQlWsR4PjeE+frEYYQfXyYAG
B4qXE8OP/ldxxmW8L4+Bz2r95k0+Sq9u1oClRbHjJpfLx0KldJtryUambb+bl3KrusMqmqcehMUa
HbzM8gTUaf84lmepnX7IZ0ovbZXQlCzTtbTTpv04YhfGDykOxfmRPapSfFnysDgXcmyB32XGA7sX
cx0W9D1eI9livqa1656zJw+nkFHksVjkH/ltomxZ9aa/PJavHU9vfR6uY+zwQDlcvp97+jGtq1N9
ZlOMwU/Abz4iygRXXqif03N2hesznhNMe+6cS5qKaeM2HL85aCj/H2vl/iDTQV+Z31Qn71gU8lni
RXjMKB8+tEMBoHNKZN6ylbLc1rgPsCavnd/+4hJIU7ZLNsNBvGmVlS9SCA7r10o13OHB7MSCRgmN
vKmYt1hkvLqzTbDHbC70cTba5S8qcM2FDOMpLs/OOnIVf+a99rPV4A/H/ibNSV1kS6JZ2o7Nu3Jo
dkDiDCpCj7tRWQ8ss1KX6iLE/uOJkqE7sUfW733DSp/YyIydT/keIE57Y84mCXd0Y+x8VJOFi/0M
K1yFDr3GqHz+ZmN9iBHefo4IfcZ0sG82Jw/Pebm182E1wiRzk9kcak8Oz+fUttZrZSoWYYv8gUSx
jQ7KhSPvJtv0oduNyrlgY03AokAbkOnbguzjGkeBWLj9t7Ssls29/+hqT+sd+TbYSNXfUSYIQzxY
D68dXR+F6TFXbOmuufoiP9PxrRgILGgsUA+zE23SbYHnPd5gujXxjCRW/YlPc8CmH6COdlk7wtfD
72/Dn8jHyy1hU94Ip26/mwsmSLPeTw84E7cvK4EzczFX4hPgClMK9SosK6TPx+HSVy4ewEAX+U9M
hcS7As3XacgwaFWWcPtjYuQwDwJoqrnhbqEDh7hBgakUbkmIFG153Yg0+MApdy20xTW4Dy5J0xo7
obl5Km8BiBIjKIpxg3AqwBhgkqOa3Ds+EQEBt6hHI+QRNDKydMDm1yDp3z6+KiBCR24bJnDIcADe
rPZhmZJDqjB+bjpiSUv4aWzjT7kw9EAcmQVzjRGb5Ed7ZdpIqVOzLGzCikrzXOOdU3sTK582mMAi
ggWY7I0c0A4iK79PbPGFO6ADywZE8RtvUDu4Id4UVXsCmX6nAlvkgia5NRylkZwjKg200rSdtHjj
Lt02+huUyvfmd1/5/DB9QToiPnOTDbt2SrdDv/eD5JqHmtnivtzCikGm5spescx4eCiVOUiCjeYW
Xv7VXrRns4477Pmc4EsESsaoHruiv3y0sr/m08S3IHCY9enzelmvwg0z1uBP+Yjns496iW6Jhn+8
q38D3NsIt5D3bJQjJPThfvGkIck6PoT9RNuPSCy1pgeeBvtp2vKKYbscbo/XaoD1pPMwWWzWMc5r
j6WZLPMJav9aBe6Z0CxYaWdLk8dgM3qfWWfpKU72y/Sl2ZyhpRLg6OvgUi6Y86m+QZEvJ4ZuNmOi
CsuJ+SuYy+86gpkoXogY1HOvjypFOdxjZnQ3pVsyNc0CLx+cWnA5FurBMb8ojh9bHd43LNdFv6Qg
YF5I4+d0PADfr0+4Z+Qvs1u+ZgdNm0fpRfMr0oO90aSAseJvzKnfR5aT+NlXA3qOLSS+REyD0x0D
jn4GKM3006dxwbWGZ3EbI3GzxE1wl9nHqO5dmZxan7tHBZyg13Qm7F2YV5hWdsDmFfwTB0N0s2vZ
bTfhLtZw+V4YLi4zmMR3IDFztuwtH5fKOL5RLWfF+jUwI8p9arTZl3HOFPt1SX4C3WWpZ+vExsnm
EyTAwEOU1guYKTsM62DL+LT5gKJvGtjCzbsPengGirPPCpIZgEl8LWE/AkIRbVa4wm//bX5yyMma
8z6QOn9GsXGfkD2FFiccTEM21+7Ub9Xf7FBS4iyM71y3SlzDPCxJiRhtaA7m2k1xWBMvTliepMRj
1o8XcvRym8p5jSiBIdoypMI91wo/nJK0GfgjX8yEDclqvjlAFTv+Gc8EhkDupkzLN1niiJfeHXYC
25HMZGqitil7a4aRtmAZipPTh/Gksa4JPDtHXn1CNyFKblKvzJcf3tPCLvfFOc99A+a8CrLtYk7b
5N6sW0jxfuwvs5hoCmpnNgqKDd6K1z4TcJ75O5/NYSzIWlfdekP68EKzBB/oiLVAZVc43Rlcdoyc
goLpZOxxcNB28pLjUb0oXuXVVwXquICewe7OMkZUMbgtAoIQQowdd25DLXYKLtMJQm2r3LEDaniD
jCEYZflvE9LMxfcaU8pIyN+TKkNfBJimYmABISW861ucLZYJVyq2q1sE2SA+l+/3Gn0Nqf2wyWl4
KLgZzbtxz8CcgVHferjlAVlSbqgMfdU1w9PpAnLhMsa6tYwpz9JeWGS78iM9cqjPcN1cCU48V34Y
GMX0o5WlLBg44AviJydR3cXLfqfjBv+w09/HVbyO9L4U3ovy8zWPl9D/XVAd5Quwu7mD/xdLPGZa
yZZX1f3lPlxh0ZyjEx9HJWjLZcqhLMJFBMGA7Roy8ibYDZsXvkDveUr8ntBFoc2iobZLP8jWYAj/
wSJjw5NLTzspN1Qfwm7ATG0xQ5ksr7v8UwTCuOiAMbggobB4eSlRErFtNA7j7uL3payqxIWUDIlx
4ojm2lPuZH49+iH9VcPMxcPzRWN76R0j8bBAjs0FqkopcEJj0Rbz0HBbdT4NzDI8WGTZw8MhnikC
QhPmDwh6zZY8bneWXHE5BVPEUHArbThYcDVg9MXVQ5r1vryaIwZWYjCPtpRP7CxP2XNA1fnLQPjA
y7Ni3j+1rENCVdnqbJxxV9VvJbJEONItY411OXZgR1N8fzoFvjaTpXdguMUIsIvZlCzhg7vDZ6zp
PyjDrvhJO8ZG30ETssWVeWR2OFSu8aPFLmEezLuxEgNQsrR4pa+6r/Gb6A2FRvSPOcei2VaD1WDP
FM/7/hK0W0lxFYq0xH0dghtSU5zhDsbGmIvMRvAv4/HDJmRqHaV1KDdIbDAhqEvW+IyuNBX/HL8d
mBA1wxO3XRJDyYvLT5P4czs8FOcUDYEnLNgdRA/fwypfz3Jv6jF1tSSXx6B0YLHKH+o++JWOiBPq
bxM7ExtaxDn9FUBv8fGLHfnK3+s8PjuY1aa+ir5yZqQoOPlJ+NSPw2dAPMpC1ubItb5rSpSf1uGk
AIg7C8GisWdzZotn/P3YMupTtQxRY16DE5uCLr6JaJrqFmjEd8HW3PQ+c4ZCt2dvTYNdenhjz/vv
ZN8wfBP2LfkOsO7OyqfKkCc6papTnM0njGsN8GfVfjA8mcr39azmJoZgH7xGc6gO4lNdJbsZn7XC
JsmhwoOPMlymezUnGZhRaw3QAC56YshMMuTDhf0m32QnO4V3ll1wEgGbbXPHyKcYnWz99UVbnYAw
+BgVU4P9Gr3VnEtAITvkD/Eeo5PKhneKz9MJbsCLqpYdPLeQFWBaDt27fM74ndn6L+WC4pw1R8/N
xgl3gdnoKcNTNf5gcAtvyk1/x5PuhYd69a6QBw5eiAAWFJIzgOWq2WY7fSs43NL4XvBgrSKvOhaH
2ULbo6/dY9n5xGpK6S1oISvZ1/bmzG1u0ZVHN1xGzuuQbnuH6SLxjSK62ytmPQpl58GRFq85giwZ
E05rNHx4eMAsAPNHVFzw5PkQ7bW5d1udT8v49ucN2QbcaqaUkxOuBI2gWGbqeLJbr7Pqp0c9cNfa
XxmueL50/x35jpFTbP2AxYSBK9TzVrOgd0B0Y/lCvAF1YIhoLKeDIi/0HSVmUn7MluIqY/vk6CnX
rMtimZ7zyDG+9CffayVL+WWLYKFInzF0Gir7a7WRHSzk24iKyCnlfd+4MZOakfQe+HQ2WzafUCUE
g86W4GvMLcP3EiFO+gDvU2DkRkeNSXb8RfVeKB8dRdLkSvJcoXfXLPG7XPNKkGVNxRZbu7r0Jx3m
Cw/C6z0JJmmCDGJH+2o/so94xfpkeJ0jyAHZhoh5ajbknn+0C1hU+NAy5adrPMrrcHT6BZV6wdbH
W+TEpEEMffPKCLtM7NdG+gTX/R2oqtbB5bV+U8QCxxzuj3Ex25Vf4YJHawJPvcEJYW5T2B0JmWuB
4x76nFvMdg8YsfDhLtWtpgXvHTV12LeHW8l0F3RqGVxgdAhrnRgNG+X2485J95EkS/MAsewAzfXQ
fJZX0amoo1Ov+GLHFpCnYWfO8lF2nCCcNPoS1pBaQkMDCCfnBoONTVDa44Eq29hLIxokO6c8rg7j
R33S9v2qmqfJglhMg8r2Us3ZYHYoCHH4+kiDhb4VIZBwMgN/TN9CNA8cSDGreLDZ+QQPziMwC1Xv
GNqKOR/nM4ed4FYZznBh1l1d4svsTFPamCD+1uwc0AZRfrnoEpc3wpuwlDGoa0GM+e4MC2eLker4
h+ptdos/aBgabmQwT2ma3HJfbTGj4p1SEzxqUuyolN3sp/miU426ebyd3R8nkpLZEsVq0WROKPpY
fFFPPvrVq9jGoq9/69+JbLHphFzEtWE4WuIzRo9u9FTtTR0Zh7g6gytxZ1DsZnay73/Exs9Psf/a
KjyYeFF+CXtOukzZZcFnCYdFYXGp9FPkGozrpvdnr2OUHjDdeYR4IEBPsrvfkvnflRoi4ny9Y1CW
gTaBrZyD7yFx5Qcwh83jw2pMTZwwfRIpSskeknlbXYkm5pjkaCqB0yTYsj6rrMpBl5m7Al4xawos
QDB5k6+auZ3eea2Rsorvs7V0WOctjU8MNot5/4xei7oGBdBXmm6Hw7uhRmeukowr0Sy+K5ogc1E4
zgiiRuhzGv3md5jLK5J58+49W9A+6msCRTXww3xNorcG+qE6GBLm6QYrCmhU7HyobnJIfAZNmy19
j0ss4cEypncJS3cDbhnYdemGnFW4sRxQ6lHkDs3OWOC4D6tHUaChrjmnGUsTtIUS0+/HY4CP2LAs
IUHoS7n1qEh4w1l6kx5QRvEREihEuwVZlRKHCsMIamv5fflLYnp2BZ4fwgoxeJMfo2QnZ5uMCI8c
IjuyWGcSLkK/6Ls9SWsm0y5mkDmDieXQbZT0OepL1YQsdhkJZxBf+JC9aYjUQhQJaHMqwBBKdspu
2TUjj72S2zHFcPXWM2H+gFSH8HXEosnRkUMBHt7U42wPPanFtQ6vbgbWOcJ6i8LoVXhS/oXDNuJX
bYDDcWFjJu62O+vPbv9vsN++p/3/m/P/+7/YUEB+ySThv1yAfz8XmsEbHangw/ELg479N4aHj57g
03Dx73vjgxgJozH23SObLbC0cbMWYCyueRIKAVBOnwjcjoK+BUrhK6MghLsfJW1RVmtTUOkV/33r
3z/KE04cdQO0/e970vTin0mjb//7azP8jM2ynM0bFYp9Fst4XAzRj9S/ufb/vle9/6FMoNr/+89Y
4wv476v//cO/n/vvr5hqS/a1EHWN06mMt/79UJaaCjve+4X+/WgT5DQmsZwsOy2tdkG3GHDYqVXs
m8b24Su8WUmPzHnV17n3CJr5CAdIjpvGHnp9dPSXG52TdtxUwXgYHnXjBEgirTxTtJ3+inZpGn7N
lOyoqMKXLHaNp6YqCcOMN6JkXERC7FY8r+1jN7wGBeMYKQbtvT0E1OBGnA5ErbzsJOiG+dTUgZfF
7/xBEITZi1Ej4TU44cQi0lGJlsY0aJNbeKKpEm+FKLllXd4vuoj6FMUJR5/Ouam3EYOruh38TGey
HfVfuZjLKzwt4V0H/miqLncFdyqukSZ2Xo1MlzUINNrvs0aWVjON6QOKCbRozOJNxSsM5pNJ7ZjV
eEcVUlvpRMHRdnpGjvocnSCFURoxsozgd2qwLWrcBtyxhdZY9xyECR5jYy8OizQPb12MOyvs1AF1
CXJXZmhFgcsiJiJR3HpckJetISaF8l1CvJyVmH9EkLwmNYZM13UEAcm/tQidWQ9h+NeSN03My4uw
FwlfM37iTPt6zcAz0kh7INxOHKKH4GmYcF8q4BtEb7ZqMNrrFIlEAcFlwxPEwiQKgxj2qdrhkMrj
jMr49WMOOJj2NbO36Ih/WlPDFqs62oB4DMg8n3pHQx5vC+EsxePrEmFxenzkCYSnUD5IIgfHPwcT
I8xfOKpOIHF1mi1r7TmMvvYSlpPAHjjmMXk3hCvWAxR3KUoJ5c7a24MgM4IR/vBGBBisIKwbROEh
cNSWM2YBHaKHSAJzqJoo3sZN5rbNe69JX19RidpC2sZFCUkhNyEtTA0deWLcQ8No5vJDf87CaTPK
KaCUKcE8FslSiqDXJnyiQAXblEN92GZaCaslf/ja22ko5VFbGErr5t2AIHScYHOHM/BgZoqKnl9K
VqIr9RI4ZLlAEQU5MmEzi830r+rDaoXLwW6awETMCFk10Q8Dh3EowtNAqSqm1K7GnS2w+FOz4CfW
K6C1lLMtkYCoZJYsWSCeXArdejLHpYE1P7AW1QCulJ+CyVlQgKCVDQOiStUFl+hENgNS57UyA+qq
4psRyRRyeFS6RnESE1qCTniBK3dMVUVwwyDmaIuV2alVA2A/EjOdiq0sLjJtJ9H9y/3+wUJyHh1g
hByYDt4csHNT2N+vv15I2jXeZpghyIoze0tBxSiL3sZG2rKlpIkfwTB/THmC/2xDwaLCM0R/PjQE
kCBB1jhQ8y7NvVHTVzoXoCtBD7OWZdZNoOABNnI+Ql2CM0l7aSMKlaym6nsVCSLXr6gelhJiboiI
JkCIShqPZuIIwhgiSvqfLO0YkUbBDb9OrPLIhbFyOZnjsPUOq02mudyqL682CTUbYKoGHfY739Wk
YmHfJtdqmi5qsh8KRlMNM8SBFEVXalnB4duLTwDEyhl8RoQBZMkoHgw1a3a5TAuTDN+iIX4OA/ca
jeyIOWfiQst+1jm9PZ5FMrd2VHamCuQoqBfcIzir/1GARgYusQjZNnvBwdWq40Bm7WcC3CgrzCpx
ipODkJQqVVj2FBEykcqWUZvNMumie9qa72Q4ZaXUoQErEp8lrWNAOgTIEh6wRKKxPMykxsIiNF2R
wxa4cUnl0EgKyVFlXnnoU3dyM7qyTsx9YiLTf1TKCfX1W0UMZogSGN8wjJm8dqqQ3xjh7iUF8laU
21slt+e84jlpp9xtBpE23gCfwPA03GYFDajG0H7SREv9D3tn0tw6kl3hv9LhtbMDU2LwkvMkipqH
DULDE+Z5SAC/3h9Y7X7linY4vPeiWKRE6VEkkMh77znf0RKa7VRzjipLfi/rmyH8e+EHzCkqkRzQ
IlaAFUNofavYY0junXyWyMJ91RLalH4WM8DHoQDcvt01g1oLO33yhtmuYHfvrRsSz+ywHVb2Z2pn
ZKPa3hbkSb+0NXrw2Tq0HYN8KaQlhkGgKPY3/bYrkJoDzk1WrkW9BBR5axiBvZ2C7o5ktHDthd6z
BU6aTjN9Ck4zlHINbEnAs6uAoxyl37IJ8PcwcVZ5bJOWtekD9IbA0PIlV6NnrbsfVfPcFADUQFn6
TshBFcICIiJ4ocem5DhJnyPPDDdhDoAY/BmaYygnjHHQeOgenRG35VQExtluvI7NNGnLi94WHRJo
bdnoo1hOYeBvQJrdJj67UUdaxdqriRrTw5I8ifQuy7IRUArtURdKhmUQQBtOCBsmlTKuIKs4ylJ6
jM4oN1nSYBDhlwxUOF28AsN3mwcc8k7c9KtxblOTqYcggs/U01pYdj3aFVESPlbTXC6n3iV0id6X
4WsMIVr5kmo0DTL3NLViAtGMeqJQDVh9d9qVhDoeiqE8kIieroucLaSXYe0jTZOKVPrdoif/GTgB
Gi0RRUzQKGEQnigkC4FL19Ac4aI59Z2pl2IdSo0hIVkmy9ii69HY1H49V9iFw+CJWKoRB2LKDJPs
beaHeCX6flHZTbkNciR8ji3P40DPuDh4uPyXecd8P3KspcHSvwlrjDIJzIJV4Mh4R3oYYuoUPhYC
eTzTL7pLd1lwfK9bGmpFTMQTxsknL21gxbsZQ04laX9Y2YORx8+iCnb6wIIcdI2iD08xouXGqgsw
veRNjG+Ji0lWO3ALpfGcWefRJLjEcsqdICcGAXuCY6stvnnHKdld78V2pXodO/fLT7OHARTIOev6
5qiCvTkwDzDsSB2lAc0BKAZimIwuVA3I3cuzD+ljPe81pvhFfBlC1zmYU/c0c3Y4WNnWsLsrFVRK
XKANZHYWd80hbgauVM+erQZDyhjCgsHMIAsy2TJ2yKxuI3pY8I9T1Gj6t5nIZ5K59dVQaqB0xlPk
I/rsqV9Wsm/TValbBGggXQib+8lx9hHQdT1C1GDo1dYl526ZBXh+zAB4fqMqqq92nUYDTSxIGKUc
OPQmDGMMD8rMIERcF7cdr3/VyqA+F2N99kX4Ng5uuLPh3U8rkkOsO6vVdsFINykzYE1VTr/ua/Q/
WsNk29LS7TA0pI9H08Fq1KVKCzI+zHAbRnSv9BAVfxFX2JCiDrPiXAKJOl2H7AWanst05J0DpY97
p6P7UscE+4ne22glQ/o0jFe5dWOLLF7aAeNVaWNk1PQfqdovwiR4WnBBBj0e2d/xhpVPfja5++oE
NMR6mMiS9Yn6KiEiHSc2J9vpOYwja4MDHA6tfigjhjkWuVuGPsmTCiXDlEosdAetkGPU+0jSpR8a
MlTs6VIGxA0GQO8XsCsctx3R1hKiMk0Ouit1M3hcJRSzn6ay9aU3ooZU3bNpmvGeMIILQoTBqDFc
IqivdD7qqB1MMKb1Osftu+idiuAzhxj4wQruS/LNAyNcNjVSRde0yKGo2nfC9tQp88BYepQrniy3
/fCeyxujjE4NVuG1cECx52SLLyPnJdTlQ5sOAC95rbxNMWrCzE/YQCaPY+B+RrKXO3M0vU2Tt/d6
2wenbA4OzcfkTSbiF1GaqCbok3qS0E5ZvtWQXdjTNa+ZETHX0Ipz5Fdwjii4FWfuKrPrxdi2vAuR
FBQlpN9U5oOWaSvQWLdQK8aFvq0Cl3gmEv68lp1TlU8nJcNvR2Vk2wWffkJnx09GuWYztsnbcjyb
DskzobBAsqFS2Fh6ieS4pKnWUfWy+HvVnUasK/9o0WzLWdkbV93ecyqxDEz0Xxg25dTTxAjYezY4
RAhteraGDLOiG7WYj4nX9WR1rLRsXTTuG9gfyC4p9Dmg/GRiJCiFGppvIxjWGmvBo8bQTEXNWzbE
hIGaCt0kiZBbiTA/Odq9QQlt9Efb5PrRhkT2OeQlzNSpeSxi1iviNgbYRPU6ipBq1JHFAvOlTRPh
e23OX3rXVnigFZayUB+DtS0xh6o+QqY4BvHG9yn1JjN58EMbREbHrJZPo1h2MlmD8mzWesbEiCqa
fr4L5pSyY28K+wJKhH5Xs0m08SDQTQwZ4yGXIYVJlYqEOQMOi0CNQn7PmezdN+WpTsE9dXPHDa0g
Jw8apxKQZqj2ZmGQGVYzVh7D9o6ewpNIdXwbmdiZPh+g0Gt6IEP3nnQ5sDXLXbObF+TOaSd/ZFqr
yQwVJO3GEbG0tO9sqqGDLu+UxkAsHp/joNt5SUzrIISOlAUAfiUnu+GuY/UidWER5aIjqyVLkr/p
GXP3cASqHC1urTz3wPdM0FCtDkWsDLemPdz1vU7lXbOZ8c2YVmjlnk2b3msggpvJnzfLOgcn+1IE
Oc0NxznB41Ah/dH7dOuuphsVH3XRX+LAuOEPnxYu0FKSgho87H11djSyHcwEnCNs5FWXsfiRpbKy
nOQeela17s0WacnI+6vNnzvY06Wp+0fD99IXzQZfFZK0ELezTzEjeAia+Ez2EtsUEC3ZucxdBo/e
NB+lBZBmSbYGNP65z9eU4lyHn90gD/XYJkcIVhwdrsVYpw5w+SBpdSkrAjIU4n7CbatMZx/G9wWc
JyYb7VeooamoaQ6QJo0igbn6YLUrzcHbn5NKi3Yp7zZQrmJOLwbeoqC4sCtcW+M4wJGh40Dah4lO
Fz2iXdnqJiR6pfSkmlsZeLwNRHER8cxrGxIXNiQj33c1+rrOmnKqbWupTNTkmk9WV4fGpZ7RN4Vl
Y6qqf0aWXumF4ynrUnCbAHgQMaI+Up70V5bvq3OThLu+n24mzUiOuYvub5jKo9e1JKDXPtpBP1rL
2L+Dy0JrdDKO5jzekRYLk5U1z3bqMILTVrZ6mYJAI/RQPveWiZirb5wFL8pe8HmGO0tAoIYuxzwQ
ZI6ZdxilWrTTI4RslYmNKfE1jM9mamNF1QjViwktcSF6LgKOejUV2oY4EX9FFfyCNKPUauNrqh7g
furredV3+EAxmC6b6GwQP4F5ILorEHaUBgrDcqzIsE4JAhL+g1bjEAHOykx2nerpS2qbm37amw3e
CmFGR7aFd3RMJsQWaptrxg8L5XcI6oukRaq7vFM6Z0C28htLLOrWZLxmpEuZu8WaqDoKWtd7zIHu
kunFgeowLFTU8LcGiw3mLOdriiI0IQjfOzBRG4O4GRxULR9iDXxa8seGKKqrMh82ooqZc4g2vBvt
Tze4x+JQ0pOC/EeEkaOMd61lmKLm6dH46igql9Ru3g2Nsq7cNL716hd4S7FgHbQWnUfahR+tRlMo
hhkQFzHYUMW2KmZI2VTVK6ccDSZfxy+iWW816TwL3UR4qtm5gcxd+zRt9TDVzDQI+EnqAilA4yLn
0xGQqeQ7dKL8MiHVNwpGZcVcx0pKOJ09XKmCk8A44SpaIEOqn/wpch9kzUBEMbwaaX4FZqSfYQGu
ComNqumRaiblQF6MqX26pR5+Utt8S59TWrcfc4/8dc1svrm+vWU2vRfZBuyybouqq3e0M+UQDJug
it4s0IBYxDvFBTWyMPOCLd92LA2nDIXLmOPbbw24ZFm1lQGbGAdWQ22qDZcuRhMWrGeVustc7z99
I4Y7h1K88NmdjH7t47ruSQlP9c3gsrzlo/6R+t5TPsX4V0iXZbFi+OQPZ+Cpb67eqO1kZ82pGiyX
eZfQSXjVCgQ51UdPVs1cZiyLGmDzaFvT0SNSpovZtxQTWW297t+w0MVHcMjWIihzmhuu/lh6FbVh
NgiknpjiZPfKxSu6S4Z2XErXe3CdwCNICoBjUzVPLgl19lhZq6GosKUW5oNFluIi1616lQbl1hGa
2KJRNUrsT9DrMq5z9HgG1r580GqoI3C+iMs71EVu7xyUB2bqdFtfsAl1cXKaPiGlbFTwI7BL0qIC
nzylXh+yorgtqVQWeHkRlJDMY29nsrc4BIX1FWXCu43i8jJpmDqVYQ4bL6Pam1wcL1nORt6y13Ys
AV1rm35smVl6eXs2PxXCk4yFf0lFWKHtTVaZ0zB18F/MPF+7k4lIv2eeEcYfNeT/i0s7mqphXNi9
8+whvsuw+uF5sUagguInt4hEsF2byk3cOl39HdB4Wxc1WglVmhMJ3RYzR5r1lc+2e+7aF1pWbALH
TBYKMNVO+ePZHQZz4TvMSKU/spGr2Bw4AkWxT2wKLElWDJ3+FSRDAynrQDhb170FgXiOC0euUpsq
OSzzV2Ocsp0hk6Pvg0QfFfZDs5tFlm07p08x1VUspIVOs9lsLrVwQTEEGX2OIJSb5r0THdRnSGHG
pDB12DW8gqYD9BUKkvN0vDxaPjUrCYV50U60I4Y5MjzWvXQXG9DfK4N3VQzalw3232wy+eYR+xi7
cfke28OH1orznJXJtfai+GSfS18eAPXBLswbFCsN5yApyZs4fx2oind+DUdGoGbIT4nCyB8jfc8U
i3+LLYsLybCgHuH6bFdfaZCzIdVd5MWAd/PDv74bjvUdfF4MVVIScuDJIr69Pj2oHHdkUD0XET05
oxT++eGPJ83P/P0wq2yYCNfHf9y9/vi//P7vH5/6mtf1+7HjMmFUW12oH/7JEI+EySueb673rjei
6PND3eNm/f3weu/6tet3fz/5L1/7y8Pr83xoM2X/pZNBPxIov/aAJh/8pOSvGec/8Y+7169eH0/m
wLcEvMuN4RUP1CfF4XrD0YXj9vdjMfn/9diafbb4aKJXJ5vkLpnA0wqtMZbE+E2HNGkn/krR7olD
XKTl6O78wYSW4zI9zXrCSkMShQ4TQYEr2PhIVuaHbTX94xvJ/BTHJrOOg2r3+weuT7s+FDSFtrYK
j9cvRdKyDoMBBxfpQ2LhX4bbc33e9TvXmyKr+ccpOu/jyMS4becYusgrkIfrt1sw3PvC+BotQyIY
9nrcrSCVVxEUsSMbByhbM63IqRjmQ6sGyVsy/bXi9qGNGdD09VgvbQCTh+uNMbQIIsKintA3TihE
oM6AmvweSGTHfCrpfsZ6dEy4gFs1E7OwaRgXCgFdNjR28DbzQzyDosD7cbjMD683WaaQbncOCdd1
ABNaJ+ISsR/f7olWnNZ+mf9KFV353z+XNiEXVNJtDz4A8m1y/Q3X310GYiaPiP7In0P49T//vT/+
leuv/eM5128NLZMUXQGW//3Lk3++suuzr9/40+/+H7/9+zeUbtxsva7Z/37un/7NInJ3UVIfSc/p
lzCzWP7cDJCCBFUbBt6DshAuGjo+O2dsTwmtZ3BS0DN6N2cYJiJalx+JpVc7p/JnRHK4d5Ix34MJ
rk+iU0yVEub4bbDrw34dE2MjAnQrVQHKC8TKyvfER19rP7YVZoe+YhBfp2z1a3YuVJySKhtSgbBt
emLMLA2fytPLzQECDAwi8oS2PrMPaLP029uaxpv3yAasOCeKJc2rANPqmrYO2sRflUFPHGfDsL7P
a4Sf8CeX1gDUoIHhkWe/+iAS67pEA8VeAJw4wGhadCvs8qiL7OKRtAh6RSFkEB0lRU+XbMWmm3k3
eEz0j1awrwb9wXDyW7a3zXJINYQIUbxLuQTveluvSXeFwaNTlwH1R07l4ucqukuqF1zMIr87DzqD
pY4Jpm4yputmNXgaeIe+GKClJpi2iKB0aAAQHZtgkAwctMpwP0aEkm4p6gsB2iSJkkw/pcts8pDQ
6O03yaHueoorZ2V4MKtD1SE/9RGjwywPXAwgmuO9kAECQ8OKVgCycRB1KHoAONuT+Og6QKp13nxq
BPelBNaxmWeinySXhkgUNAGkvlohfl0fNajBcO1oyXdHmh9G0mGebWimWaO+kzba8bBAGFDc9gly
QyetXnAZEEnuwjmp2yBYVC59Uj0hwTPWYdn3pO8gTyyGfeVQOwTMYCGS14QTijNzgrpvHyuNfbFO
ZdrmMEzGJloyDD4TsXhSRF6hH+videsWN6I1q42S/q0wrM+8mvu2vBzgm3jPUkMsRNyBDMwxxiR+
/uOk0ZGMcozjQSVuwpweGpczmEKR4D1JjXMAZcTU+npZE7azrpDAjGVgLPNEf9Va85ediB2ZN0uN
H72hHcAJE06XTNgPvV0PF3qPRsBmLZEowGzpeDsHHk1FM+QgLG3ENZUke92lCso9cXT8h8Tq5R2w
3B9p4OKP0qeADQqO+hzdrvXWk9K38trpJdyJgCBxbSK33kpmXa/dfjEMnAs/JdZuRa3XFpj4zC5d
l0QfLs1MnxiusGc1c0baSGCb3NFWjLGMdZE4X0Ffh88F7S3f98oVAc+bSgFu8+nrbvyMbK4k2tPM
fDKIkdxXvEPCMwWtzkI+6QXJxZmHBs5lEbUyha3OkrveDN1dW/o3MIPrg2XlrCNFdqAlcKNhwhqa
/q1K63et5BVkJSLYzL8rC/3ShAOlH+93L8gYZitoduO3ntjipo7wCRgNLTwBlB5IsgO1EBl4LH3C
JxFVT7kGUyfM2HTiAW5D/6aYQFJrnB/QI8QX5RqKCm2fexh8g+5oobBTGHuaGqQSy/nGVND4SkHY
4hBn1Wdm0zZoICSuTBv4noW+Tae1h/glaTYOxP6HrK1RGcYIZXhvETC3oTizpwfgpyO6HfNj60TB
xem4JgeMhcizDkjt0t9dQjxRw+ToL43kabSibtsklOF66EiCdfyvlhZap0uQGAbyrqHjdVVdfIna
EnzgZOKe9TvO7qHvkcWMC6+nMyUDRFO98jdyGow16YjqsSsUY0v1WDWNhrY0/GWYnbmsaBZsWonm
d9ANAtsdfilTYjQu3exEVJ63rPFMp03WwjuJjbXob3mJxspoyGSrO1of1jDnisOoZIyPEnYg+TUP
VAs6DzUpQo7tJIRcqxhTBTSgLEFpbAPu3RNcbR6lCG9J7yCjZJhJCEzvNn7stvs20G7JcEm2DKue
uongFlK3VENoieHS+xhLHXuhFlgH5XZfMaRUGm359xCDJFR1mLNL056FVjW860S5Cgkps2rHoyZd
jG2ds+njjhZ+YdLgMZ0ZA5pjtqiGh6E10INbEd1isZrI+iFbVi6BQWc3s8iMI9cpetKTyilb11l2
ok96K7SrAD2y1kVskw9cOfW2A/UPwHBKDmPNB+1NkPeDCDgNOUy0EYY3B/Q5RKbhNqFvf1Alg5UM
6L8xxCam4cLba0PyphC8OsPwltoM0zU7viFuCn30iNXCNrAwabW5DCRS+LEfT10dpwdCOlV2l5Y6
a2rufQDjppnfYvG16+fE1SI0M+WDzVArn0AtVzZX5kw43/Z8qtoGI5wkO9WKE4ieHbu9afj0yRNQ
2lgCzeGvj3G86ySAV26GBbkKHyEFSx2prlft0eVkFUIEKKD8uuygbOB2jJmxQc1fu35jcmHjVY71
WDRtcPRC+RqlkA3jmoCLbibYqPlGVwlmiiB/IlI+PIRZ7R1Ga3gNBaCKJjfHg85uD3kJN7WQwVpm
yAlidFDHpMr1feVNK2PuHvqNsR3mGkBzqAsq6ki3KfStNkM+rzfGP+9dH/7xEucfaKKIwdz6+oW+
NdjODfMrd5X+KJIUyI+jtJWLtxxd5Es2tMcyH/Mt28eJhtOYtAfXcLnLIL1YFHZurnRPACCpvW0O
EzGr38wA7b/uofO8bumvN5bLoWDMN9eHoXDpoFOwray27g6J/x5Y3TD98aLMBnT5uh2bu3A+whOL
60ELMn8BDh4Y2VxEVAbokmK+ud77y9fISOC6aWMwqg2SROO5chKiZEsbmB3qy0Seg66joMvnz/L3
TTNvnLtIBkuNifPSqhh27vSZzHpFpJI8Rc2Sa9uhaWElzDexQyQ0qzx3oxnKOlV0Y7zU3NmiT9DV
O32J4sUvDll935MvsbcdiEXufDOlCHlFW6VLpamZVAUs9tCVuM7qQt6ETsECYRvGYewK83C9V2vC
IAnbJkLRoBUbzIzYiiw19mKSkoNH19dwvWdT6pKNgoQrjEiZqUiwJcr1gI69D21iAytoJkaC6Dco
Q0zwqW6N+9C8ZyxSHHLdrbZh7AJla94mxT6PWi9bMjao+AgLbeUHAsuO05iH0tDNQ2PG9arjGkoS
D+oDhzStxYxOhnXpOTm0AIg3qQ9NATK6XTKtGxvLWJo9tQxzzEvp+9FWzxwOJ4+Sd91G4kfNdcX1
ppvv6cpHTE+g9G8krgPjf1WnNERg2ufHvNexLxGWQKh8XHoIceMIhTM39Ff3RTvp24H56GGab67v
//WhSUsxzWjm8HYHAPTmz4Cd2z9uvAGGiotWYDl5xIo4KQWREZqIStW26FC8VGx4vRkk/PsAvD4c
YzzlxTj5q65xyeZQb2WJp66fZq1kPMXNJtSGTxN7POu+s1dDefz3zOqb0GrFcDaAEU7enuYO8M2A
Ky89a+CTybZI1sma9KOd9j59hxQQMW1CMo5W8BzX3mP1KR6LI6Mpcqlxp3vzXhDmcsyGeImjyTmF
T9MbeLHv4ZaJhf8UPmZoPbYE8aIyz36AKM4n5bCl7ckEscSXxChgXJgWcTts3BmW02PdtK/5DBwD
QbJhUZ8e4EnXCtDrptO2UB3DfqfdT7ftV8HDEdngwkIMAeKIGeCbwemrE+O4al/5p2xmcci/6oV2
jxmNIWGGGxzhjX2KPnWqGOyphDtxBNJ+2hXiiHeqjdfsnOthiyPEINpdfiGGAVZTAhp91N/uAFit
o8uczrrAZozQ4lHQKRUbbOfxDJpyT+NXcDFOqNMAF6zxx0IkSBm9fpdczkicf7C/5dl4EO/mwX+g
H89er8GOZcLeXfjhiT0Dy4rxFr+Mt/73gDf8RcHAbrfBSY/2Fgb+bqlYtG0KyY1VrQRTLOTkJ+Cz
U0nRvSDf2cSit5+YTjA1OqXH+BPHZUms3lq3NrD9LThKKXoLjL0AHjqxqCJGWEvkcYCi1IWdGOsG
knjv7oTaYjt8BkRy3P/y2k07IpU/jfi83YqL4c6qdp7zINI/MpO/hv+AIHb5I0/sb3mXXYoobxty
e92/5oy5GpFX0pUOWWPg2OWcofmncLyS6IA4NXWMmuQ8CCQr6+RHHItd8tkdgnsopym6hY3mXyJn
NWZb2orOyb2ZvjhC2Nei0UtntgvZBvqm9tk27UU6c1LjYBu6ez+/wOxUBNnjLhNb4RnM2Nk3bA0k
f68QTVAGPk8/0P022SZ7g8Jxgwd0Vz73d6RoPZbPLR2HJUltv+IDxNrX9MPC4LLtz+mBaz86TI0D
FmP9ztyOTCS2zh2LGVqDHbIZ7NTIp/Htmxibxq2hltaKs2MJ5g1l6WThjmqfnRswzAPd7JPdE6Cy
+VX33/ZjdgLHG/5gTMDQ4PzggJJkWB+p0lYA097iT8SQ2jd9a+Sv6oHBwmPFh47VBlYx3+Gshtcg
kPUjJdtjmPVP8o5DtmX8eI/YrHpBYuGei80ZowReXXrDKe/fAUnUmxOxyd6ln2j1N+LOfIaCufHW
wS+y1DB2m9voMZ05jcara66jU7fXduHWOuMLtd4JJMQ+tcZ6396BAUTwnL0UkEVwvaBsWiN3xhzJ
eergBviM18toT3QU3UnOsPF2RgA8mtryF2CyyFmzO1i1y2i1A2YJ7JMJdoiB8NjNxosjPgVw6mv9
nmGlHrLTOdEihy4+0xs4bJHxnccVu4yVqHYQGfb8icHGvOjfWbavdsMHJTgvlQv4Vh6qt/HovVFX
btm5bdib7wSOodUMWji/yXeUhChE14d4667/FFTwr478v0aYXQ9829B0y3ZszzOs/37gA7JvUHQZ
6my4/RnPUria1xgOryfHezVmhekigtb1jm0GZRNGoyccSc1M/J61yv/Li5mTlv6c9je/GN2yUDxr
JDI5fz0LZUwgYe316hwZ9Ar5r9X2Yb4eeYtAtOGw4fqxwmcXQ8dgDnZbtrcBA1xslk/4R6Lb68v5
/7yL/yXvwkCKwGHwP+ddnOf087+tPpKi/fhz7MU/fvAfsRee/Xdpm550DN0iqcKyibD4r0h1zfq7
ZtkEKBpkOvI/ltv/FnxhQ7gk4ILDwXH/7W9N0c1p65b8u2fqpBHyY65psE7/X4IvdMecwyN/H24W
0RoEvdumwSuULtu3ORjjT4u+5bllYw+OccIROscpXG/SNsKv0VJ9RJpjbAmdLQ/XZIU+MVCI/H58
/WKrscdCu43Rfx4XjLWJkUHWByR8+r5gj8WiVmPyTtQIPfNaEKRFSoHizLVMnaCSG0LkcNdt+nyj
lAspITJ7QttGZqPs1IOaNt7uuge+PpaGfzQH8hy6IKOhiYOZPNX7vDcChKbZc1q47+Fo3mtBqu3y
/oxWemL9wNQ5u2T8/jYR+bDKY6Z6dlU+NcH0mGmKsGOV7YUy8FujUbVHMF1xCBzECVyALZZ7p6IY
20YIlgS9+yIpi2PlocXz+fSg11i7VtfnCK4K8WYWkduXV4S9MQRCtnwpTfu1cpP7pgruRoC3pMLS
65RcL0ym7khNA/Jk9TliK8JTJ/1TlbOOt5H3A0U/q9liDhKadBu5uGjL9sZD+Uo9d2O1pHSJSdKm
HG9lkt/pZvQuSxoyKYV1XjorMiFTSu97WxMMWbt3VGyYwSxDrQbG4Eiqpu38C9uweRlkeLCQDIyI
JxYyy5pFooaRTZs3brKo9MjaHOByFSAAVH5fkKRGXBelBMxKKzZPYZu/l0wrF2So49CzUyx4+nSk
ifZWuu6jP1YPelVf3MZ58kL9uXEdeksq3nmZDYnc532PgfRViM+ZWbKZoKW4nNhGK1XPXf7qu2rp
qRcmThC4gQV0k3Ty16md71ulvpTCtW36DJG7dg69CImtnZqU2RSa/wDomyg3phYBvvV9Nqb2vtYs
VOh6yKKeY3UurOrHMMDlj0jDtiH5jIvgznOM27TVf8mUTystH7MeQTIdcn0RhvInA9MrYxshEfu1
zmnZ/iqkbBN/tGBE4ZGvjmO448Crw/dIVcBbnGLc1EZrbogMiCqYvUqRFiERJ9YKHXP+qjSTdjNp
glDBdfgdsnjQXxKDt4qYDw/6gr3RehhMA9hgjqdSK3aF5t4F+khprjUhrpv0EqX7XInbBCpvn9kH
4di3Rs9ewER5j/hTbFWBuLtJxu+JWNPUpsEetPFt52oaZG0TmYXkJ/XsrqaiWlQa3lh9npR757az
wTBo45o5BBnKWTcgrQaU2WoX0R2cFvNUBcB8yThnJ00jWVouMqcBNoaLUlQq+7srSOFOMohYPc3U
sE4fuBbOfLh4703DrekyKCgUJHCDIEUBhq+qsPV1jXXJHbCIVeqfZcpeOEheKg8UGDFwtcmlUUPa
phvRTe3C1EvYq6VetkadFi7m5EGGI+lz2QZY3Jnr03ZLC5QXbRnDcVG9y4cMCMUKNJCt8kZOVc5s
hXGOksEdotHjlGrHEJwMbyo6aG3pJnBbGGf+8A+8ZZF1EWGFWLKOPq1s2Gs9YPymfvDt+JP7CNKV
vXOF8GjO8nr3iDMTpFLxCW/QPTKlHjFBj2qymP+eRgZ8UAZ6fdMCHGpY6BWkNBnlh+UCNcQtBrF+
FVQ/cSt2gXfOvfqxrbV7L0CO0uqc031sXrrwJq3pFEZpc4cw8llZYMQaypOqJWhaKIhzhboY+XiP
KiPlKsHhFb/3Jk6srLF/GKDh8WqTGYU1QPjXHryYg5mU3GpFd/aXJs/+LFcP3FsCLn/5+oDkN1X3
rVnDKMnbR71Ar22RTrjypjxchyCsEVnM55X/wIztqzGLe+TG70PJizSJmbQMUhlaQTC0q1auY8EQ
yMFWKZpaXfYhhvqJYJ1Vb1jYlqtDY004tsls0XP2hal273MRcPrxRzfyR6WqrRXFPxhMaBdMG2GU
7boLuJq0LSg7mD4OCRVU/nC92HPHFcSk4iwqhGCG7Oky5U8av55U5nit+cwoElNDpGCva7/bMvf2
vuyYtaILL2RVfk20+tbI0vklUXTjuSkKkZz1b5pQjjGuOke9dQzSfJfE1gvuh1+Oj+OuQGoUTqRk
hpZz8o1+4w3q6IwAm/tsujBnO6KiWVsWLAwDdZgGE7FnhhiqjaYF95qfMDxrT6a5H5LsYmVwaFwH
nH5HxHjdeYeoQGDd6ts0hWvQp7+C2LyZ7KYGXjN8uOZAM3AoLtialtF8dg1TtTEFzl49DH9NyIp6
xVDTb7Exxx4t6jGlbHu3GzwxSePtGAriFSZqLklyDPKmc3Zz/wu1PZkIOkPBfPpsjeB5wKcX0JEr
epwxbVeZu2hOWmwc7TVnHrmRZgjawx33Q4Xl13H6vYGFdRDJZQzZTihczA6LfC5mG7baanK6J6h0
XFSEdBWkXdU2xXpLuoOWA1+LiXRUsb0rFY1i6bwMA+qz+Wj3jFLfNi7CpiCm8BuMt0DB2A4a8zMz
67seb3QQ4Q3IXnOM6c44/ELJvhaZc8MEHaSvfMgHPaA32r1hHWi3k6sODYKhrgOMX5ClWQW47Fka
9q230xuCL4ahuEOxe29N4dH1QKIS8GAaVbLxanTBRk2bjie5+aNXIQUvkw9rnt4whn0uJw5ELYY4
YmfHRmiMIGXJejfADyqcCpFrAdppoqzNJcdNX6Dg9FvUX1j5Fm5avcpZQ6pJvl5qHLm5T1ofW4ql
KjSubhwhpoWlLE93dmmB7LcOvc0LLqMJpxLp78qCE+O9RegJ9vFkf4eJsbWdKl3FSnx6lC3Eft/K
OPT2KjFv2jTEo1OlOAWlti1KqrOGqjxRLnY64mxVUKVbBFj41CXmkf9k78yWI1W2bPtFHAMHHHhV
9KFeqSalFywzpY3T9+3X18CVtbUr7Zx7rd7rBYMISRGidV9rzjF7QRBQXDzKiktc5vUP20kQP3LL
aZr6w54pyvj1k52a4LKqkX52ll1VHeOhkEIRkqGncuByVZX/7MGHqfyneID0aHshznepoBw3r3Rb
bmcJOiUqidnIw4+iaMydsdJ0vISexfwiO/8cxmAB8ElwvxnBVedr2Q62g4jMm8r+uZTWhTNmtAoq
2jSv+Q0KVcYCFmacJuOOmDvto+9gUMly88UgVx0zP2cC7Z390PIrZum/TBWmFttC0zogJuSOSQNt
6ojLGgfq6/kmt4dvll/9coM7OzDfRtd/b7Gl0vkfV/UCoD0nuZ5hoIiyfAoDhXtZmXdEsmFZQgft
26RmiA6ziDk6WyOdBPX+6FaoY++QIWui+J7S6DWz059JHf2o0+VG2clDJ5IbKzSvvVkGmyI3ceRR
320J31lKTkRBgU6q6Xku6Drm6GUxG78VhrzU3XQMFN/6jIxoi/+xnULiIgzs0ePdWEYvLt1/oEHq
0q1t7rsrIXkptkbhPBqC7qIhnV1D82BbxNN3N1lCbl7VXcjAmn8FqtUsmw7SCw8hFd2WLnWxKT8E
QFqy9L2wLDwDpGLnHg8tf/6VwE80Iw85rVeAVaSeOrfuJSNyw4HGE8NSWq9zGh2PcUtb2+9omYYq
Jj08wjig3JW7eE/2q7NJWm5ws8rg1rl8dhfxAS4Ik3QIcfurR+kvDFOK0N64MwpQpy1fsCgQbFX/
KlrnITFQ+K9288kfv3tqeJ/77kMscstI+2ccFNQ6TfaVCpMHsj7J3ejzM5P7w+AAd7fC/sES+WF2
xysEWpdS4I+eo+atj1qyxFwQZ2S2glxqk+SYxN53keSXYV3/pToesbOVvZFtTuWVTvXEgH4R6b3V
UyT3G/+X6sjHNovx2jKh/VgDbhklf3YZePvC63dLuj7wIIWMH2UPJy8aG/AdMj/50hC47Wse//03
p/R/2gnAFpH5B264U067z/Lo3ZgO4/8ewfbsT7+44TzYCjJFeD9WpHyCUy+o6IYl8CEs5LQO0vp+
xGC8sYOyOSqa/27yNDkFjpiIxz/tZ/h9iDgBWI0QuJVpcL4kziUDgn3Tu+5F7U6n2F8cZCigMpV3
O4bmragqklnqFlTFxCSoXYNiQOWI/qoux29ilQrjojv2i9j6ZvDLieaH1s6g9vWEbozWMxbz17BK
rowElQLm7okEah+2AFF3mCWXZUS6bwi8/FxTXSrf59a6T4EONhNFzXSJr1TBHaoOnhEdQRNssbja
sWluEPLfNjZwfGKTUk/t8L0d6hC76zDmx8TLL6fwMRnp0chsHdVSXR5lwgMwRiVvxNd926h9bE/9
xi4nrELco4KAbLnwNRyt7tTT37ciCkLq0TClBbwaNmk7++FZ5lf2SBk9zL0n21HPfgh+c/RuKvZr
BFWqK7OPXuAJrIerQrw4YviIVfgeLeN3TNE/eyWfI4fxduDTojbvnMr7q06r+9AHl+jF1WFSxA20
jJBUQIPZcn8lGAssa7pqKAFaPC+jsDz4ZTBcZOHBsvtjLRgs4PlZscszBXxUdhdRWT22NRiIRBIf
VDCpDUxSuhYv+5GjEeDiROS6TOpVNbcO0Y+bqOIxHxCe3sUYOxZw0cGsPhLf2ffRo8tzT8jdLyT2
6Dqd2DsWaLvUmuqoF6kuM+jVpIOJJKVFyNn6do6CW1Wc69OSz/mxqMZNFM7LsdcCurUIEUS3Kq7H
U1cM9Q59/7v+vWwCPFo1dYSUZe2x6hdL3W9Eb02HgELz12tTJQC9G5OaIQ6B7F0/2V+LHnhj6GBM
czbtTNH8CNfX9AL5OGCZAhtrIWHv5AhZNv5Se9lmVlSijbUtHQUxJQVcJG/DiFkx0Ko+6SQE2aTt
t2HtrKFWvB37YQKfoIsxY5ye3DFF5UqBJkMgh2Ytpgfy939brP+X6xJKYK6y0G7dA3qt0uJavapV
oi7uqqPNSRusTefAdRAhalmq3i4NghVTg0goA34MMn+s9Ov/lrWGgyTxa1X/tDf7q2Zx7eN+ri5A
qmQhY+gTfImpBZaNrpRh3QuikM8997mXYmB2pZuBTF13qd4racczv+2IK/ja/3pf66OjX/s8HfS2
XtgZIOYWfGntBHAN+4dh/bdjr+PA6l3zdTbod5qJxmsdZMtW7wr9JYUW+dLIF4y2KXfMbv2zm9qd
32bqc/86hQcjy3Bw7AShy1lHCaToThFu6mJBF9GJ+YEbbHHGIlNAYJEe3u5lH0U1nW2TORBcbtre
4JAL5P+rfvcfH/znqpdBCrGEQmq1/uTn0YsVbuxisAEyryeHWnvKfWOUR9na2+khy2Cp6101Ue5D
W/Z11UA4CGfgyezkP/egXUOfj3EqL+3eVqviNPHVm9Hn5u5rD3OJIDzwC55xHFD9lUpzuMsbVDP6
uwxhfZtJEtYq0wUm1uZc6KMwkPTz7fXf0b+p1/7ja0EPEkzxuNnqM2FIMmoJJXTz9XtDIvCOTiiA
/P73Rbb+gKzJlVQ0rMcqmo/6DJ56dzzOhUufBGg+8sxj6K9X2n/8XFlmp1A5FWQYm/7Sem3qj9Tf
dkmufYZuDA1L2Zw+z6R17+szSW9+vVZ6DgxjPCViQSTk1eNeedmdp0W5+uf14utq/ccp+rmq318o
gx6DtQ6y7uzPX0GaejCeu7bYfx7Voo7ag4ia09cVrv89/Sv6Nb0ZrWehOYCiQZF6wKqz1+85+mTX
P/H1+3+egnpbHzW99vk7evtz9Y/39eYfr32etlW9iu71W2XOKMrNnFNUtTSxxNGixg1rVtIQXq9Z
ERBzEgniM+FUJHTefBe/iT7iaHq8nfRui6W795KUcqV/JQh8XEzaVGN6X/j2cWz6S5dE+TO1xvsi
vyzbFQMaQMLOytRsjraBnbY2+qMxT91ZL8qg7KBdN3TR9LaX+WtStBnRGCwJkFhESJpbgYQslTXv
6J//96uFH1Z7+k/f0ozwhEw+zk6iLsd1EcaIhC/0dihQk4MQ4dVeIPqOG/Mw2tOIVMuVETkqvBFF
PCikD6k15w6tJU16odVMX5tfr01a7q/f/lzVb/n6tP/6+f/H+19/OZ688uigzFkBWc2afcYz+c8/
9/mXtUbpHx/y+dH/eEH/2tef/vpTf7z2x+Yk3bcibPyVX+ju/njz629+fpwWUn39Zb2GdyraV3H3
pLf+sXP++Ll/fNWvPwPKhiAKwVxK/7T+eDRKKI3MV1Vk9e/o7n+sTnGP9Cafg2OPFMP8u/1iTWR4
64V+Ta/pvozebIHK9iHeK5BLuDW1MkXLpfRi1i9GKRht8CoRKLf1MaLWZ6wWTP1jO82hi1KoYhCq
7/tfiqlAnwA6XjpoqgahhHWv2zOutgxo2RTkJCbcLZMaBETc1paEmob0IJCsFyRGjuQMrXBdr/UQ
AhNthN4XACsaU+I6WqVMYjh4FGnFk4kkAuUCRrFVV0XONX0mnXutt78CseegecvpHeywAdCtWi9a
vcZI4jCqpaFSiV0yNpd4HzG1AW1QmOCKK+JNi3ppzz4Sy3P199ofrzWNCVs8GaHu1XSwOmv8vRij
sjl/vpaYkE5JezERDugfGJzAOaiaseR6PHV6u17Tyqqv1+JRcA64wGDmOQH216wR5q4LE+0z2Fwf
Yb0tG/EcliWMo1WEpLttsbZm6yP81X2bK7LimF1TMV7HdfW60Gv6SP/xGormlsJg/SvRj/fPDtzn
uj7QQ0FNrUNipw+nPsRfHTmpH0Wf23p8SbqdKrr6qJtx+BKRy+nVOacjwj0Z5Rzy5o8hrqqdPoKO
Vs59HVH9YlKU1GYZq/aGyc5YVNMeJHd5I1H12VmPbTjYK05u3Y5msmHqPHtyW7IFswGN+GVVJt1p
lq8hyr4zpqN/Lv7da1RgjkbcElJg2e15xmn3uegKygAt1rzd12szUI9zElFdDszQ2TZR1Z2X+Kcd
BRgNe2gJYzt8d62Fa1Afp0gfIr3acwsJ4SHtLbw8jCX/Pjr6wHwdHdUAYzU8Yj/0Ifha6M7o16a+
MgNkeBAL0w99GPQB+neHSivrRoAKx4hylz4olQz2TpXLg77SPg+RvvL8ZIXIzCMtEeXVXMNU1Gdv
JnO4IB8iEUmj/Wknl9hGm1EozYS0+hXSSdiN676LLHZ75sth9Syz/bkaRDh0TMX8We9Cc92Pn/t7
XdObljMwd4SvoK8WSIAoKVL/Je0p7OsrJpinYNno1c9rqZRo+EvqZ9WKEpS5Dx6So78RRcHEyrAw
q2REICtc6cepgPpeKArN+l0t1wyLyYDpXz3rc6l2qvpcrouvTb2mX3MNg8YDAwh9pql1Nxjr3eb/
pBVFF3fz/09aYbkWKoP/LK24jlv65U38P2QVn7/0W1bhB/8yA5dis5AuVbG/NRWB+y/PC0QgoQZ8
qSnMf0nLspBSeJ+KCT78t5rClv8yTUeYHj9g+nbgO/8bNYUQ4k8lUeCtSg+GpL5vezYsp/+ppmgs
2kJ9HakzrAJSjaL7yiq6g77rYebrznOauQeXIbXe0gvJs6wxCfo2kRucButdi071wscRjpJiFe+a
DYJME2ZSCuA+dNRyEVPMOyZ++daZwJGCqGiuwOlslZ1/SAIXIuhG1zzrLuIhGPdzHkybBsYjv55c
hRNZ3xOh47K3QB/X8QYKaX1l0igtGqLcC6QFOxpRVJn7hYKClR6qZbmkdA09P5XBKTQIWUJQP25J
xalbRUaORL/fBHCxGzGlt2m6k6N3rqEVvZjTuajxS/RBdlWm/HIR/mwriKtRGV5B4mttbEWyTQmB
WEC+lDGxOMKfi61v4Qmy+2k8UxgFThhWw25aW1RdFNhHdRroSJPJRdKXz4xJGHEAiYDwVHwe+yyg
TD+A+LMEmM9I/bBi5GN9k2Dhr8wPWzwGUMn2yVyIXaspeHKtp7s29hd/TY9wEK9lCeHf1fBUmRCH
OqB3O5+KZF9eVtAID0mU/CUT7yGthTh1abSly5fuOtu7y1R051fzqbMScoFkdY5SFCEO3g5LkDvs
g33xF3Ub4RGJd6YH8QaT9iU2tQrD/RhejyHkKlh8IRQ8784zvBWb3qEJSNvbxgCrEVuoeoeUb4wO
hXJsmD4uBdbR2BoH1OLJOS8fEqtffrRiP9VkiTEYPeUhMx5LUmWfMXjjDHJ3DAK+uWOwrfzaJCi7
XQ2Q1OKDiIJ9GpTTbqHbRQZvEgLPBVgdG+N0UkbGPOl+9guF9ptokRRzRJA3zTnsjJMz+Nd5Uxkn
ds2lV5fIH137Aw4KnUmoUNvR4vAarnEXg1XLXQuOKRpuLPl0VrLh6DVgNIPeGy7ABzABdwiViyoA
FUtUzAgo53iXNtY9hFFvUyZCPfqGt8PI0G5EjTKkziCb5V1Hj16wM9M0OgFUfWVmj67QlEhU/QmC
AQBZ3N6CBzhQPQom2NyIRa4n0l3ARsREYqsMnw3cnttlhGmjDPdpKAO+vXDPJsPDTWmbkCCn7mQI
zFq23YB0x5KkkMGrjuvMb0b2uOvOD7jbNr3vvGdUrt5Ue2IQedk7+dmZfeaYQ3rlWLQYPP8xWopX
q+itbRjHzlHF5EdD5IsqMG2l0x4Dm+Qt5qDzSUjnQtjzIVFxvndVah9yglp82kC1MoCimoOCGFTC
dmIybCnCL2NcVnFW3ZT4m7qa5gEujFUBsiZL9kt0xyxwL1y5l06PZHxgTN8VFKhroRCDIEevPAGL
Dt2KqkxKIzIl/qFhppSRzA1VZiNsGPuZIvzMim8Fna/dGiNqjzdYobrWWA5u1YCP948iN6JvNj9+
DR3gxjT9V2/wT+1I/IJloPLOnbsp50TO82C4rIT70wRiGS9ldZAtx5gUKDxeMetM8M3gFMVP8UhB
oE+pmUd5ew+NZNvBHY0iRYjiUhJMUQy4lmCcHcI85dxw7+ZhWUhEa78bg3pJHBLJW6ecEQrV5anB
PlzyNyq3/Nmg07VMme0XwN8iQtodFRJWfWD+iKzxwsD7naMSc0KU4W2X/6Vwf0ASeIekFaIkJQBn
HBRF1RR0ejN55BHOJCMJEz9UOCNCqJvOuWjRLvRFTbajQWJF5TebzBuvad4c3SXxABdbl8sib+04
rA6lZDCd9i0CE3RcZRB8xLXzvQf6chIF9PJYVLfWTOdBTQvpbMKsDvZI1CaNSiRg6EdmgNUqIVlh
nucfszPTBqsW8NdeewRNMezMWF3bkX05DkC8Bir7Jb65TV2M3d5PqaQ1wxGph7gj57KxQ3oZZnlA
UENq1wwKljraTY3Wenn24BlRuCVJx1/89xFVRyl4RNDvgj5T39VeVB+ZebzXQ/wrKfzkMhyQ1JVG
MQC/evE6JokNPeEt1jdWwCw67vKjiYlZspq1NGuBzawME3+ASPFhx9l4TM3xrxnr0s5CDDC2qNXi
ztxmyQRuvyBrq5ga/CJxem863+qydIGfPcs4+955afptjMkugBGzZsBFxI6a40cX5MM9M6KH0JVE
ugVo4Ao7uGwXYWwcy3yLm6vRT8mBxV1KkNQEhr+hPbbtccda5Md2VYY6KIwQmVg2FMqKvdQNw6/c
fUGwGH3Dc0u0T8tdJb+ZA2EfzIX0GzLKn+32vrchhkjKiTBc+2o3RTQ4g58WvgyIWd4m8sfhMMdQ
3so8vRFKcWOuU+yqk7f36PhjFkcIHGNXjsr6zZihQtqZAJgRYK80BzRCWVjawEanJ6mW77FTVRsZ
x1uLliPF8/6t9IW9K83utZO+v1kkTdHOIjamyxLY1OXes0nCqWAHMZtFtWgpbPZz3BJvYsXfbU8k
IOyNdxcB0WoeZtaZEO7qrKhsrO71TTwznRjh711DsNu543Dy886+Ky3El2AuIaDU2A4LSXcv8dLV
W7STaTucwQcmO2+gs5xWrjzkDDayOuVJ0ZrhgWftLe6+s181NPCYkJ5NgYe/t1eRY1BdVV4Drttt
j3WDjZGJhkR/Zz735vCdrh2PEIBkIElMuuYoGsrU/qVmuPCNe2O0UIRBAKCRJFJcSO7nVQFAqjce
pD/cjZxGG7e9NJuWyzhujV+k3NrOaDwGJtHX9gDtrO1uTGqJ3dKRqxvPOxX73HXm5XtacfHSiQuO
ER1rAtHb7zx13H0xE4c9gVoElIrSozEXAyERuAcbrSW3TVrkEQWeCiiV1+KCa1CHmKV1LroMeZCB
J36Q1amZ2jcQxwhEZi8+N671EXeMM8KlONK4Jq3Si/bobkjRbX3zhGOUILV8jebyiQPwHMu6s0ws
gYabPU0W0bmLh8fRE2Z404wFVj4802h2lvQqTUi8yxkrbNR3w7K/8y3nTRuA14stI3puXdLFveDg
AL8BUs4gEiTQpvJMtUtzN8G+NjGzNKm6QJE7mVmB7Ien9bbNc+5gvn2FuglMWxrzFIQIQXwJ2Ldq
pN9dVuJMX4QZOlPcNLf2+YKztQmkxGey61vLPbZgxYkJtW6SIBaX5hRm29F13hs/WPsf3RY9pH/d
u4+cn7jJR5IQZ2i8W6ekrzTk/iYfe+vEw5szw+7ITIm6nR/4BUOzoz2Y6jKw8fPkfc0AxhAfFN7a
HcypN6fDJzQ17XYCZniqo2kbFYN7QeN33lcpYU8QKLaTEbmkHuXtLmZ/znDc+2i9dWYeHnWzvbUr
5w2USQiLqrnEZZYAdKbE6Wfdbvba4bEzYfOInsej3qwHHMkDZgYe8hhn3SC4S3oGpxTfTx0Xx7ZP
+mKTZCVMM/jSuRcDgjTX+3cWIOtxquHg0cDkLlg+1KDjOgFTIQW295xHLUkFKMtcPMkMjtvkElr2
ddIxYHdd1TLT39b1vWGO1TYrPEX/BVtfzDSllTXxTwX5Jswx8Gw1BHZyyPOEO3dexSEnYfk81Oh/
lzC+tfPlpTKcloew4VxawM8Fxt2WRLNRjDtPuhCQEpB/IdjcoEQ+iejhJ/pl+H0KQ4ScyAXMAnHp
WNjNGIjcBmoAz4i8eCvJgoQosPcp0l1L2OO3bX0VTZIcOhRLlPCYf3jDnjlH+7JkE6PqPIP5GTMo
MMtv5WTj5FKErHYjxnirlFc0NyeqFs3BwZIZrGGlvniYRP8KdP8klPc6lyVwhRVZ0ZdQXkq06cnI
bXSygk0UJFDkKrVd7FjxTa8bY0lvTMR/Ga5duJkLp1nb7pboTVUzpmEI7SEzGCYO3xvfSQ7tKpYU
3XDg1vgrbnLnPrNQb+XkTTBeOtkdDNKmKuTZcakEnVXr0ceJhl+4v/xriwf7JlRkpYPY+GYkw3sW
tDV4JHrCMWHPUdM9K1fmh1i9t4Cd9n3dTFfgMi8zQ1wKjMzOVGNBfw3cfECQcQulIL6mb4XQD4EZ
Y1fIKA2U5Xr5PnDUfszo2eopLf6KdmYyXHPMZ5jXVn8I6gUHi8c1rVAUioG862wiWHIJ9jBZOJXc
k2eSQZo1Ijo1dIYrv8dVtITodCL/l5CE6qLScAhQ5s4IhP+JDhG6Y+RfFhepKppgK8DsRkvw4Kn+
qojQxSSUf4+1RyarY80Hx28fENyVK/DR+QHeDlM8aoXEKN4FDio5IN1rKuymblbQi8+5kpkD76Ix
vZlm4hKj+LbpRAZ3Bd187/L/V0DszvY0ZBRnwxNUbhSZBQkWjMMLmNMIyRcT7iRWYfQ93sY15/a2
ApbXx4pHJCz5g2kOV2E62cc257E6l93tNC6vdpXfTSYCl8EZxD4WKD9y2n1ZWawDK2DeoVNwOdKK
jVC5AxKa78Vgo8Yxs+fcI+gDbfpmcoTcN+7c0eIkd2OoiC1wiDRBWELopRQvnR2nOxWOI/49ZFiB
9av1/YzrNP8rSWso00l8jRLuVjDZZpSZGoj/RXsawuExSC152TgdVLKUZ/xke9uIcQFyE7znWY4p
2rZDhpZldI1456OShtyVqiO+0/sW9+zsxF6BI75lbueKCgA4/fq6TlBKjs1z44H3D7gP7CcHBKNl
Dta1T5Z8h+ZmqAOcEaSVTxmt1IDAsbiNXxrZkFJqOOAUTPFNAcahFEvIruGRlY3YWyWYKmMPm1nE
d+OwDR9tbD3RN3FO+PrsJrqk8otGsGIKA50HUQCMc+T02yro3UMv0gdndi6FM+MHjNt8Rw2i28gQ
3wDk7PLShFPuzT1wu9Rkcl5aNV43IIJVtxo8iidRxh+L4M/l9sz0mEDybCLUxiddC/g8FYfuKho5
t4uSq83MifJwmsq5CVAAcTs6yhk5XMHgrfaQB5hoNCHBhAgsa/NFUh9QVcTgfq42bt3cGv5jPKYk
J4c+SbdWf1dIIc716j3nPuXlqOPZXlZXul7TC5wMYU9SjC/bgYzQ+7qBAokYx6LWzqJeDejlutCb
3LxBUogxQ1iYYWlfFyobHR5HjbqRUiYH4SiXUVtwBwgpPOlPa9evoBeVTWtm8Gi///eXMLEW0fYl
k2aC2M97LPTav9tsV3N2YbQnb/1uZu6a59YjaQW8gt7QL09imoi0az7Mxiq2DEGYes8LA6f1y+o1
eyBAhmH+vp+gdn6+ayBT4bSPaM6yk/KoF587yU4KZwOFBI9Dn/hn2fUDYxHbSyBD3KE0pz7Tkbsx
G+RUoerZ1WvfqVwXeg3p0++1hsOkf6JjACB26INjCKm4EBnNdmdqJt3ZbtEuDkj2t0Y/RGRCJcT/
2OvvwQ5mAsphcsLAhOIaAVCu8cSP6vdi6lLkr18vDjxROEsgUDDXvTOaFIy66Q0MI1kL1sXXawWj
9WOB1FVOIf55af1eZMbQ7FM/fpzkWm7zrIeopllF9a88DwqLddUP8VasncyvBa3Q6swgmyihoEPj
b0YtgShU9q0Ac0tnpNVxXnto5DrUZ48xOic0gkanAVFQ5EWxYeDVf24aqWmtuR71BYay8Zzkcjyn
XIknS772q9UfxEkBBiu+muxyPA/rQr8OmzeC0ARF6KL0FxiaXbGOgFeAQLACHOoMnAeetW6XLvmr
lVyPzoqymNysPUIu72kFEEQ1AjrB4UtL6GuRQXo7p3KeSHEp7vXrfH5yxl2emMtIaPTadFrWRklV
mIoq3kg83GwB9y8h2rspCNgKiwnui+78tSjWD22dFSKnX7yz179grb2UeP2D9fotYJTS69TbjUES
WpF5DXSb8rF0Oe8SJ8ihKIDN8rhNeuQj2CbTpKIwIQVEU7lX3XMwQsOlzcg93XLehgkzS5KO1EUW
+QvhekC4go3k27gOh/bkN8DGjBBQypJ2BbpFhF4YduDtu+Gr75X3kWoOgzm4+z6xvtV28DLnNGXC
fG/EiTqUNTSgGT44PLbuWnUOyAAp3xPjmxOIejflpEdK13+e3ejKTpxs3zNaRxlMIGk+v+cAUg+Q
M3f5QJUOmO5NZjjuPsFvfRyLgWhIJg3HBM3PVvpnQ+TJrrSz54jwoAuHJOQUVGnXBz3ziwgvVJN9
Kysfa0De/cWQrj/1LqNSI32OUwI3ZML90jwM2ewSQMopKNdyOZ0BcpVDPBu+198mJX/WN2BiLlF5
bU9GsUG4l8KIKSTW9OECnO7F1NvvHVC3rAuYT0hkc4kwAM5yXpSz9Li0io0dTliBRpJIZSB/GNlz
m3tkTjXSIA2WCZfwiUcH27VH13lqg8Q9+0ljXaRZI6+9ojmlyfAcFMP10JTzuS6Znjn8Z+hZ6/4O
ndumNewnXILIaBks56PxgpPu0YDWfvC7dZZZDNApkSI4A9hot9iVr0OQI4/3vH12zovmJSb/6kzt
ntoG0ljPsl576FIX3qqxKYtJnKLxOenG5pFKFqar8ZAG5CcG2bhOO7P7KXK9bVske5eAik0dWLAa
rP77AHyWISYFqE7+oGGT/ZRD/1p4E9kinvrZLR609AXvFJ1K0lGj1XE2Fj/Z4S8C66SfeXvUmIjs
7fIQDeJ9yIdvMZ4O5L8XURTeLaE3b6eeumdgEc0aUAChLEH6/BQfGpqGae743MEBGPdJGewov98W
4zE0J0n2Q2geVgvnIXBGAimiRh3QgH7YqXRx6+Nri9awBDHcL7WxHC3sbkvdM7MzK4+88ewKXU69
tdvgiRnChK2SKWbHGCFu36gVvI0AT7eRO5F6TIWRVgiPEhWXdzONNqocLfmyPt2QWT0NDQEjrQcn
IqC+umkLdZlbd83DIvjHU3+8Zgj+utiEDsgKbyLRGhRC662cyvHatlOkqYLMoeaaS4uzy3VukjlH
MuW6r04eI4DtH8oc3Bial2fAQiArhu4tNPpsa7jkxDN6tC7aBBdXnDDwKaELqOI14sAwD3e3ZaTA
t3YmZRtmjCihT00BywKMIFHe9dqEysPHZeabhq5f7pGQ4zNy1TUX18XayoAL3O0cH1LHkHsn286q
fRbjPfUA4z04d1Ue4z7yonQtbSHrEjZdZP9HBLTmKkSGyvTcva1EBUU3QfTcU+qbpRFd1snb7PgG
tEu3Aq8BBAJeSqwy6x4LxHeZpKTE4roJI/B+I9levhVdcm/dFWUHhp5/tumId5iY2ilJ2JIicazn
2XtwuxholmgeFY0Vpibv+PpiDAaEUA4TnkieXtvWtCVAY+OX66Ca9wbzr2YkPWmZrOcyHpe9EgEB
y07+KEdU5DIdqBSEab/znABqcjiB8R2oPwfchhlPhxcBhW6sGXl1OxkXGWmIlZJPY9qJO/NIYmNb
cuaFVQ23tGyjTWrIH0VbPhUTgfQoxLdpbed7MIoEMTjEQqfusI3nAnE8N3bgjQl5GD5MYB6n8cgd
vCfKye/mK2G7N9ywxEUSM7kRds9nU5pkcnmjyDUeYCDKpn4WiH/Ohj3s6yBCjW7FyzOOynLbhYLK
2uKeGiEJObEp0Yp9ZTfzMbPiKyJIntPV5tr5jjhYOMGoh2CHmOPrIY0sJl05lBn0I2r+GRntckjC
CSv5IB8ZeL6YyjYoY00HD9/cuVTNbugIrs/y6JoAhnZnBi99OCegvknX4keeVVhRTfbO5kioFNAi
C0SOBzbU2i2zecBrYF8QRUd0wkDGh4rKH2U2vNRrOspqEB694UdcjoJ5rfXQTktBdQRUD3DnTV5G
49Vg9rcIej4oBjrAiZWWejrUxehboiYqQ9xUWnz79+KT4rpqfpMoe6aumezVwihFL+qawWnPTdfP
FWWxuYhwzjk3IxZfpC4PGLNH1Bybph5RwjT9AW3gb9xsaDJc0Zsz7j1zo6w4BO5ubasJtmJwEVcE
ZVQ9qNc5JOnXpzEBvwsUmhntYmqStOnAbtL+rInYorjqlMvZc9rpmIXpdZ7x4AmC6lZNPMYxhPoW
tK1mOleodlLTBK7ixBOI5ZFkbwq36CcZv/KQbBmhMIiFk0Usbkuy4fp6vWTikI8A333/vqZ8v1t6
2pMI/ceww+Rs58HZlvgR5LCZOjeGS9VTKcxBBwW0sk6ez0BI4qfnoeqCoTRK0J6mWe1mMyMzYPGz
y8Xq80snGqmIML2K5pgIzVF2mGDXCMpA0puRAtCJEzHslOtCr+kFNBymVHq16JFWlftBmWQeEER1
OaW2RX/Y+qh6VEqzz7WdOQzgZivud1TL3iMT1UhnSODyuJ3PepOpHkHfBlCweaT+sR4yL4x/Hy1E
4uPBAUZbT1699UWAD6LBPON73kzBPk5JZ65oq60f5UwFtXOikhZ2RxKN92aOo9t2iJ5PQneXzwwL
vxZ2wVCxFTGlXL2q35llvQ8F84U0Vfml6mBFDUV8U6jqNV3Pydmc8LmmcXNtFOOKVP37tU6214O1
JFyozPzk0kGFFAiC1hNbU9X0Gv1ozCrFM35M+8ydE9jZEHEl4BZY9QzOipTQC61uXBYHrpoKu21g
59Rm1lnEH8JGN8HiZo2ryH9s40sxGIekoE4dJ2B/bOp5Z2Kzi7CNznHQUMuzJwA9Ve1TbV6H9c7q
/xBewzm2DvX1Ap5psBeRd6M5bIAVPsqZKimP9ZNHa763FcNwhnBFzLmDkwl3e9R6TFswnWomGw07
1F+aE9dXHukFcsZAvCqSvhaBb2ZHK2IKqxVJ7Nd8t8BC0/I2rTnSi2CVuOk1uw4IKfc4R91O+Xvk
TzepTcrrp1oEaXqW/hd759Xbupp06V/ED8zhlqRIRUu2LKcbwmkz58xfPw+1u3F6Ghhg5n6Ac7Rt
SZYY3lC1atVaerXFYHkxRGeE9rLtdNUZ1hwxX7NFnCvJZ0Jw3PuNuHO+smWGzdE2hu6aK7sxIkij
iE9IXpUTO2pTaIdakQ50cTYAlFgE+MtKIl8pZBnzfRvdmyLCqhz8fla3dwpaXgU0XVuFd/+e8c78
G7V1yWsxk/ACZXzszIVyjtETqwclwK/acbCDujVlBLXuiRBtdyjolm93jtxdp06MUepTLeNfCn/r
Bv+X2njnzalF0/mK1aG3SZI3wGt1A0XEHGhBmNlW1lzQiuqYnaMnA2kh+XcRhSdzABRW+i9dnp/u
Sm13tqWxsi9Rc4Slf/99CgcwzybmWgxlf0D7N95VwAp3Cg5msRGEzXX03iUKm1ZB0JKN9H7oUf02
61mzu5Mwy3vniyJ3J6PlFv5VTbkzA+mjpThroQgWH0r0CnaRvr1/5F/e7v3H+wOatX+/m1JVvb8/
yO3q0PrP78OgtE6hLo9Cn35EobJqoJt+O6wOaHdiLCMEHYZoEVBcXxeXlVDZqAh+GlQhaOojD1eN
1a73fh0SoX1bVIk26gmtufXF6FhAxvkrkNchLlSOqfJ3bt4PcZixgsUhgjrdmpajBvoVzOUtW+GR
tkawSF+hlPU3DIh+hikf/lJBA8qHjhoFLZLIw784vPf5cv/1/nCn7I19hOStBeZ+P/JpFmhRV+Qj
+p0PoZrBLuHu/pVq1Gi/rhTk1UgCh7HfDXme7nV8kQiEqYdX8xs7GN6nep75Vdo8CpmX1dVV6eFn
W2n/IBUS6QMW6AU5jTuBtdid1ZyGWLwQQQBGsnLJGTZwzYDFaUy7t63owNc15ggM5L1cclVlhPYr
cE24/vmTWclvSae/65n5UFeS5ZJRqj6+y7gUatoxS1AYqRLENEWx22sIybRG9a719OjUmviE/Gtr
5wasnBk3N7vNP0JLXpx+kPNNVsUOzjZUXEEWkWtI/TpWb/18UGo0g+Ft4ik64tXSPyRj9lGif0Jx
49Rj3GkbafkNHN8+oU4hYztIzTqan7JARLgmPpphjdAXmuhYbXQu+lTBqsR4Aqa/mElAI/SjZATT
plLTmc2dpr+MyDiuOswzZnWjyCTGBKkEKt24q5rymxm5YGRBUCbHAfpnIq6UbSI3jtlCf6BaUBzm
Wlutd4rdXNT9VyleNCNQv3F7QicZH06rLIlRhzx0zVGkO1E4WwAXG3Qo0p0+dn/oz7alOhoep3pV
jS0FWphXri2gc79NkoTi29oloZv+fRWx7rqh9x9T+t2QgsbWZhUimjvpLGULbUdRYe2n3BB3/5/r
+X/D9ZRUc+VA/p+5nrjwxUUZt//J9fzXH/2b62n8DymPotwlsv6T6yn9jyZC/0Q5y9QtSJf/oZ8l
ry/xvCrpBkegInr1D+PT0g1qXAAoMn+qy/8vjE/NlP5LNBGBW9lA4EsUYaNqyHKt+lr/oZ8V67Ga
ZFKLalJ/a+Hk7OYADBjeZuK8zWoDIpar4FAxWsyoLNMDL+o0B9ai6alp/KNP1Z+lRsUF5QKKAzOW
3SExO4SUy9wONItmrYUyM06kAoLClYocodwi2RT3gpOFh0pKtBcRHQnpO1RG4zrV2nERJtPBSml5
GtsFJ2BEuGjaRrVR62dKXHLkU+sAJajJwRsC0W22dIOntGRJ2RvhVY1uKejwIB+nLIUY0WS+NCav
FiwVjHfD2c2yipZuTa2pMmFp0NDcJOFh5wsV61qbZC/mHC4HUdkZRQH9MNyOiA5AGpvDtxEhoh5g
YEaT4SLnhTNrinWEQgA5EQAK86SIEhAKDyHb+Jj18rETW+XS0SH1UEWKvSB3QSP+UPgh3dKplTSw
Sxv8tEFn4efAVqNiPlOEU5DDjjXoi6BD+Bs/3B86Xd5h0jdvUhE3NEj3FvUtb+5RWUyRgHcGIVE2
OSUo31yNFxBJelItLXnQ+L62qWCxSXQcNOiRxDMyyhLKUyQQJfbVwNhoXFRgfD2WWyuFoFikbarO
v80470RLoZTZoqhpQjPUy+lMGwIxPQs6bnXTpcloz0ddw5kGCGv1ILCUJaq/pNj5Iq5t7Rdk0uMQ
tXXV2LC/POejgdfsVBzUAr+eGBVtL9IL2K9jGewX64wisNwUyu3ukJSX0ExVDa5wmeMl2y0md5DM
VUvy1xitBTOLBgCc6jAJxhtaN4d0bNVHYdQKG93aVfc+UC66jAZiYZgfgYb+TKEIjtxn1SG2iJPr
EgXXfI2OFWucHMDBjJKr0J7SErYhOntu0StuN6HiAcyTY5OmZ38fODU27uw6xBn65IhXtU2J/UV1
DuXiHSsjt5wCauFyvdhoxOCdHlTbvDbjrRnjL6REMnxl2A+XckBP02hx1tVo2WtjKo9pWp9CUXoy
9AallaU7m2mK1A/iUCl+lm1I9ib3EEaR/3iujTl8yGuU31JICZmC6gH6RSgBJMe80tunuUU2P7Jy
8mPDVWokAWop+UU05VQE0pcalRhnBghnwF8bznUjXYRaQgS2wA1jEaHToj6BeRt8Llec8FzVLWoZ
8SNmTMlm6okbhk76NvMwdwXMm8RUYxefsq1gIbtjwPd0FStGS0g9LuFhIghTKVeMQTbgRU/ROh6W
dLN0/WorR0Fm1rWjSSpg51lE+R0ljDlEKChCy8Aa9uMQg+fL31qTPqM3yH4nFvx1IwJnVeZrMtAi
VJcBGKRq7syE7VutF5RDYemqBSK2c1VexDHx6HeF3FLGllNS/pVKuKLhbBh+mNPMJG9ge7sS3NRg
onyuovNlpMI50rGQquYRylsBybpBbUVoOUUdAAjtTeThlQqy3PglK+ULQmtgmMhnU1zEm1QtCTSF
CViFjf4BmeoHJWfPz0gsRcY2iNaYooSCWUvuROZXE70bqj55v3ou0+Ar/xRCDtw+2ypFueKcTXT7
py0BuwmhLDOH2MkWKDmxShCIagVKDW2BCjEkeK3AEUMssj91OF7Rx68xF3NzCIQ2sadrBhPtXv2E
hjvav6SLX9nKfIzU9KvJanpVJ0KfbvyDiUfsisReXVZBHmsCXCTBTDBfDF0FL057qDEkXeLC7y0D
97Q8ucCNx0aFSowdBldaqv4Q7PNXKlWIWNIjig/NpSCEFOBTZtZzZCJ4HGnLq6UKqwxXgAu2vK0Z
b3PbP+hVe4uz+qOY4kubwdIKQUfRMqcGUS0tCshoAubE6PsqQQZWkyHKDKg2DGiBw3hHJ8fAOGYq
DIL2RXSLYd8tuFSsgndN9VP8RmMI5T2b9vIsPuidxkRGLy3JzZNsQBfPUTqCawpdGQUgk/I5abkY
+rC/kFg0lVcIER8ZAIdjhPNPFYtkXPP7DMXeqwcFOlwlQ2eKXydReogiyu7SWyWO6QYen+y2KoE/
LNwOOWVDxBesfY1L+KR9MCLYjKV2vRItlHa5LsXwB+PaOmhh5wXBoybRFijA5ozkP+USURYbLXNb
dUl5ttqQjuFs2UtjZFAkfJMzPTmWRsglLjULscpSWYtRZ9F6MLvOdHQZq11hLjZD1fzgBDo5RZI0
m47vQvRqE8v4hw6x+RnHIJsSHGwpwCqateUmNO1VHtlZg6T7VbXmANce1xhD8Cb0J0JtH9TI51cF
K3cSa8EhosYwFk3oyrDCvGwQD9g98hrzo0rzAblMDjL+E7fap9qbUEDIDGq5Q5SlhJZmDfKuzYfG
sd4SUX2aw5q8gMzeHmZkO4X4ytJjtnw6pC3AafYNrIwPhbXcZpoUCB4QoJ31szWan5owvOhiiVmk
+muyA3lylm6QynOwUHFieX6vR0Vwq3RuXBjy1LsAn6hufBBGlLs+eTViRJnrhl2tqOF4zob8ngdD
9cDhVbaozK5FTYkoIz0aioj4C0pJNrIM4LD9fKPVGSp+7XRh/sNUXXZCNLIXq7SRcIvnXCaUqQ3f
gqW4ndrSJVo6YBOFgPZQ/I5KtrNqNA37GD5eoItvbaA9kW5T3KnU73p6DGpFdxedvLjPNRU6lQnF
VKPt2oBitOjGsYIzb2vIM0bneYFrgvVHwL7B0gUg2OdspZUu2T16N1K0qeKIhac3nKjOv2QrO3ea
csJT9EvutI+wfZkGTGljyS+gH64MV7tHJxM2b0TLQYZtdQ+dtKAbv+hobRE7LyX+WNL8hC7aPhmb
T8oqNKtOFytTnygKn5Dy/5FrfUcGThcS3gBg4L1WvUozOtE6Q0ysBQTUhC2jEdWFJaJOqww+hiXF
IS7Mr6L/00Vt75ctpRHA2dwOs/J7Cuhd+sZU0I9SgH0pNN7aAnucUPvRDRlhicAA+n6oxkE4dcsQ
Yj0OSJZp1juoTUDvBVcMV5aqqbTtqAkhZlDFZUZy0REC4yMuqkOhYNlDgHAKK03emCmMRK4SPFRL
Pke0/LWEfgxYRx6+FgtSvr48Gk34RZ3qpifC3lzjSrGGvfKjKuFFkxjWUHI8KvDnyYzRO0H6LjTY
SBMZzkYroEwbuCXVGkFAbyd/E6r0siw9Rp/03ZrbcphdiV6HoI1tuFcHHKKuRqLRQROKt05aLUKg
LyJvIz73M7CPqe/SMUFRaXpdcpjqBKfB1pxMlAYNGV8fZO0XXUNsr7N8TDQWT7bGVSiTYiRu1NQ3
S5341hTx3UIBMoik16xBCjEYpE1tqd9TOvidKn9YaXdKQuHLiMwniF6IrEhIOoHoNSHNX5mi7oYq
a6g3mNslvULOQu5N156lpqicMUGpdmhP4N2S32Xc/kFv4HYUuyZloVPjAtY8xpy6wj6YV8m4aUX0
wpFT8BkyFLiKdZNZce1+xbWjemyYIneI2+wtd7X3xkSPl81QADi/v3L/Pa5BVc0+ozd8ffc/L8hc
e9H558l/XvnnOUOOvECa4+39o/55/j++/v7k/cD+6z1pmhwUuS983HI6aXN/Hzss5uP3H1n3aWn9
5yNrTdqayhgRrAfA9v2Vum+FpwOndH+QLPFfP/3zHM40//lc3wAaA9toQTCjIm9+5vfvuL9L/d/f
+vc5dS8Sp5Img6+36irMsj4seS+hBoj0lkanP7TC9cn7e+4PWkN/9aTTU9Pqz2UEB/+//v6fX4cU
X4G+w6+vpjSWUb779xfBYQU64grdvSzvNpURHE1bWi047s8Zw5Q6Y4ZlcTqtRSSsWyZltYGMVhA0
ylc89P5jL4SXokP4AERsjI7CqVUf2K0W7UQ+kSQ3PMR19LDsgAq/DWfBmd7HR+VK78u5dGCNDgci
F+h1txwE36leaRoETkvs8htbRkqTDpH0Pn6WalSG86t51MH+Me4gC3JiO/5NztZDgHbUa39CTPQx
ezYvyrTY38j9y6XXzEfk43IHgyrwssqtRq//Zf6Sq9DoJ5dO/gG7FjhWtwVjG3+u0oX5Rsx9Wgzw
V8F4Lve7b2RhgL3gTlCwLxEtDRz8BODw9K7y1Z6Qwmud1ldeWUow8fbQF8FZzw5equf0gGqgFLkw
k6npY5UhXOmS6dnSTrBYOk96VlXao30ktFx1Q0fBQx46l+xsXmDTUWdO/a73RAmdZJLZ6IwqzlPY
eeUTvihNduRROxbo66L+uJPlN+qSE3ZtJgidcOIR/UFTsNvfAQtrHWsPPmaYduQ9+j72c59+h1bY
QrYhZR0dtuSiSfeso+iNYQ5Hoxap9V4GZ0zZ1R31meq6+jw9JeJN+Lzgc9gF7rLVEKs9ZNf8gwUa
4WFb2pZOdi2u9SPN7TZGvBmifS5mLLZMkGtjCPJpeW+GdUYBq4ITPmNsF+wzL+9dS993ohNT5E9l
DBvtQXVIMV0M3pNPeJDbZgOSe6423ySm4dE6QSKb3wrTET4Axo+rhNXjK4K5Z6hQRzwIqEtuEBhU
FZf0kHYc51JDc9ma7iV1YP7gZ1Otj5Aa6eq5BD/mbsBxAPfc9+DZpCHC9vVLfNJ3+k/xxb8jY615
1XfZV3yTaj/4EXqve6W7iqEaXMINvik24RcXAFQZkeEPpJiDPfRh3f0VL8Vr7ugXdsVytPWdsEHH
mmTUjT+C92/rZl7MizhsVq/SzaTugnBvlS62E7J2AUSCpGLQfOdmto+wC9zUcFPe6t/0oxMcDxqu
4n6UD+fw6U3DmxfU1jnQMyqdUZjOkFHWtvpE/cqmJRBKoSm7dBo5yC340tMMXfyGKcXDr/L0FA87
wfntKJN/VXSelG5yjjdYRBqS09+eE7fHouuw2BUpLRPvcYIKg++3mzOXYDwhXTk6eGhAuqmF3/Cx
OM+b7lhhsm0v2/Q2okp8iFlx/OUQwxvj7KmFHDDm3JW3DjDpA5O/fz8LoOGFFL+p6YOlPPUlM4BW
lcSFSmKH+2Vx6xufm5xrv/5F7pSx7HTIw1OMdienemmPZCiy9aL64CxgPc7yzWD7PiXHyWvcgWZH
O37oT80Zy1aUUuL5bJ4mlTH+Em/xcXQi71fdNVuIWJnlQoo3Nn9Hym/q+JaTkaNCDHWb1+/Ub7bY
ezyD+bB/ox3YJhxKjuSkO6tuehIeqKUL9ioLzhLEdOZmMsoQB3fC/Xox29+dxMvjjV6pwMKTvCpO
QbgzwDjQuzyIe+0bkvLkpLvlcaXjbnu0CfXtVO/ih+iCJq1FI+xpssMPQBIsPl7x37Dp2vigUXaP
FWe8J88pHwmYuHK065n2kD96lOeNL/os0414WnZRdPBKSOH0IT98lNVFfuz/UNDhqjTQYCE0bRFZ
1bGPgz3wUFpO/dk+xE8rVYDZi3vdh/yTokMqvRDpAmVB5Ip98MnFlSrJYSJXOjJ7R0Fy4NcPPxoa
oN2p7jwVIXb7Y3HFxTH/xOKZHoEvrHl0BK9d4UGrvfRGExQUDNeMeQZvLK3YLYYNEtXZ0TkC3KS0
4+a/pd8IDrEVHt+/hbZb5A29Ayxh1HDt+sRgKX2uyibc4zs636K3/nH0B+PM1VkOtVM6qWo3X6Zr
LDa5kQwNz/QwEOXzGenRfFSH9/IkcYtaJ3lLUebTfKxkwLz2zMLQKSdE6I/MEXq5iyco+35/k1x0
b1Tz2GE/+JSA10gQpmzkX3l/7i/lZuLWj7+JS3i17hhXNGe1E1tg7UyHzA1ZHMZwV340rMMav3IN
aj98RLM486avmUgV+8vKBf5hgXbWew9UU37mexhcW8nWxB8FZWYGyinyhq26jr0KH5j+JfeHYL3t
MSFeIj8BXGbPH8hmlZ/hY3ZdmFFPHKL421w54fWkTyw9U7CLoy3zbZfQu7prUfV1l4duO9h//w/H
3fIFKf0Qbrz2hrI07q+LC876gMS2EzwWl/JW3uisjNTtKvgObIeJVenM6WbS/exb7Hvb/F3Us0aw
6yceR4CFLQq0BOA0ZYozWxLEnETwUfgab/kvOwPLyGtf25LgsJ+PePmcGedsb8EeqvwGsv6WYZX8
mH/01tPw8W3Yo+Bv2C1zBRFlriM7KSc42fmj9FXQj8VVkb7kX2z/WM4z69vI4Xk6Afgc7kLJtbO8
RTvH+x3Sp4UHIcLW2j2Pe732XUiSiRNgZWc8JOFmZa0Hj8su/tV63UnaalMiwwn1ZRBfomcLIy7G
wEP6TOL91b2KNybqb+QKrOp75VB/JG7tsHiyZmCGLTval3EYUaQNbS889J/6vtoxDd7Cz+BDOCi7
+hB6ggsAYDqDxxa7L9tL3ZKP29lF/gwP+BJNICBOYGzuC5PL4uTSKYo0dvZygbdqA9ChYoss7QM3
p72Zks8ldOjY4yYqbBnIJ7nP6zCt/QHUyK4OcErjZMPquFqq2x1+YJ+4DC+sdSHXpvXp3WXmm5fq
ILAWkjQIEmAF4dBSfiACSsCz2pfl2xnh8iE7qOxfQorftasHx6GjndyT8q3RXw0TeuEV+3Zayda+
xx3q/JhK7jT1kOCO9JQ6hvPrm7ojbA+u6GOqdBSulmXPSFbl9CfakocodqtQbrf7j+YceYl1qbbG
xg880Cw38HD2dBjlT4ob0z2wGR+nczCew/oLX4b8uxaemyx0ph/oGPbatS7gmijucetERMg1wgt6
u5gD5hvhJUG2W3cYy/kWZiJ13SnDzmzbGZ+ZyeDod5XbYeYQLM9qlW3EHX4LbFfAVJNxBeLE7gML
JnWDdqZQfMvPDUr1OkwnT8al1ESgFlmIYGsNHyq+U0ygcM+yI20zrzgn7qJulS/WNvYTAmnJyOm1
spn+PXcOBxCTe+sRrtQ32ibrCWBsR6DKxDuz8kT2GO3739qpbwvtvE5VsXC4hKAE1NXA4vGEKoT2
VOtH8PhC28OSC4fN93IYAsoxNjYcberCqh1aB9GPRb4hp0Bkjf4Hc8ztike63lqnuS7VtvLUX/VX
qLato/+OvmISRrzTokeo8Ypwxk5s7WEHYiKbtBPSOmaDrtj5k6QxhB26hACJm5Xz7qeI2BPnAkGH
CGawVjhl68WsYsx4GvOxe8Pgj3hHHg8atQiQIDyvih3djLYMOU09A6ksGZa8nvAUJA/h5FCs+DDe
UHky1YcJGiMQ8I8goa28Xg/WPrwU+3Sjcsw+e0JV7rja2Vkg8Ti0ya66EroAP4o0eqpYiXDh6ADm
Xm6Y/n36ku7h9jGfZ9TIOJfaflbHLdR2jaK4o5/mvbgZ+k21II9ymQ6lkyAYYHldvYdoFom/gnpM
4k1euB8xYoPSRiQskje080ERttmnlzfsEfuH5jLfSnzMZU8sn9CsrVO/p3u6d8VbG28FpJM4Ap0g
bafoJ6W9zsJLML2bsVOiu0zMgO3DRyfaRISvHQgzIXhkl+hqYPuHw7flGRaciQ0BxuyH/ZkAdTlg
AseY184Ajca+ZxcQCTFoUiWpOwXr1WMoQQi5CukzRZ39XNvmuNO+IKhG4yXzZmxyIAuRhMHzqFxp
O1TbJn/Uo/1UbZXgmXbzgtWgdAoK+Wv4orCaoSRAx0GLPgNEZhEWCNkWZhfSmXCG/bGjwQSe7a/5
O05QzTdD4yIFbhl+rXopXaNZ+RxBnIsEr9KcOnBgC0Le788UacMBNglrG50M9H55RbpPmy16zYj9
0nk79X/IE0bW2StYiBrYQI10AVCjUzRn1AC/8RNy0VzIUi+w0BE7FnC+1A2EsSL0z+vw21rngmqY
5VOOSWmc/a6ip2RXGFvJ0/F8S4605axBGPuI5lLpmR/D2suiI3B0gUgLuvCwzdBVsLP5KUdwBsI6
JFJHFweHGJH/kuyxo5h54wYsX0SDsY2/ZZqyL9fpJU/9uXeziFoy5ZJDxDqofprGpRG9WkT1FtlY
eoC/xg88cTCkEdAUIt9hV5I153cV/S03c7+ForHRKX4dVZrLEE3mVu1BvudfFhu8CkCCR8Vjm6Z0
LKL8H29n4mXhpnld7kXWFgJk8dpImzz6CfBA/GVLwgaz3MXTMwfNmoNVsoJgDlgIWxEBE2vdQuOA
4A7PbA/sT3Z3Zt6Ye4UStneWeHkX4RRDpVl0u2u+Bb9ycAV5CD/Tz+74Ue1K+6P6UbbT6/dCJvYO
r7L7gUhJH6hEUhp/xixM84mb8GoQ0zBEX4AFWru5kMtu41P+mFR0EuB9Z/ekd5/CNQnd6apzkT5x
IzlP+ib5JuwyHIVtzDg+V14luPi91zdz13wNr6ylhVs/QkmjxA5i2EDRIjWimkQVmSiVx+Kcn9I9
J2R3V227ggd+M3rrxgvq/pUIHssNmV66L85FtR2fpp++QT8EoB2Crggz2NYAIxjV9SZvP2ibECrk
1z0ETG1yqAnzdEZmu15QUAl+w3RSRVD9mFLPvURuPZ7WjWS6Mrf4JjJ3v76xjJWPvc+ESzm+OnRM
1qxjcWXyMiMzj1o5eAFrOoI6vS0TPo3biJZje9pJR1qLGWXzLybYPwiWY6FnbIzAzfc1zSIeWNQf
8SY9Mt35lpyk4dJhtvNDO0X+Gz/mj8ah9I0N4Z1+uh9POJyTb3GzHC1aq0gcCfKrapudg/5cJO+L
AbvV46QwKOTjciiOD3QkrCnRWjDtbwoBlfWavJGTGx4C0dpW/gVgEr5SOpK+jcrtH+UNkQ4LZIHS
ict9KKYLQ6s7k6lKr4SXutO9QxtXgQu8s7jjjht+cwYrQSML5Cn2inojEtFycWIKUo70DXCEzhmx
KGA1Ff0sIHGJbFKLEtlI+lM/9Pe28pg1tDXAJE9Pq+CJ9fxLD3q4kW/T6JG0D+hwIIT1XvqSi6Ur
vFQ6LNONkp4b/Rznf2C2v/Ll3ehZjGi243qlhSTdZrVspdf6mVYhbB7ZqrVjdwlR+nwaH7LIk3cB
3TBEsyq6G8FWfNfBPvQLjkPtLwNoF/icg4zau8OS1WMotcPp5bM5NnQkPmuRL3wHNKspTg5xYdgg
QXuh7WpWnQDkpXbDo154r/W35o/H8RkV29fmNrJhrsRDG/pyaNrRoxN2zrUxXjEelkrnc9onjQ2c
aOeeW85IKzn0cTlZ6rLZ1+iWfQZ/hmtpHUuGV7UF5krj65jaNY39jAj9ebXz6UDtj9XwNn6yn/E1
H7lPt2ndvb9Wf/KO4gd4EzmbKvypWoqqTvqRXZ9LRwmP7SPRSP+hs12XjiwfMN/lLwsEbRm3ht0R
x4IOtL/Q71ECMzFncCG2oiN28K0nYvNDjpJXSF3U7cEw5XecQT1upJg+hA/zuOtlb5YP9P8kyxGq
iOyRTLA9F1digfxDnv1ng2oYI7V2QEAAMEB6WKch14GDrGDHb9L4UBbd9jSnPs+K8gGPhHjaCRQ0
Wnp/wJo3ybFNkWTZov9fBZtRveAnVb2C+VYGbBh7Ig4120P+YtJN3jxx108iBeD+kA6c6tmiV7rM
vko2ghoMLgkr7HcPuXEU5zcQOpQEROxmCk9bvvgPRIaOFHv950EJDjlqEWN1s4zHqT3oaxyqx5fB
VrZVuX1Oa8eMfrLcHYQD39GD+PvBn+LMqP8GG7FUf0KlY2cauCu5LGhHcvwVH7H1YRt4yLspbuDy
Qe2TERxMuNFkVwp+COB0hPAFmAcRL9kSgCU2hYGDNTXlHru+QSfHUaN77V75Z0Xcttqr9VTjWwfi
HNC68t4LWxKvB8Z9R7DiD1i4b7rXgeVnqTaEYawaZzINs/gUaeNjq8IHsOzdKTuxovI1wNdkbUxm
2h1bwt/Ya7aJlxAz4v02vvBhXySXmHJB4enPIfk6gK58oPktJ9u0p1fhgW2odFlUEWbTKfwQRGHN
EW5zUBtfTh/iFM6pN23XC/LBEbXIYNDIQKKbrFk0OyLssBgMw9zcV8D8xHJ7JVevrrhyuHryMH1x
tYZXYi2WNbjeiR2to49Fj7g0eO9v0TepC3ExWC4LZOyxLBlbRHxILA6/WeUG77F6JcREPDumJoT4
FuZOdL695ZI/8B5EsZYDLOn2VEHbvAJqMLUeiNqzXRue5hk0ZkuHSfSKhdL0JVHERroTaCaQvNTf
kdrbUwxXxBcxnHsVR2baI5QKJFCSZ5EyZYrrwblFN/iBixzXTgJWqNLJt+lP403d0OhY28TVHpNM
+equcMmOAB41aA0BqPlOdA9llx9B/0mFCCkkMCtiBJ178BKSK8Lq2BCMSMoWDaEe1pRNw86fzPKI
qFLdAXJXsaTcaAEYDGEJzIhksAdQpd9Rey3IoZRbuE92b8IVTJQlw0+jPZASh8UNUv1h/A2Bc/6o
bIo1DTJIdy00Mdpj4nNFIaakpEjpniQpeJ9p1nstzumGve2dyyYmrwFxFvm3CUJDay4muuLXZJvv
8QfadiwNHE1+m774JJYVjYQdnZqFMPWcwZ561klqHTruzPKofKlId7DAfURXzGWndQSmL0FCkrAJ
Tkl6NjSfD8vaK6uWzJUht7gq2+Gav1BJ1uZj7dBDxSDk/VV4XJ3mvtLQsa7TgYkMWA0T7ME8McBB
mkw2n7ICUdxwQVi7EA8C7CFRX9MRuBvjxjJxmaKk5Ivpi9a85rNPqY1iKPlr+sx7AXZqgot0I2tI
TvjcjQEblXEzAQmRVtdwsS6I3/ADfzf2LgH6FiN1MomRy9T4fBTucSHgqPZKdcbcFdZ7KfzpYMfg
ewjCFCMchO7lR2F5erit1B2Rc6scEOgSWPo5ZjzHisafw23WIFA4r4MnXjMPlmxSa8gvUCQYlQW1
3w33Adn97rwMpG2bSHAFdgKGypXARA0d5W7lzNGvhqLNehqKxHgGT+fu1gCk9XptON9OufGFrGRc
j4olZXrm1bxxWo0e0w1oIj+TcpU3ce2dfk7wzVGHLYX1kukd/VTTDxe1H9/5c75nTVcQBrQ70vPC
Vg5cVs6I80JRi2a9Gb8EZcshSdTrKYHx8gK9Zq3nGMOFvZArzvVS6f+3vAS/OHR3ya9sDsYwoTQA
9pAXV9xFIMoPRiefqU+P7HuBgCMlulpeBthYr53UPr9w+Ks64hqOaLwkg1uzUrLzkVJLFRvuepqk
KOU6SrhnnCvZYJCukSM3lX2eq4qdoACggTkzM56KN9SWyuOu4wTDWTG2GkLmwOXoOUZuEasCQynQ
WOEehfaauZQoP6zc4Yy+kSmy3rEIEunGAbY/meFWAkMbPHASoMre3KyD1tzo0htjhV+BXGVt/ey/
38w30IjCIUBnB9NQbc6MMUl6Uil2w0AdNxwo5zrDCOpIhv2p2nH5+Xo2/uI6L3suK39PZXy9oSH9
fBvOPYldbiOnw6BXNhwVk4hXeAu3Y8SIh9LwetqcLbqMHFrWulw6LgHHGK9GTNjSu3wcZ84fcbwM
gvUmVdA23QJmG3qTtkoOaiNoQvkGAZpjsCfZCDP2HqIkgBbH7N35NH7wxcOVKoFAxuTxvZwO/y3t
lQ/UgXm0B24PuHBK1qyqV0M7Mys0dceUz5VDp+16qgIaOokUgUUX/hs3kQ9bJwadGUwGze1rinXP
xoF2ezwBubFMEL6DN3LbOUNOU7U5o0H368dQ3gqsDctmyR9raJJr/QAaKNEvvSJMZUeytnnlLIE3
UdW1XOlZzw6AJ0IKmHBlzPPlAaxnASrnZjYuSYfgn1saF85nZCgRD6JBf+Q28F5rWQGUAGIK8LO8
DqmV+griTrjDWIXWeRt/tcaHN8pV5ih4H7dBMvfcBoyniLgb4xTBmFRu/EEkHkfrSL2O8cGtnDA5
z+kh8fkmau4RZjTxPhGY6hQBrcO4zj6DtI+j4rAXxK7I6vjV6foDg6y74FijOmFD7zrGhk73TJ8b
qAdWl/+LvTNpbltL0uhf6ag9XmAeFrURZ5GSTFmSZW0Q8oR5Hi6AX98n4VetqhcVHd29bi8YIjVY
Igng3swvz4kbli2kdA602HyK2Xu0PFb8rpcHfjuOYyfGbriZhj2jj3qwqQu4buXpcQm2nE6C4Tr2
X1NiYtApUZwU9h2RNt3c+6j+zLueH7/s5/JQ6YBVDoG1IzGWARt09rrzhdeYX3MMnzj2vO4zd/lz
JcHFbGRyZF0eGkcPjZ62NUbet7S55ImNzgxQc35g80TCcalP69N/U+yo4JSYqdl9Ns/2dPr9DBPY
ZoiSTCXPT4amtd1k7QZNqP8ynci68ZfNGuRBORZ5fpwOseOmlK7Tpv1kv1DD49noll2VMa+/5V1I
psAzt6a24wkru2Nc7HnpeKLoWlsxsKl9TuCTJ5YzEPdbZycbqXKH64xnne/P8B0sGwMSExKg9YDs
bur6Zk9N7gd/H6+roM/o2+GbYwOUn4NvzTXkb2LjxJsR+Q7EwfVX4u+XQBAmOoKs7i6kmI8yS/am
5CMT+7YtngEx89/Lm2CklLkZeT0nsEIkTg42VU52ZYzN08XaTciaW0pqN8M436ig2Rw4e24Yxi9M
skCPifvKwRic4++kVItHeb9qG34yPNbZ3aflG7sH3mRscNkD2+zaKvWUwWKZLjD0do32RSfjuR52
uLjcUZ5pi2cAogkXyCvXTJYWVkcUblvzHitPiXPoGhIVO3nC3a1NRyrYOC9gDGR8k3gXHUbSU1uw
ZuF8Hq0rkf7miTobSY7APxtANTALh+nVQy/GYSDHj71pfPKF25r43SfGnivcb/6Wl7ppzm3DpgLT
M+HjjboPX3hGdfOOZBcOQl5tjoCKcwiaxe7oOsw/HFv/m7yvrSuvJYVWnYYobU+GmnoK9YRemBkT
iWy3J3BJJZczUEmZlDhXAc4NE97so7miEBVw9meL39wzwUhVEfoL3tFiPDr2oWAQP9pxeq7sW96G
/BXQBNhAayzUOUCZbGJT8sZ2t8GEHN/3EQHwfaRz8Oz69MAoBUcaiUz4CpV6176TWOE0Zv9kcDQ4
Tv5jUe06nlOWN8Gr117rbksGUd5Jw4lkOQZLh0XKHUTdjqdnOVvRPZ29qDmP8RnYljO+jv2TdL0o
JQjpgTXCJm9vOVeZlJx6udBwLGb6xn6njBDQpjnUzZE3Ji8Fb1kS/5SkyuQw33MEOtT6WGR5Nxwi
ZfTMxQg8Cu92mnjKP/MpTu2y5ohP3VX7xn0/PvGjovgJMaVTn3jVuJKXOlf7Wy17BL1WzPJX8JVV
vZG7ULgGzq4HSBgxYWsUtsFRVtIc9xrZz69URPjvvW7LkcdPpuPEdTvncsqAHO9Gmv6znEDkmp1T
STtxJiGgDHuuLPe8bQbnymFJOD3sXhpO9N2+Hm9NfhQclgTe0nfe8PRAQuvKodsnnOy2vKHi9HHi
DyLswFGhddsFBAfKPaRBHJfLyAtGBmY4W84xUtiE9jql82hba1deHZXv6vFsL0cKOTzdWnkNWXFx
YllPRhys9af8K+8ZDil+M85EC7Q4foP1dM7JiDMHL1GkH/T8xIvGmacgtOIiKqG9RFBr270TCOEE
xfVOc058+XBQ7JtZL6MSJrMG1po5OBu+JgptcsaszbcR2CIM9bGsfbj2USzjLs8hizOOFlQoZvaJ
Do4TULaXJgMvK99VRAzmkBlH6s7FjpGcdMJXa79oZMmcb7Le40exBIGizupn6ZjvICCcwmwvR979
kdrow4ljhnpabr0/kgmgJcNKjL/e+85J/hO1UTbr7Ffl8k3yhPInySJArBIz6DtSfyeSFhSTuTi3
VJhCVuSAJjTD3/sTqslNZ9uCDeXk4cgoeiTwKqvpJ55Mua+1Jd2i0XFxvJacYFdeF2ARk5RwygrJ
VffgBbDdlr0HmJZik5WO0DlJcs5Kh4ri2tdEpt6NAZhZIKwtHZwS47o4NnX7jfnrdF/0s3kLqgP7
ZJOddBXT6EbngogTZtMHgisawghAiWlyJMGu2IyC9Z8CCmet4LjmNnuoE1fbGwuvSKfsZ+XCYIvC
zmOwQqb4e9vajfFTY/tspCKz4mqFY8dbnB9tEb2rkItMbXF1jpfiMHi7lHVNFPnlKSM0faN6IL2Z
Z3yefKvau/Kd67eHrjvvQ9wt60NtBl8ksPTP6+eYvp2PE5WblV1VmnCxVnQVsH6esmG8JOLUyP7r
BvYNQcz1PtPaJETN2t8YDQduK46OKIv/cWN1B8epuJQomHs6k7IfX5C66Xd/doedJQP46w1YNWah
P+6vH42IPVDBFadZLDWJ55BiXD8UajC0W5EYl+Vy1hqSnVrWgg6yp5bpJ49jJCHvD9bE/vO39UU5
0zZZnxOz48P1T/j9jfLdJDv5zMeDNdA7QD7toe+o9bQCElv/5/UmlVcmW3+d9cP1QaduvgQ6ncTJ
YlopKvSGfSVXupVEtt4oufuXx9ZPrI+hKD9aqZscLE9dCi839uUYIXBfMJ6rlI1cHGmcAZqXVje7
m7SJvW1Pf8OMOrXVR8eBd0zKPLiAt3MF01gdOq1+VlRmFsJiji/l7ZTKQDn96nK9ZecXfoM4gF9v
RLASBv1ONQ6NkYVMW0oJLfVGAgRjGT1A6jsMlg3TupZBurij5lnjUIVky2STR46/gWiWzYMPx159
qnsuyKPuAIaGrG25M1ui/L5Fm4qD1s4YwveXYzD534rucwurkgPfKJ8AA2gJ23U9KZTgb2AemzWN
EIokduteZ9P41OhzBTqD4Gujwpsei+hmJnN4gLoFcowBLbYE1OeA31sxsKnE5pJWjcNjR66ypmrl
Z3l4VxfDyRlPemIAkcnbZhtOA11Dn71W4Ag1XVGHqiFTMty3Kyae6Wjed0gdtu1QEtjzLgBvWnbk
zY9p0LhARyyDXKptUU0zHaQC3XouQsweevgtunhrpOwKNboyS153e1QcPKnYa9VIfTTQrX2tSIQU
BjuMokpeYHmfyNMnrqJBm7J/rjwP6N5CBqmiyowYnUJiFtImGt7GiicNroxN5fXFCtg7lBOrTT1w
WUlN27Fgom16Yz4Qrpc3kvhHb2zFr80cAoUaYojQQ2Uf8ir9FlABcozMOU6WxsUrZ/EYlzRggI8B
yaQftVDb0ZNFkWljbn+phvKuaMzPpuy6GIU4+ZQQiXoxQeuRPAoewMpw1Iyad8Au9LUa+I01LSMU
qPmXAQfyvc61yxuwOEwRwHHsrZQWsq9ez2pUd74FaeBcooELHL5heAFJ9MVw2RmSYx7wOMznIR6n
bYNrDKjzyKAEHofRc6ptbsjy3kDIFakyv2McTFVqvHTtaN2VZn1d1EBCikYvIyjL2fCc18a0iBKA
KKmHpOIA8reNf8jNKLqq8qGDafMlkRIikjpl+ediKk9pUsFLqR1kHsAAHK298zwHrn3Tv7mRY+yV
asiqcPBuGs27Dgag0TyZk20e+Ym8idjnJN5INcf7UdaLulkUs22pbf9oNJZzUWHte5f1iDaCsBO7
284GbSLUn3PsGc5JkaRNl7kgqaQY3kuHr1mi0QVaejB2Btff2f7hRZ5ClchgH2Mf9xZUi1srW26h
Z7D6n8N3x3IZ58jUHTP40WF+KhpvP9pGcGnr5sI8TX9mbuUMSvsXoncGaICz7LgE0GsgkNQ7Z8cx
0gMwYpPDddcXRnOrL4+9y/Bs17UQNwlHMOZ38kePFJs5s0mq03wDoqCDp1hA6QudH3gMigMM80No
5FwJ2u5ZteWbciHPjoNxWKz8Xt7pTOoG+s7RcvMidCkfDNXWTOKdHzPyphhRaYzuMLH+toOjBj9c
JTUjzS6jNmVA1qNdVHJOuY4EPZDLJWTYW7ErltAiMRCvYQK2cTzo86y3HLPSBTJzW+CuYMonnLfZ
EDcbhoZPhq4tJ/AH89WO42NaO2feIsW3PDTv/JLwel9Nz0bBPm5gzM1VdNZUR9kQyz04i6Pt99p5
SYhpaDIgWU9LtLf87hn60XSydOsC44hLN6DdMQKoOA/WT0exv2HiSlETYFVkGPP9RH9XRSkbocRZ
Hhzb+tIGRkflY0lObWKxJqwoRKFhYE/IEJZbZ+TN2nE6VYZLbjCmi6ztGYS1tpXFmI7euJ/hAjGt
HtnqkCCu38zAPW4X+KJuXl2GpLauOCueQthmSCO67GSmz25U6fd9WF+CaLHOJv0sN0vMp34eaeoQ
xepazTgr722agx8TqJRjoZJfswBfTCt+rrYRI6enyn8D1Dpegrq6C5s5P6QMHTM9oL/nEpHQQ/pZ
6AEuel0nl8yIX0p3ZJ9HJ2POjTtDWzht+qNCSIe1G979C+/STd1o9Z1b9GzPRyDGWuDkYLI0uoCR
89nW2l2+OO6OkdKf6RRe0s4E6RIX+WapWXZWKukvObvdPKPt0ggY2RdE8gAruRdocsSEDo0HKZEw
OxwJWjmBsWzDWu5QORwY7A8FwhwJjhlRUrZzXPNLL6jmWKDNSvDNBRznRoDOygbt7Ci2Rx6w5wLq
szGCf47gQGteRFPMQkQMUWwrXA0GH4Me8rjF2pZTyyBIaaUDlzahTEM3/TpBnW4FPx0IiHqBSG0L
mroXSHXlqs82VcOH1Nvw5FUHKJsJ4p3I28IXwa+QzURcBHwdQsA2BYVdGUCxe8Fjdy5FhUaQ2Yz/
PCgY2rgB79GwB/BhwGvbLOibFbgt6G0DLHQsMO4SKncOnZv1u/0eCrCbN/tjKQjvGpZ3Alb3WAje
24Xzrc3BoyHcbwGAazoocLveahVo8HrsngOBhY+CDTcEIL5AEk8EKV4JXLxxqVO14MZdAY9ngiDv
1W7GLyBgcmMkagKXqbmpempzPvxyR4cEYwvSfEnHO6YeBXTO4P7NIOjzenltBIUeCRS9HPn7XSZe
FgGmz/GDLwB1zrazANWNmd2AeZ7hrGPpQawu6PU4/hEJin1YoezaoxJIexaAaw/hticCcA/oLOmC
dLcF7h5BeY86cO/ayYL93ggE3uwnygBw4ZuCJX0GKT4WZLwDO96AId8KTL7xKYK38OUTAc2DgkE9
NHMYv3lw6G0B0jvGSLsZRj2oy+zemO6QzcSXAYq95oOzV0ZAg9Bjk8M2vBfk/SLwe6wsMaOS3tc2
CU7KHL5ywcGcYSLZEqJEfVAcp7s6DJ1LHUBWMxaAP6XUmODuA1isTik5OFTp/JEmA74OBXpLcP0p
3H5NAfBvm4sjQH94Xs0dYALK+siBBfrvr/h/PACWgRAgwwzgiCIgE1mAEm3AjD/AF5FAK0oBkJAH
VyQD4H4hPCi9OioPxvmWPZJzNiat23uz8QXk6cMyKPfOyNsXxta5TvqkN1MG0k2TU840U9yby+BT
5vJSAoog1WTiL4blsw9FkeAaVypmfV7gaelRKCy4FEqRKtgNegXlIlrIMS6k49i8dCJhqOmvQ3d4
dEXPgKOQl0yUDaNOl74xSkrDLUKHBLNDL4qHzmHgjomuE/4e82TjgehECDGIGoLFN5Uzrxuf2JrW
h44xbOLA3C1EK5Hjl5hFNBFjnFCingAJ9dbazUNRWQEJqAV4KQePm807No+4FRzXlkwuS1Kt2Jfu
NO/tHkppk7CMwJp4yod2qyrqIGFqv1WsfXdWof8s2pKeva4AbKs2PifN0ROpRi16DYVnIxPhRq5Q
b4QjEg4LG8fkcposFZMWlqg6wu7J0nP/Dub/tqzM6lglMoZA4LM0HOM8hQt+qdE4msAhjuynLbXI
qoDoehbp+8leiDMSCGNDfWtkbXYdkiA9xAPN9UzGImGiQ+h3Z+uih9nBKEZ0JE0SbgJnEvQQs8Tg
GW98aAjM5Y0x1yukWAWQNXReFsuTg2/lM6Pfc/TiO0irlqxkdqwyXqNXPJXYHFjUb12Rp3SiUQGG
xDVP1CqzSFYUl5996OTPughYXNswPtUiZbFFz2KLqGUSZUst8hYbiwsxwPRQi9glFsMLppdmRvkS
iPylwQIzuPVpES1MIYKYBVNMKMqYQOQxLWW0MuKPFa1ML4KZDtNMoy9sDB3kM8rXiZGJkEZLUdOg
iXvVtAQAlom2Jq0R2LQzcXRR2vgit8lEc7Mw/4L1RjPR3/h4cEwR4rDdtUSQs7SiyunOoyvqHBw6
Li6dCqdOWLJR8Aa6mnrI5Tvv6aKX3j2boW2JkUeJmocSi36T2kVJ22Ehv9W/juH0QtnBYfvkc5bD
8VOJ7EeJ9iccEAAtZn7KRAnk1S3nFixBHZ1+rUUblIlAKMckBPvVO2gLkCwYeLIL1cfbubMITkb0
DAeWzmVOMtSwmD4xEBV5oiyy1XgaKY9ANkzuYtEa2SI44v3J6VSkR6noj1insdzGiGQyWXD2cSRN
CZdVXbRJvFs4oEWl5IpUqcWu1K2WJU6js4iX6sj2+YL2a2Upa9fP7ZsOo4+mYsIhCvvfiZdXI9Gf
45RW4TLSlvdF82SK8CkU9ZNWNm9xggzKEi2US9a8E1FUjDHKEHXUIhKpCZsUVoTxoItgSveXG/+b
iohfz3FNVENzYfiLlKqNr6AEX5bfsioKwAP+qhKP1YLPSssRW+XOl24cv08pwG6APDoEew8uS5LU
Nya1W7ODyi+irJkEiYE5y9L92xGTVtxeLEN/a0WwVVjBGarrjJML+VaRjo+d6LhwfP20RNCF3J3K
uUi7OtF3OUn+6qqXWrRei/0ZZt21mGAADyL+ykQBFuMCG0UKpmMHm0QTBmL919gEGI8Denlwa0au
9EtwgKCUUVkk0Qi/5V1b6CwYrtqNM7NnGhm+nZF94YQ17ocUMyJlovRcj8n3BJtZLVqzCB4HWsoB
5QWDI1xVPQxoQacbO1fQIAl2tPfBN6Z7fdB2QcGTBLeiOjToHBqsamJXM9CseejWavGulWJgG4zp
Mo442czIYsEf3y1iawtGvG0uArcJusZmQukWpbjdKLudCrG9WTKYKP63YO5rCuI49mK1sJgSTZz4
4noxx8WN/VqikrPEKZcO3bfS5RUH2IZTSMRzCOiAEnj7DiVd5rG3q31GacRWN4i3ji3ynE42JJCA
uS1edQ4fO9524rtzxXw3jTjwLA7PG9QX4f2IIC+hTdkjzHPEnDe4zKC2BJg506AveNcK4kSG2PZm
tHtOQjNOs126NO230mAKCkHf3Impz8bZx+Q89W80fkPXvU4jXr/c+RSI5y8T4x/MD3wrYgHUNFbM
HbX0gJ+h5d21F2NgrHAH/j/o7X8EenPRXPx3oLczvOn3f8W8/f6WPzFvgf0HlHdqGrrv2FD+jeBv
/6F+dv3f/6YZuvmH7tim7vrg1mzbgcFWVm0f//1vtv6HLv+AgQSs+SCb/gvpDQSc4eum5foG18j/
DenNADMPya3K56gqTz/+/jcHShf1a8+3DNexfNN1xf37T6S3Juwp+COMOhtheLLSnF6+PegXr1fT
7UKBCOcO1rG5Phjz0DDqKtxOtukgO1e85uD5mH6XBIcTl73T+tjK8lw/Glm6/qZ8rncrE1sQy6jj
eq8M35LQrk8rZ/UDsbu6vdthsABSHT8eXr9q/dz62G/068en+6pDnmZl59Yzc0b5fdy5iR3tnCbf
FVrydSwqhrWCmzFstNMKgc30rN9YQhvwu5gVzgp/BXmPFCWt6EK5DWMbAcRQmkhPZTQxgWhrWxVr
8Tk3kwmpkPtr7Ifm4BljbF/YUx79obW3iyha1psulHqvn38xCqb4ZmvCKaDzfJ9qrLryPHoET7Xe
1w4rLXgll66E0r/cnWrrbekYEuuW6cEDa37jxCRB82W4yznj3xpwHWqX0g6boul2vcmhRxHtKmhG
2ezVQw+SGOppQgl0KNYbbZEi/vqhow/EzvmbK5a+sDQo4n38Gr9BxiI8WT9ab/g9+n2nq+tfYMYf
gOOe+ewJxsKxTBuuAT29OoErpM5841ZApKALUawks0xP2fKlS+Zq0LTXG521jVGl43Hql/amL2pG
0Ptc2y9jLBuniRkxoNmLvk+Mdrp1EzornJFn8cKEIfNuZgPVfqAmxohAwkyLM2YHP+guGG6H24SS
ofKs6jg9RNoY0MOCTWMZdKvBuXk3VhVWzBSM5Fl12AwNW7yCdivXUP3WroXd0ARkN0JCC8qgVoxu
hoKwf1khviuCc70xh0I/6j49f8H8JlVFf26I735jOaM0FAQxNyEyzN8fVTN1diN/DBf7izfP2tbl
qEqW2Kcjb7g+s00nBC57Pw6TY0kl7hikAx13Wlypm8+oeECGq5rrblbZTB3qkLJjJBpk64JfQVNY
GzQ/dEOXhYGc319dFxHt/vUr7e7n1H0NJ5L9OtFIFCM8u8PVBpm+NzxP31Ed+K51FuSdvJ22leEN
zI2AWm6kUTcUy7ytcTzeAFdhbjlsmYUFYHzrzj7HUiPk0vVpcDKDcFddP/7lby/ZFtxGoRcf+rCF
/KAMQkBawxJebtaP1mPTKRRor/XD0NEYyymd48A8ozUGJ6iGP9qxiQm3XlzwyADK/GCjILHdNHEQ
sMmZmDGa9XK3sFlidIfkRzxK7XmIiSsO9ZM7MVC1jB4AjnZ8zjXagNkQcDUtmwOL82NbTQDBQyZx
eqXfKnE2uTn7TJhEFAKZlxTor0vJh2m8qDI3/twRkMHytFGyRPJLRiPDOWx3rN0JFqRxu21GSuGe
XmxbQ7W3ts0aMS85U/Ryty4mYzfTyCykzwjEqYd+KEMXE3SgmTdoNQbLLu8p6wDhOmZjwlbOSUqG
ejoCjoxpGuIXsuQmscw/P1of85Ux7jL6iuvR70tLr1mbfUsVFbvRJdAc19iWQ0cnKtARsgSi3e50
wx53fgut5PevlOXTsRkRgMo5aH3IW6nGmgGLIH83BmiXK7k6A492SyDYTulQlzXeQ494nLOUvJzr
e+H3h3bjkUInHR/Qx2T3Wr0FIMp3KyU8gxw6RyYjB+x66BJjhe6dhcV3FjBiEY33cc0ZwtQHak0R
Y+qW/ykwiBquT6XN2ncmJqwScE3Id55d87oU2i6pYJ/0qEO2eg6adz3/rue3MtbPk43Ya73nx2zf
QporN16blEfdqLVDFqkrLTimTNF0smG5Q4PW0XsZ6MKsUHvPAzfXVlRAF3B4rcDvHSj4mumqgyt0
fPqqIPLlIyuFZeMR/SrwLDPvzsvxgeRZ74bm8IOy0bCL2bfgzeO/ol7Jac+zfs6C7K8E3q8E41/v
K4H6O8L8n1bS//rheuPJg78/Apa0C11Om60IAyaXoeJ4FouALT6B3K5OlKCL8yLGAbRqxZm6EPPe
oiIoREpA24OZaAHyT82QnkLSlkEkJ5Qe/6KQghaxHFCpCG4j3kUknovHsmOh2zNv1+BFQK9wbFdR
gigTLJEneIySBximUSHIY7OIFoKciSZwXdNt53vzwdARJ5b6dOs0Y0AigiP+EOJtKEXgkLj53Tjp
01GpaQHHNN6oOWW7IuKHVBQQoeVEILiMk2+iYxNNRCPCiFTUEQEOiQaHGtA6Y6pDEpeVRixHXp+i
1f98pda7MQsh+s7TrR1sin5RBwxmjxMjNCkmiz4Zo+PQCLS9R211G3TbvOE4WG9oNKR7qy5fVu5R
ImaBlVu03pRCMPKBX57QMRHfET7S70+wBaF03GPhaCf1UHhMTCIk5/zVEwsywZl1uDtSkXhM2DxM
rB6t6D1qPB8Jvo+5Y/GGMZu8mDaQyMUKMmEH8bGEFKILQdelbzsMImyOdiFGkdyJDQhyQ7rJ1Jc5
y7udM4RUbWvM1HG7Q2uLkwxDiRFb2rHFWUIV6SkTiUksOhOfzpOD36SD66E4GG+WObnrqfoczJiC
vEhRYH23NPaClwI+d6+W+QgpeV9jUulWowpqlQHHyrTKVkS70oqAJbKpkIqShTLIizsSX0sQjFAC
vi9Y41kyzZPkGbKc2GLE3LvvMv2iJ9W4B7zz5lU9wJY0wBkNoBS6KNCPEq+Et4wEIHX6Blhk8oa4
R+7RvwZVuq0wzXAdeK9FPaOJhKYXHQ1JeOM4iaKmid3nAmcN/7MnCpsQTjiThnL1EcGN5KJKUd74
Ir/BVDDsPBHi0IpkA4kjJxFZTi3anEkEOh3XJB+jDmxRsoE4dnod2c6IdadtU0louTOz6az+JvcH
2XYQN0H/ZBjMn/UDgbuophVSjgYNTz+jxb+4u2JJdhXWnwhbbCMaIILaYQr7Lo9cJo/14m3qrNd5
VgwtxgW9Y5NhQemG4c45z9MboNX4bDrtKZgTIDgewVnH8x7MzipPtpp5eoPw3a8cNBTM8Hge5edq
lRp9ckVxlInsyBTt0SD+IxEhTY7eQ8cgtEYIs57Su8kFHBmycNhrjlODLI+ezYYgUCWSpU50Sz25
QK6q+5JWzqYqcWSCI90iAUjwuJYE3bV9IvomfgXcnyTTW49qaRHjd7K18c0fehsAuv6inAAQiEun
oS6OduV/pZlDYhxnVCnyqO7ONVFJ2SKV8kQvNeCZKvFNeSKe0kVBZeCiynFS0S2rb8anIbpmbnKO
3R6YB6mSmzZmkNDCamX7TEbWnc5AH3CsJKk+UYBkmiELYCYqvnwSQZaDKcsTW1ZKCG5ud04dg25J
vWeiR8RLl/TSE00BckEnomZQikrZcqxwcs0i5/JmBnZaiD+TE/zoROAVisrLFqmXK3ovTURflTpO
eL9GEYA5w0CDVKRgGvWF3mvIcw2ENgYicyGsg3yuYvYnEIBi7GLIZaA3M8+DdawqnB+aVh9qgz9c
7wizExmJgupLNJXfonjg11YozJoFmdnAC3NjevG3ymNi18N4BpI0/0aj4n0EoaPYLu99Y3ilHcse
SoRpPea0OUKhZgR5PNfFyahYaAfFRLGocdkzIXoubscJ2gBk6JYtlkNbZb9+wcfN+kUfd8v1OytZ
Wq4P/uXT/8fHiqQlaFonE43r3mJ1FMmuxpIrrjGFZNLW++sNpUEh9v/jRq2EufW+y5oRTqJ314Yl
2aqFxd76Ue/qNSgQhlYy904r2DOsD683yIH++Us/Hls/cjF+Eyr6r5/0l0+vd9ebFG/i7/9s/pzR
hvz98frDdc2JTnNM1Up+q48vXO/+/g8+fs6YhfyHi+0Sm12/e/0U9enxEOb9iYZhsFvIeK1uqNUI
NUCcZOjVpv2x7rbXB9ebj6/5eKyaRezycf8vX+ONiNMpqn+FYEupUbYJHzcfX5utG4aP++vXrAqr
j8fKoU4RAq1f+W9/syEgxp35JfMaHz8up3mwB4x5re3WInKvvE+GH4EQN1hojx1b+4+bVb+03m1Q
C0E8oV1OxIW11lhLGeXj87/v//vPrb6m9aesX0+dT2LlFXtZhkVZk/PbuYzOjrpYP2UrnJcEMx/W
DxfbY1MxNaDYJRvoSNhx/ejjJpGU3sddvRkZwSNn//HQ+lGpRYScukltsn/9hvX7/91jHDHQHT5+
/MfX6EFwreuKtC1RFLCLIzdt+ZOiPKOVteYf/r+E+T8qYdq+b/53JcxT+SN5L9//oqqQ7/mHqsL+
wwtsy/HMAKuT7fqoL/6sYfr+H3qge7atG77j/P7UP2qYxh+eE3gUMT3HsF3bp/DYQV+nvGl5f1A1
4PV1rcAPTMfz/zc1TAqif6lhUj61DJ8fFziWSYvd5Bf85xrmYHYxtZJJw1KxW+zhkLuUcrQ0KR7w
HWZYR/VNTg/0vktpY7spsVd7JkM9G0x02Km5tSb7QDxDMcmURDdaT7RgUPmhIMBHRue97wrQ7pn5
zWUtsLVL49q6pn07Zsl748UxIbaYAXD6YeeKzdc2L7ggpujz0FgxGkWLYbdUzHk0dJRO/fTaD/Cf
dVBg9WChq1OovXyz3WZY95Dj0KOxiuoS5CW1h3m8jHOQgb5hEJmTzp2D/4PREGavmyb9Nps9eg0b
GkQ3IfkJ6T/W/fCotSGkHRvRZEJ/l50roMOZFoZl+Ru2kjP0kXA7O95bpU3xfi4AhtRtfiZSd8OX
gBGL1EGLmMQeRgOYWLdr2wqOi13+cFzna5oXGzLDNSLh+tdIjNfYkxTPz0NF4I3WRbA1YxKAaeEd
aB1iWNaaFhmlzVM8MXkyGuTQQKXkZAR3oQNWseKSr4/v8RD8zGBJNKZ3KXKm1kvjQY9Q6TU0OBZb
NS9Og9u6zo5D3scgWKf+3k6HSzuwbEuS+FPR2sz5Vfa3yI77h9hGZeplbnOsIv2z9rmIDRrKHVB9
q6iZCxX/NzU2UlzBfcAq/doMv9L+ITDN6IsCcLwtFJgfyzO/D7bn3Sp32BCkZ+EeJMu9DRKWLcYj
p3FzMxe2+9Dk1wzMvDcaKfODOW2ZBZBWBwr6VPTao2aVxqapsh9uQx1hXBjuohzL1LemokPiFY/V
CK8oNoyFATAyNlRNu63hWdfOZwqeyxydvjr/HlZBfpt69QGMNxZZpWDFe1p3THztOYHwHJStdY1j
UCvohcAez1FJO5pfumSup3uppopqFZgdIlPG1qpUdwo9UnGmW18odeyCLiSWbOG/mhgbNJ1ZnWdd
RfekA4Md2skBBpz7WWVV/YXL7gwiy0eEta3zCi+abFjHyKbC0+f9dokZViRLQF50ZuZ/UMdeS16y
uvrcLTVyswm6ntl1ey33gDHpjnt0g9ncGFnZ7Gni0TiB3oASmgsDomScDfeu84bga3pir8MoKA3A
JTIxHbHT9QdN386mxk5cgYqpmgePlOpmKsFCDgXTO6bnXYwq20O7djY6tset0ov4kujde7K4tNlm
CFQsnr1geDNTkkszo2l+Ahsn6+tHzY+cS95cPZX691nKmGmayj5z1NPt6P3MoiQ9sUrehgv5CMP2
qL/20TcNHknWzegkl+I7Co57dsvzoZzao8nrzUR3zJkGZLnlECvRSTGXVMgy9ti+wRQJFWmXwI1N
ZFjNBGcHF3muDq3QrhzcJWgkVbJRPcMmeHZe07k5p4MP0Isd2uAv3ykm2LQY3LsorZn3nmqGyaP+
OjjDz0yPgo1m9gy1JTMoem2CoUdIqCcBnuMdemzuECNf7B6s6lgOoOEttppE6szuPjLwJETzfU9R
l+gCMecCBqoXMuRZ4evwaglAOJG/I1l8HPv0TrOwJFhuDXt6HG6lO3VTGxUzt4XubQZ1MXh3nDDQ
HeFyQHWKXOK6JYDdkurZ6JNfGNjt4r25s3NO7UlgaTds87ajYT1iIv7qYERgeqA443zOzSHZF0P2
RbMJwNFhHVkHzWA0MrQvATLN3kLVk4GfCyay8npfco5wwWbpwWusJmdXGsC6FnP0D3TZ36PGvB+T
mB55VqH+qT3G7hxtS7nv2Krkp1FVdD+CEgfE4j8VoxbubTo5n5Hgsico1MGqok/hQmEoYTMfuTgF
jJaKecB53KDDDGUjpb1MJizwf0W4TJHvDc91L+m15KffT/3BLch5K6fZpbh6D6k9vC4FBIfFfSUg
fFfp+SM5usdeb37Y/sDhOBb93lP+Jcy55CXzQAVtejD0jt0W0juqA8QUqOEw+Y2XOR4O0aITgibR
Xev3qCfrh8HwnsvYWO58o6PSUDNvZjVfKUgTCja0i5UF2j6rlvepSevDYsQ/raWaLqn3i7CHtCdO
pTaj+HSt01wbuzI1hqtn5UDTlgcrTJdHm5rSxszC3TANOC+HdKYCiN+n6RJIpsp5SIPZocAAUk7P
gVMuLd6WjoRYZA/smL3PEdYhU9P1B7cPb6zJIfGWD+QfB61mKHZpLp2/vId2md5mdfbierq6D2oH
YQkhTuc/2Tuv5dbV7Fq/SpfvcYwcXPa5IAmCBKNIigo3KElLQs4ZT+8PXO1e+3T5VPkBXNW9tkRJ
DAh/mHOMbxRDcUkHuv1Uox1VZTRArI9m3NcOVZk99XIAOYOeFtthEpezSkjgxBffhZWJ+yom2FEJ
ZQo7OqjKSq/ckY2rmcrRATsPBQySHx3219ApwXpHRGSsabeOS8mz8p0i9p8TicNiVAp3Go52q1qf
HcpVuylNzTEiGUNBqgI+ybOzoOmu5DPfhtb0K+7az2hsVfgcoBfLJht3DErUuxXm8TTYZaZ2HSNr
WAmeiDMeUf6ynSTg0U15E2OWOMgOOltjh1JIWAMHTEgrOZtuZTFD/JqECGrmQmGsZzcIuXi+dAsK
C8vdyHDWzOWZCldopAv6dqhSDHVRMC6LuFaRhMJFH6QfmcagYxbktDfixkcZuhrxipBMRHp3ygRd
bqxJGjex4qOfLHRWXzSjnYhl4sIPYlidjYllJsOHML7WFWFBDft9elXxQcMOkrJ+2qFZOvtIMuEg
dhRYSY/YGp384ZWI7XWjNQ5+JwYLtRYkRzOw8opq80sifHxfoqZeaUmKQZRPEt1o3RVLKa9+DXg5
1rmUP+tq+d4UCv6CmmnEVxUduqY75k1yDZtKWTEamhIuh0JIXxAbqUAUqH+MFLSCjsRDas2M2cUg
2LIwfYY1cStSlB2rXANNoIHekUL1LjeSjCCcvmSy7qzqXpxFT3ByM6W1QnrDSiokdW028LyjLrFb
H9yqmE9fQY92XWalB9qvxZEMF68wUkb4IqPRF5dOMYI5SifpTWibmkVcxcBGV2JhJnBhRqSqVkgY
b+OV1HYY1yTAbLlQ0GDpRKKCAPDlsKGYIkiV1Cju6eSwD60If1xgDZJP0d1USvEUpYdAsK5h3CC7
DRtqpdJoq2XP5r/epZE5uc0YQsuhipoOtBMsVFQM9AOJElj5eqLCzXUnSbDihEheV7h0gLawCjQg
PTf4DreNdwjytDjGqoiei2rJyCp/Mbf6lpFKvtzOC7TSGQQRD1l2lencrodsjqdVKrayxshW1pJF
8pLmDqQ9AOBLBSmnNVdRZWu9W6gGt9BDBzV2FXtaP8ZzaKrk5TY5DD5zru8/qvraHFu8/tOUeTzI
GlvaxtVF6S1CICrVLCC9MZjyt9S/8LRhqwtxB2jqgAO3HwAdzz/OwkZca614KluiSZlFSvfx1X/3
7X/32NDRn7Bi+s6Pv02qpIJloBfL/++zPH7PKyVQofrQJkAuBKR686s//tHilNiXP983rOFX9Jbp
yv/5yV++fPzm4zl9XZkWpVnh/PjHswnkCy38uccpmiymfj/v//RTSj4Aaq2AVMQt8D7SQbb/vNrv
T/B4qrgAV5gqgvX7hR+P5RWpxZ4Rm9hcCY6wUOSXTa5sHrkRRqXABHv8IJ+vgMdXVGLSFZbR8S8/
wG02LY35KktUctikppm1vxOXVGDFEad5Tml+/ONFGfEJMUmBc2zsPNT95Z/HY5YyBIjxY3mRZtHk
NG2ykec+TjuXpOiPNhC70LXXD02KmNGfTtLkWZ5PaJByhTY1QO1HLVKca5yPr/7pMVU14SV1rTMa
rFt2cqllDql8rjomrAC1AqLu3GHX53tH1uYYC7Fi9xtk8C0D4JNdGMIxzP0OyzwV1T//PCqifwqk
jx/kOvJhHLQoimnBCrN4wZ86AQphvA/nnv6fx7tusNZjLgNFRMTQGgU7bgR6y8cfWYF+CaQMjJqm
zk1ev6Sc9/iJYhAtIXfV5vGGi/lYP776p2/lcWzXk7rjit4/nMvzO0jqBgL73K7+4z3940+lZU0K
QAAgRK/H0q1mx+3DRvv49vdjXHc0+xdOvD3T7HfP0HTPUcWFhpNdXb+I1sJJEG/XwaWy+3W8pxF3
eBncbEFpdF2u6hXIIdKijE3fLiNtfZ7cl37toC9f6NhtbGp6Y7S3PBsumHd1uthN94m5dLwr1f0n
MlnWe1LRlmBhlwjincmtV3iB7bf5xfYMzkgEznG1eonM5Z564/YlM1YvprDWT+MXD7QrXhAZw1Wj
zJH/kgA0x1dubCfdv3jXJqF8QLehpZW1RLuyZRX8xHuDZsaLOzw31/YPgl9QhpI7LfsVHsR+haQ+
r1aFdU0nAvI4Fqgu+XT9a1ge1OzEYcE+XU/nXPvi8IwAUKdpa2mv9GoHjEunzOqRf8Etkd2yJhzM
xlIqCuu6XZLGa42ncjrrSKBhv09bUaYjlh95be+QNL6dsFLvz/2aUyKB9sOzE+2TeINXvvsh/oKa
hUG8SbAUwUT2BBA58b41EfMuSIugYY8JGpwkkwIeXD4WYiHicltrYfo2X/Ctpa6LaUtmwhBQIaDV
b6unAP9/v8NJkeYgvjHbLXXrYLJh/sKMIOP56tkOb6T3zrN5VCuWRQ/OalXF154OYkkgYe2GydrI
aBs9Xmw4Sojzk0VOzPSa8SNul7w6wWSCvgq3ug/7aaEkK/E0Ma8dcOJYISw3lhvtMhttmkw+klss
B+bVPCGMMk+Jd2bGsvmP+pLbssN4Jz8hK9EwGySrqXHi+zguw7tyoptbLEmWQaB9yQ6ytOwOgSvw
SYH0L0BUAq/HxGx+irDoAXWgeXeCT/GcQO7uV9036qbsnaOTjnfvwqhI9x2K5kdrT+vg1q3CeDl+
buqbuLYRz9R7cLbVoZn1vd9FDldmmy4VWOXJZ5Yeoh7DVnzH7FvhyIrLg3hpF2RMrMSF9eORa7JC
+YUu71gcAjiUx+w5KfbC9kflxin7t247wPiVN8Y6T7caI0bhwUAfuKK7AO+q19DfVeACLLTEVX6G
H4V3vsj30QeXQKsJa9HYIjlfRXZ7JWiGuL1ldZeirdk4SJ8K6snYau568WTNfvziJqWOXz7V2Rt/
3lQLX56Ph3oiM5A0SM66xB6bvBL8wAnZjieuR05Zu3yZXPHL4Yd0r2zrXYo2BOCxeU+IXbS5kJJp
k/1YsIkgOFykguyQE69NQKNJUfCH01+A1eO+KZaUENXiwMXlB6vAmF+SluVkXrPpENz5cDwlN0TA
iTXqSwNVF+AycUUKBCCCf0jFwVfToV0CgMpWBTrCThUw+F1H+UcAe9m0H1zJdbWVpZUl7AP/wEWZ
kPKJsF5d8yDZXryZnVm7yeMozVBo87ksblbx1Sq/8HECFyKLcJtXW3FukiJ9WfOUYbQXqk/khipP
oJlXeNKpvO9Y3HckbGWzmGDcSO2H4p07hSUg1MLyKR7h1NJMzt5EEXtvfpaLg3mdJLeEUyJwRvok
h6D9ImUANej1shcnOIinCPJfL9As8jtOLb9iIbbi3qMWSKeVezJemwvOe6ssSe/5MqUFgq1q205n
6908cYblCj0mo+1HuDRPzeIYBhfNGb+4g3VpwfDEbcKwgAwFG4ixSa1Tr9ofyhP0Fzg4+LpJ3plS
Rk++4nQYTud29jx2M8a+cSnxGo7ktl+MqwObolnYzaib/Wh8Y/NW9tmdOtOIZWGJCJNP6lsfBck5
V+G7olD3zq1SY/L/EteFDXyu2qgxa/IjPqOrfgKu9RiaQpQmFAxSW3G5CHkngzu+Qo8+cgyou1HF
cCb1tZVWum97p3GNBsS/MXKGe04cOUMcLaN95i2o/LJmLDsbBcarOazHdTLy4ow+DKUD91qLZ41p
0dtIruTMM4fqrwg8WZJPmNrZncES8c58oVLli/Cr8BkMxwz3OhG0zKRc9cKz2jjZj/CeM7kL6w6V
MOtzUot0CWibnW6JdOHv0+j9Tb0Kh2+scOIXh65d8S5GacWdxO04P330QiWFYVcLtzAUuIP5KUP1
4+WV1BGQie2NYvlhvBPruhCejScALa9Q696NJ6Y/zqPhcICCj/6LLxzsktU8iwAxQUaAvYF5mIld
5ETPM6EKTmghucJzF3CmuDaU7FzIXJG4QGH2rqeniTPKpcV7RTSxTPds7LkcKjImBhcUisNSkuB2
PvJS/PrgymO6MJZ02N1yz/xlnjhLFlLZ5cRMXK/pNu6Np5TnYz5wXox3tmH7gicOenJF6G0vFUc8
CQfhWXI5SfzvJboPyy8Ogn6dcXoEHTORcMT5ks/Px+LiZwrt3Pk+1XaFHRAbvZCemF40faXl9+Qu
XzmN+Z7p2bsaB0DKOMcZoxwrYsjiWBkHZj/tibsMzKhPLFWQ7WTO31L2bWHc8IqTw1SGZgPqndNb
XDNcLOxJ+UuGSuqsa0bR+vWNP2aNknJJW+mOodLfZtMm3HPiGXySO8Og5HLn0S/Z88kYA16Z3LUD
vvyF8s6nwbHFHMqRJYDDJlyalzLe36p6HzKhvvMPFc8RUs/Kv3HZp9vRt+EGCFzQhc15gQdJxO1H
pu1q5sltY6uQ7uaLlZ4Pb8BwOMJptVJA0M9/hYirdonU5TJLfnhbTP68BFvxadNWm8I711/c1p7h
cFYI5GTKHjGRgstiXD0AuAq3rKKEPX85El5kXuerVLUTyZG50PeKSDoFiIfjwGJBXZMN8EMt3mS1
518MYmywogxX6gdIufX2mXkT4JBZvqPYXGhaf+YQ5PvwHI2EGzgtyAtivOBsZeTAbueaPld9A9lO
5kwuCtC7BqaV9iBccOcT98Qh1hD7onum+NFRKwnqmt+r2rXa6bskCDcTHLN02xgIr8BDkKRzrmAJ
6beC9kEiwzWUltrhw7yySV9AcGBoGOZBTobOjab16BvP57F8zYhbI2TxfQ7PEakGLH0BmpYAE5ho
uabZIpTdzwdfyh5LtHXYX1+SlMrimmVTYTOtmt0OOoa019MTQ5RBWaL/Glw0kVY4FwEKcvmiN6bT
nqfpQyQu0Qza2xOabHvr3DoU+V07ED8NHTqhISI5iEOy7GgNttrNl4GZHwpAurzSs18jRzMh7q7H
8czKXOwdOT8EXK6siFUSW0TI5Az+rFw5Pxf/QA46Msgg/TbZ69+ZWo3niB0lF7BvK9ynJHWcStY0
8wW2R0LIi1+/uGZnv+aC7410M1ir/oxxvX7rxiVJc422kEQn0dYkNbdbcQvRkcG83UQq9s01cyCg
jsA8oloangbzKInI8BadtdIV23EcBrmmugjPFfxw1c5fGa+4AhCZkU8sDuvWOqQsh/AXFAc1XJFb
5uTYshkFGFZwclMAI+hbh2w5r1aGpQjJz1FEWxBvfbfjDbPj4NpyAuAw7HeYXlm7LeRiYd4gN1B3
ZJHOjFG3G+lIICdrg4R1CgvhnglqqRyGEVjZKt3XX0P9Q3aaLjzR3cNFDPJCc+Wb9F6uuCkNxyOI
gwDvaoepyWRpzIAMPA5uDtLuVSIO55KKNESijfFpVRIb/uCtlMkk+PBJuGMrE1rXJCL56h47/KHP
FpW008tU7Wa93TZ9J8xkMFxVWyGCD9pF0CzJKUtAdZzCJ8FmbWnPbogNC1sUjd2uqVCdhnuRBYly
qN8abndCG80lq9bmom9oWSRg1uCOLooj0NEvbrkcnRiTFbwONDBQxhbkBiCKbVjIWcDWtlS+EMW+
UG8aqcdDy6U69NX8ME0ZOzwE6GcEsuQBjBJI7zTxIY9WvrBJpGV66A8UH2l21k9iuJxQ6XmL0qXT
QvckWIsUEFm6pMISNbPYYcG0gVFUtk5LrKdcq2/RI6L0Qu1R0ag9mspZfCuF+RIauJXTRdf+Mq1g
cS4FcLDrlNBJHgjO0NGz9t7T6dbcSHiF6gVabFAOQknipTuy877n/UI7jtka8p/KyE9q3fA6aNAh
m2W9Elswfd9YuRfjW6stpcKJYGrxE7pHZPVma5FgwvapCU744Wio81EAOBXZxmf1rK+M3NbFNT7P
28Va1uvg+FiYyOzaSDwgCBPP4cXSnPTbfx7PTHiI+cxwp4oEcd5yXImxv0FkTqi2i90HjuU+UliG
OMQ1/PIp0l9acut2GdMgSR0EHFqEzt28DZtucKFtoOSrXE9cMTIIUGh6mj1P2qWmMKyuIvCODXdS
Q6hk+W4w/pTv6Ec51+ycAmJYWMMuLPSsF+8JQ6nyC0NtevfeVYEhgwRbiNBX3MLZQrtYrb8oPhFY
dtm2KJ2eZiQZOwulWzGMSe/e3ro0pbTMiYTmsuw2EVxNrD/+Qu22oWPKe69hfBmQlS24FMjAZKkq
ENG8KY291hwrGu3VbuyeQg353m1KXhHs58HoBMGbwhugorsAZJ2qJaQpRAd7CTr3KfmalFX7lL31
73ilYEEwAzNK7kDorcI93hJvYbn1nlmZDLmuWVSf/Dc4JSf5uTnTiIHNGKcLitF6dyJsC9mDp66I
FRgYLyJbOKQyUYN2SaUN4cEHI0ZN7hgZ6cDMKdHWYBVsmOZ74KjO6M5mZKSz3jua2L22DxjdSFv0
JUZCzNIsDz5M5+BvphuU7569ZZDZPkek24Ip8vV31AtAMoFou1i4WSuz31tOwQckpbNIgXBVbNUl
toK1tGbMZDK3y7tvrsyD/kyRxZYpDYsHVWOH4aJAhLAP8xm0GJ12Cnf0Ua01Nn1kzVQ71phUQMvr
wqJKgJvM2YQ7nwW9dRJ2uzHd0sbQn/wd8XbPcrspweo7IJ00CnMnRlP1LT4MO00kSgBeubKBpHkh
hZegr4DhDFDRgmjvk7Si4s2oEPNrwz7P6HV+EFFG3Gu2rF6zbUbzB4x96Yhzgqwz23/dwlH3LU6i
RXm+ekfYvHvjJFBSWBin3M534rgYriATBDtgFSrv05+B7R2ZgavhFtrwzeCqTK/6m//ePuMuFgOX
2DYwlxtGnwMni6QH8kCIESznwJLiRboQJ5oT33DM5V1u2hUJFMRQk6pC5ANsfUxo4ZrWVo9SHJaB
z2LLyQ9goucxEXImY/6xIIRsa9j1a/TCKEpoR2X7DoiURtmGEeP3LidJzVggHm3L9yK86eGKu1i6
lOp5LOYo2EndmtIPqy4TwRqTUgV2CsYmm/+U9KoKdvwbWyemP1YIQjdvYtIc0UcFYJaW8PzfXGs4
4gl38960ofrYPtTuLaDumDFzhyw3oa7Ce/G3KXmYJlQvkOHLdt+/GkgQWNOaL+metE7NhDI5OtUL
GoWcSI4ElgWhpoWwo5nFroqWDq02E2EQbL4FFitzNR5kuIQ0ZnDN6wsMSkOzzdqNPMwQ0F7ibo2e
WW6yQx9fY0CeIwaiRWEbFkG6T5T6xW0279lRktghL0LWjLCmmiEcxvUHV4FMaA6zAO5Ne4ze8Qok
S5BOx2DT/6L1x66JyBGDvsnCf0469p6G3bwQV4vEYhHeWwPC8kY94Fx6m0dv/5ksEsar9fAa/4Qv
7Sfml5zy+0r60qierKwNhhoPMuxI6tk+Ht/JG4AYrKCYYBwnZ46PQ7DTk/8DGYAxDnUBK469VJK2
uaABJdd7ygEyZZTALhfJljYT+iDKByiAWCEwyqPoIIYoei2u0OFrhwBBbWNuWeRfp9Ilm/aCJ0eK
1l7xkT8RBQPXU493c0rCtLKOwYkEBSnbJC8mc1WP4R5N+8L7FWWSHW9Ts93XiqYsOYwZYRhu+Iap
mkqRMu9egnsnOS1YTdyhFzhJwIdHq3wr7pRUv5roiZWW4KTquW1Wvnq00APXlIQB3ObThqEjdq1u
4SHi7rb9UXox31phQWYs23uCSDig3bV50d8w8CxoiZMUCRAQDvyw8aNz3KJeI5uTnfs3R4Bd4E96
lPNvjSiKRt0rl4H1xLNBRmJ3iD9k9r34JblEABEQbpgusZzRJMhpL78Un8Vn/mUdNLdiZ09d44Rc
ALWAUl4xqKD9XxJaYbNU+Y5g3pDpFp7JQdlxdYQb6BWmo52G4smnvuA2rij9ePuGzODipbDnVdnJ
u2XKxm/IGZyTTKQBEoj3XdZAzvV5MGBKSkgUkp/NsFl8NwtyrKeNT4pXatiyYQs2mcVs0efTwpbR
6T6xUJCiwY5H2QQ03XbDptkMaBGW83Ek/JfoUJa3B+tIJgX5VPkxNl6hsJtrIjcwyS8Qb1wv1tF/
p18VEIMqvolXamz3DxpA+jza3oMXllAgEEjEWBIMXJJXDBmQRBGCLBj2O7KzAOVRFz8pjOS4Kih+
Em0qs48HrK+9DL9wo+XvyiV/9rYtpPyX0B1uXInfZXTuAAmU0V31XeNyUwU+21e5JGJ5YcyJlBPB
pcfYhXvGjMyl4J3JFSQTx+mIn5lDfpAsLk5xsCEUTxZfySNZ6i6LM6obsfzU9N4m7reNdTNyYd8I
/vm31PwRXv748rfgvBpZQ4pk3CHnV4hy6HABzZ2msRUMBF4drY8eGfjjMasMd+hxmajmFtZDJ41E
goKMXFGSjKZ+JMvyv36Szl/9+Vb1QfhF4q0RM3TJc3fu8fePfx6/2qiQYRj1tQC1Zck48P/+fSxX
0tbv3VDEn9wIevn7H3/+9vGYV/Qs0QNT+7DQDNk62+EZifjnV//pLx8/0GYv3Z9fySvSw5K4vmqa
ifivCmwatRuYaqX7+Mcv59d4fKnRsJfsx5emEdeSbcBPJLiC1Kd//Hr3j7f55zHLF8q/P8Xjwcfv
pEkVQkX2139+7/H4n29/f4UFBwzu/Kx/fhKruJnKmqnpzw9MpeFFHt/nPesyqSis1eNP/vLyj4+N
IhQ7gTByW9U+C0juaTxfnY0yiuLXXMMNs3HdFVAwqzLdRjjuNc0I1nT2RUdWyoOf0vMKI2pXk3KT
YjBfSn+tySJoC7Z/saJuBUBEq9lvVhFE1TRM7XpgXkJfAD/YHGpVfreMxhkzdJSNSBlNgCzeEtSp
VP1SoWVhCZhvAnUmDAsq7Ga5zoBcQacPI9PpUkmiYtyp6w7mkVghK4g9w9ooGjLZIH5J+oggiBpn
1lihwRNvxUPrE3fwp9XhWbGkGccSXQG/7VIcCAuxtLNuXEUSSUAWOYasLckQjNJX32edQpWjZ/OG
RWUr1PDCc+KBgj4hl7MK2a+Ep6BO16pkMHYp/nn6EE3VNVo8SlokuGpaPReh8CHq01OmkZbof/ad
Qi8oY9/MgGPJp6kCdoRGBQdOrslkYjQHowXdoU8UdTw4gMhFl4OZnZGawc+pCnjaMepIdgB0X5lF
CPbwfcR6hUpBJ+874RAkx94zvsdmgDpWyL9QkhxE33j1YySscjs5Q/wlSa7fJ194Z3DkZYSM1UGN
frX9CTLzkzZytmtFpSP4YApI3wwJ+ttMJdJETWM73cjIdJvsxRgjeuUSWODRRUyyTVP6LJO3H0L5
AjIUe668CPsKdVTmjjEdoYrgPlwSKaHqVa+zFmO49ypUjar83FpOZ950ECwwWwkh1SYHl/vOp+bZ
aO8cps8a0R9+oJMkR58qq61ksHAZSWTIqcse2AHSl2yHc/a7iFqSN0WPZgPmEpE5niyZliM26sa+
MeA+CZUGS30i47mRwDAgnV1YpQJnfXgq/UL9mmLaRZ52gVv9mhYVdVCrpZqqQLPosm/JB+kVtMKu
r/PVoOYZ8FLDGVLKYBpZmaY696lZWEaRMG6DMvqVp0tVNsSVn/bPhcnsOja4prKuHrCxRfsBPRBG
7WFVC1WxgGZYHLHdv00FYRilbAqrTmE/mcr3oZXybZ1O7+DWGFJkCa1MXa2QAUAHSPs39vp0nwgG
SVBehiRUWor6zZVkS1Jz93rzoxn1k0dXejKQakzi8DwM3a5LQrvSyckyu9RfSeJhNPyrEWRuKimE
tVmUP5Revgz3KqWgk1idvI3oZRZyQyxEqD4rrUnStCZ/lF+iYv2Ucdpt45zDNZQdk+yIXVDy1n3J
k1vjyOTVebtGgyghlAMcec2V4IlOordG4esdEb/urKj5lnp8tx6bh6TQn1GTVwgxUd+OpX+YOu1D
z5AvDDnraDpiU2qVNpQruhZj/isC7jp6SnuKxdwkM/eI+PkklTHrjwq4oep7P57SR/u+fdUkhrly
Ng8num5LCt3tYJRM1OgWkXzpTwUkrcFZvgA3+FR5NYuMjAV596PW0xW1c4iOgW0hjIk52zPaYYp6
CVt2F6nck0GHopeONc2OxCR5q7gnUoopUZuOhSDcA+5Njq72GuoWyUQCFZlQ3Jr+SK+S9Jm2jd5x
Yb50AfIvuWp8RxTYMYeBhjlhVCgPYTjz5ozbmuxIUyKHDq61MorHNEhYqfb+Of/uquKX19Dn0WhA
pq4STOKqVEOClQ3wxbK3bHUwsHJHHJahyfOSkI6LN4auZbbEYtD91ATKngJjz6ZKgLkhlzwHSfmu
FfVzmfVHjvlxquRNyYJ2aCO6poL44psUvWLr5oGIgi/hCEVxDlW4/0LGxFAZk7jw0vBHHa5KPhAL
qeiYI/LgLOO0RBqcUJEXSaGxZuwqCtOloHUounSRVAf4LGKXfAm5CYtgan5UnfJWCT3EV+PPeKYq
NErwaVZTtEUaPOwMjy0/43dSEmxSxABKGZNGo7nWbfjTAK07S2QcVJOPWl21IFbOsyCyh3ydml1I
ebCFLVyXr/FQkIrYZCflDKphEgoULOm3lsry8peu0i4og7ek+dQByy9VUe4xq2IglsDXIdR35fRJ
8Cril8v6iLp6VpVSUJdyzPGyV5EuS16q16R3IWg/NTCLxHbMra65VqcCTkiThKTejBTZsX8O9alm
dWqdkH3KeLKx6NL3LCCA9rItJAD9BwNsdK7SBo4FsNdUzIuGIoiJtnco8rOS0ftCigukwOsJL8CA
Gqrmtso9Ui8GuUZTrb2IFSZ7T8y4atuGQkgV38RJ/srh/+V168K6HXyKtYXG6ilBXGJIoKiiUdf2
SkQlvWH3GVARAx8DvbTzkm6bqdjQ+nqpKK7Q7g3Fo90k0mbwPQutyZBs4Gd7B5+So5Ui+jSU8ctK
qE6JNSWjNKVE21HQj81j2ubeKuhai3dLnyTLhpGVjkShvcgubU0ifKcSBKHXlABM2RU9uHNSOAyr
0IPzV0mEBaMTtOu2+JJiffO/lrL/iaVMNnQdC9a//t9//xr+zf/OVx/Nx9++H395/Ei//+NfLnTm
v/+2rZOP7NdffWV//8O/+8oM6f9IsihLuqLjWjItUf+Hr4wfmdi8REsyLN00tD9kLJhZsiSp5oN9
JeoyP/q7q0zl6VRNlDCBSTz8X2/u/Bt2Vf/T93/L2hR5V9bU//EvKMExjP0FioVlzjQVUZ2tZrwv
xcAM91dDWVn5bZVaFoFMoCThuQTvoxvo4m00G9kRvfxc1fjYRwXCW5dRjOqtQQchGW1xNUvrNjGO
VLz99GyWHRGH0y6UtVfTp7Gi0AqtAcVrSBDi+AOy5sEApN1jvTIjGlHM+DmzYvg0AyL7iKax1g9O
xyrGsqi9lrlJXq43XcJBN12pYB9IBX8KyNHK+xgRlb/x0+SYiGBZGjOnsKbg1ipxBi+SVry308Go
ZmcISl9ot6obQ/NkN034n6jQGJC0n6YUdxk9/PhR9BLv8IuPVga/qaQAkTVAViOqnTneNwq30U80
koBi1sYR2gQbxUE6x0mywUvyqxuNVQXfEIBMTxx8rW4sJT0AQoVZQT1P6J2yam+NymsTXWQZ6Xc/
jhe8YvYU+N/EZRlKk9ENohdKM8MIhasxy/69ucrh5dRaOZrzUijLuqdepAbbJIc8I94uY/uuoYYv
xa3Qj+ewMo4CPPhQnHa5JZ4tT7wHgrYBT372cDoRLF+l0r0CgqvFFUz20ZlBIlUT/kjUUCwhfEE/
egnN9oav7bWlA5u6tVfbRm4eDWVw0iE+6HH0IWkTZj4+Zpwdeqm7BCKIaJ88moZIOLqucnxox+ms
RuMuAgJjVbHbW6FbRbRmpugQmvTwpPBQgD4lax3j/LpRm1WYE1qa9I7WxK6UWsdeFpe5oRNMALRX
GM/ipB+a8UVM6EhYavCjYFvDb5LvUGNvPTJrvVIl88an+kditaCK7F1MadPyynnNYiMZoOU0xUpq
lNcYao+vJXuggpYpnYtA2xQNFWDQTpLsu2IVH+YzLHn9va1l/ObxpxonP5of/BAxc5kPYyFM99Lk
olanm1Q6VSx+jWJLMkmypKnHNpCNpskSKYu3JZokX+kveNayRZX3u0kHS+kTFFMrljtINMAnfdOy
PiFKK5a0Yz5pRzngCBbDTiLIEN7MLgySH9MnK1aknB8OCqWfGCnDdJ+vyanUNlD2sCSFrqcNX2YB
gJ64w3i46cF46Qv1NVBid+olkltjbCDRx+M1RqTHw6ica5olfi8ky7b0f7zaJOYoo+g0JB+GOOx0
FQYqZyUwslXcEYHD9deM6J6IrxfDV62Nfio6W6PCHsiIXGwDBza4rsJ9npJK48EGyqvxPkzlMiXj
YoimczjFhxg8ZhlxrQrVNc7tLhqcquwuatLeKiE9dPNwYH4OwXS3sBcRU5H7w0XmlFR68lF3b2Ax
XZAqd6Oc7vMZbMVxJyTxASTNx3xg5utR8vuLAclYyKd7TTRlR2umQzs0fyTW0jCWadgb6kaTOTUC
Cs6+Fs+N3OMMXctDuvWViuerCIZAN2YRrQMGvu+11xoMsjVpG5YYn+B5poAxwVPba0se43xtx/Gw
m99b4jOW9V1zCyWW0pPsRFF2iEKGgjag0KW1hA9wr7dpu2bx9DOoqh2Grz0UE+b2myw16/lispj9
y1C+ew3JLum94UgpnfE6FOUc5zXdRXVb413wSRKptIj6fbXOlZZhejob1XAOtOGWiuRLwmdOh7PQ
jncj6ok+wlPm5eGH6QsvneU/7WsiONRK/AqqYhmieelkP2Q5ox+BAH1ZmvecaT1M1+hn9ufI7ezz
7HeCT9jD6Oa+fiRDsBDOXk9YbY6BopdIzW425RS7iakfwdPdplI8F0CBh/lLbYNhZ6d8Qu1+EvPI
xYgCRDUhQ4T3PnB7jAGXBEcaxOiyeq+V6tSSz2EVza2up/UEMiTyht3EjTD/HzkoBU1XULi8Bt1Y
a74ESbn9qr3hPHBtVmp7K2VuMZQWdOUnuzK0zTxYAfOlAItZjU5n4kpGd5sHbHWoVn4enSxmtiaa
UFmmH01ZPsvevU2Hm+KRLx+qw5ccfNeA0QFLEl8SH+YxQbSMYxD9J2Vnuhy3kXbpGxr0YEkkgIiJ
+VEba2EVySJVovQHQdEi9sS+Xv08SXd/n1v2uGc63LQlUdwKSLzLOefhteMmam3uMctKElBx/mvf
Vwy2FU+aQLzWPfmQJZaewWT1LrjnOahW2fAYd+lbx+fIFadb0J9j0lhXoyO51Yq3NBi5P+L7Jr7o
z1XY3uXzjiOT1rJJFw8N8b0zjIulwmJrEtA/0DKTjM6KIZ6dLzBbaO8I+DtORgcZbnb2+RSFa9Pt
vvpp/TYH3bB3U+s9jWR0oJFbeZrr4PTOtLZHDRNS0X0Wz1AU5tkkFXflZB4B9VH3JU/IN0rJ/Sni
GnZXn70W0/QYkD12msvi1Fntd8dwsV6HfrfNMoOHnsK4yHO2M9bKnVA72+jJc/Nl0rkOVqpTDKXo
f/+vz9+bF5ZOYwFpxZNPSYzTZkmlcySJTBw//+vzjSGaf/5SQF1awyNRRaubP0K85qA5Bl70dRAz
MBynu2e4Gh6J92G9TEDwGq9L4qyDBvXW5xs4VdaxSEW3Cxf3qwU3YJn78BiCBiLTArMUrUXUhePR
DyqWZoyd+3yod7OZ3CzPig9zMUIlWThCepN4SMk61dgys9/oPkIJYzv2wMAsWivj1W8/sNzBKci3
s3LX6dxtGEF4iAY9fqezUc7j04T7guKGROtThYHr9zc90Xknvrhlv3jtxYubCfdRx2aXVSpxZ7vc
iB8Vltot9dcNYUbuvi1usMfM6m7r2H9rlOVjTxn8Y6L678nkr7ExAdEIiLlJPVQGJEeRYi1ucvI6
rOkjWemGzDhuWBl37BQjxYW9pPZ7bmTHQbkXX7DtjOFzZKDoymp+7Sta5YXbPG04PLgF1NxfiwDt
UTOvudkYblDoCNf/lptF92CmsHVWjDURwnH8TTaZATNrD8+QF0xTL3Yzv2SivOQSyUjoI4NM3hKx
N8bmRFjL8Q9F/T/r5j/WyZZJDu0vdXKgY0OFz71rEmH7S50MJYgMkrlQ5LRSJ6sChAbpyxjbuLsb
j32mkZmnMic/z4qZkRhTcje21YGoBnBIaxSMy3BpOIwGDrBeyEsv/GPb3VxQ4jXPEX3ADMNjW0zX
2Iiwd9qAMNNvAUOOSnUUjuYldZKvs5+9pXoG49kcj6PqiYNEGUZ5qtx+1dvuIa15UA2cL/zMlJUd
+2a69tCTZ49yZRneyxBWn9mekhDJqKAuz5M3rGZnwfaygoBpCHdbeUSe8QikxgyN6Rr4w9Xq+w1b
ul1RftdHqZelZFZOd+7S7UiVObUOU1Z3uOraTVbTrY7NR46haRRrh5JOxdw92bCJOHJWoIdUt4us
/iia9loM4/vcT+Tu1lu31Q9W5zVIUWRAS5PIEftyvEmX77jHKclk+KmikOz8H5lrXLnCus3fv9CE
FP/6Mvtc1PzPcgL6r19e5jGqvbwbB7UffURJbDJF5VF9j+OdfoI53fQo5DGsotPff1rbJQL5T5/Y
Nh3CRyzL9uGu8efvb9dERbRt1v+oBcMvW/Rq38XurUBpIdL87LerAQrSiHivzItzOHYbXeVlkApD
R+wbgKPVTHlAHW5TJjpYiPvFZqdLYUXVnFF8NyZk4JrXU/6QPO5FyfpZNjufct6bHvUzWGX+6xC0
TDKZ6FBwjMkZgtldC6yZSC9v5K7NA3cfFvN7FMpLjI9aUIKm7FTgJJ3dwkQznR1TLrpUUeiqcdUU
LgqGbYuncg56HCXjNRJqTzVb1su7jTHKU7yaqbiX47IduuysHJ4aOKenfD4VHoW9oDKInOxNf8/O
Yt4Wy7yli3mue16X7Ifh5edZcDjxdzNEN7HXbG2JLbLJj5GcTyRynUjiu7Scrwu65zq/dBge3PCV
qpU7dvBf9XM0QrTQxfGmc8SlWooP/dD2h+lBNVv1W1kzuy+ms9WVG2v8aIj178biLAnoWM3L8l6Y
cH0b/SDDU7o2EkaGHXelKM1HVH5vi0nnO84PUQyYxhQjS4KaGRtb15ZDOc3y42wK9nzmuSLCdE69
Sz9lb/3sXXRvZVFV6pqIwfDOmMVWl4quoMfgmwZu9mJnFrK25Gh61HxpfyWpFiVkchwH9xKFzP/4
dQUSDRUSebjHpk/OiqZnmOQ5bmGnxAu62QwocBjjq8vFvk6ys67/4Ie9iG54sMbt51E79y/+PL7r
3dJCCWH1RIwcdcHS08qZYXq2aXCtJX0TSXomd/8l9OM3IfiqDPfVVPQIBWrQOcRElkUgwmCrUQ8W
oCwa7l5l4q8S9Il5cjaL4VrFz2kt7yOXj5XPN5GL1zRiOEdGopUt70PcX53S3Q+qOBpDeowDqt0A
wwayiYhcR4DMuiLsupwiuN5G5R604LGq5tPnBU9rbvRArWyxn0Z+npxegmeXUNCFeGbklXcJSPSg
0l3bxXjQrZcS3VW3ZAMsYhW9m4Bz0KF3xA2Pd2kluKa7DLUcNcVU0CjzEGy94ZYvzCHiJdoONYf/
MtwNNb0Rx7GuZmES/Pz748NyvL86PjzXDcgP4RAxf8kFysEb1LZwyez15nfV8oNcGKGHX6jGeCz3
QjvDh6vfkxmcAmHhHs24kXSHpC+sNmZf4Hc8fruARqYc8yscmc9j+/MDePaPOp3fhyb5KIP5PfW1
bnu6mHbyHJCCY0p0QvmYNfdULeTBPAFBIlgbdMkEDvUoBp45xAyAmcGPFUz9vHfqCktV3z8WJDzf
RTbrLLdqDomP3adMXi1d67DgYdUli2ZH1Nhb1QT4T9OKoD0rf2mITV11JRW46VTj6qIYea3BRq0m
uwRHFGuQ33PazbegpgYZPpBGoTviBtfnS7w4h5K4nrFCbsKpLkV32tocTvrMeY4M82LWzapskPD5
2dEfxptjTldSLPYd8/HYOg6lTjaQlxzDa+i0OwzVm5q9qz4Cgz4/B1yR+v5rveDZcp4Huu88RczK
R8Mke45suF9jcswgmHioFt29vioyT1z0BwnoShuaIJX3V4OmN7OnY1eNd6IdWEvLvVvO73jgtz3d
ZTFjswqs3b6pumtQ9lfzPqlZyAHOwpLJJlahV6mRJnX9C9uIR31Ddx5zrP9w+f15iBjY4H2kIFbf
cz2L8eYfH15JSpGeEpaz772MRdlh5CVSnCOhP12aeL0Y86lmykQ08PY/fOa/KMvsgNmqw9knLP/X
TP9AjL2Ss6f2YWQ9ziTO4mgioYO1Id0XY6AkbT/NdUYgL/qR+B8+/Z/iuPzAcVzf4yswyTE0f3lq
j543OSm8x73dUUrRielKx+CSDkxOjfEqneSNvN9uQqhanBpBz8fYL07n3yPffh86/1V9qu/vfx/j
8oUQ5isZaQX63//+CkSOCmK/DdVel8b6VneZ2+TGyffMh7libJJ3V4+Mfr9Gb0XCtb66dMmlS8Q8
Z5wXiH2iBKXf17//EekJ9p+/sgDQkOdZruWJX04maIOALGdf7YOewtlklR07T0abgCkfKesc4Hsi
6398Fv9Vy/Qyn9+ZU71ELUbc9M0Mpncnpj36HJ757vIY3dnS+Frly62jsXcwjciZIQ2TL1nMd7rW
0QMaGYzIUN19THugZ5hmRx+RT9eC0Ga/4AntcNvxWoyoYvMSwkw8XNO+2Vrcq765qxkNhH5/p3o0
jlDqWFHt8w6fh4AnkyccKjgvqKNM7Kw1ZdhURDcjmt+zxfwqJ2RxeIs9p0G+3V/Dqviog54Pn741
ZY0McVjbwhso4nl25JCS1jnT8aKc0AmOw0vckD3996/CX10ewjLZSEuCo237l+vUxkRQlDYlWGy3
O12g9KRrFfmPz7njdLO65vD3n9By/up1F5ajdxo+Va2O0vvjmRCMls/knjtTl2MgkZ7TYidT55aW
47VlLLDjyfw2k5PG2jHEXjG8sAw41oJ1LkdxPrjgbZ9jEKeqBJczXIOAaBybTaWnLwaTcV0+zI8O
yN/Gtx9a+5R0UI+kQm7b01iP6n6hW+wZVOmPO/rVjkgld5B7wXhOz0xzroQgLo6WPZ2C0VzrDmlg
5ly4WF5TNtzFd9miwKNgYPtxp+txlRCx3P7wYypAK+s3ATF5ZMNkG9ur9smMa2MafXowC2eHqIiO
WBWRXW37Ju+5isJz6KNoZRPybnU9jk6qOCjORQ9LOZtuBO2/kGCwHhhQM590Xu1ca9BhJroOtrCZ
FiB50yM9/TRI3fxSzO3XpuexbDOsUux96/iKkRXlk9tHh4GfsS6jMpNgE1+82pRN43AsxHw/GemH
YVf4V9yNH/W7uSLDPidtGk698wiDYx/P7n7m1B46/1UO1qMehjPPOc1YvbcC79LnFLmUe3Q3HLvx
kVyhiUBr/X1A9LsEMrqMDiExPAU9aziBIHsPfXHxrP/48PmLjs0Bixh4lul79p8ap8Uzyhq4htrr
4bYeeE+87NbNC6uv+luGhrRX/+G0/atTnyh3RhG+x1DA1n/+h14N2GLiUbRy2GaMq1vG9vQ//+H+
+azYfjnRPWnZQui3hMH/8kkS+F5dbpqIkn3EGaPbsuLKl5dmyu5qcs203AegVn1dFiYnPp2PZZ7a
OPvQM8gmoBjp5DZxkHGiCWYPtQ8M+5IxFB5s8epxEHqKfL2Yv1M2GFfSH77k09QDbRnzLoENUh/E
JBvd+si+DSlHddNkEZJlWs7i3EqMkR7FOK9/HyLGDWaqbmIhwT3rJtJzllsciEtGiTw5DCxbdXa9
6zJOyO6GF/1FulTcRBdfZke+lKx0MPYOfvUFgiCjtNWSTI+Zk56DsX+xPPc1KqaTL9MzsX/46rFq
tvNJF2+6oDIXD8FYg8rfPS3Rg0+Cxqplm2I3tGPsPlfTUH61eo/VPy6KfmIwRen64fK4MGYmtnQ+
w5SBfgyIIKLiw2aiS3/96UwyVFZD6r4q2b8ULd1e7dHVIF6kAwqmnHw5/Mghel9OcF0/fl4G//Pf
Huy/L2zfmYE15LN3v/zyf7+UBf/8L/13/ut9Ple8//2rc/LekNH+0f3te939LPXSuv31nf7tI/PZ
//nV6V33v/1i+7n3fup/NvP1Z0v05L8Wzfo9/1//8J/b85e5Ynv+9luRKHymXZO8d39cn0N70hOQ
//ve/cQSvn/P5r/4S//KcrX+wcSO/XgApPVze/6vJNfgHwS8cle51BZM8hxqyn8muToBi3XqSYYo
jpS2ZXLY/HPn7sh/CCJcHW4XYUkTKub/z97d0XOkf7u7bdNCCeBStSGU+tMD2ZFO3MBUi47jtE1V
jsg1+2T5SKJdy4onRRAdXW9pjrknXoqKvmnxVbw3KSQN7ltjnA6qawbcWCkCM3iUzGjKCUcFZjE5
NkwhnAJwSFXQ4kyEFmbpc2Z07nacCgI66FfyEG4yW9nwMNbjz8YGMdQvROf+10vyF1WpjQToT98n
PymXdCRb2roA+aUKmFp3djPbl4eQgbo2n4C3ywqUyMiVQ5NRPGpP/C8B3OGASKpjZPF7UekLhlbt
hh4m3ysmPyp0jotrksveYJxZsjQ5pQ0gDxluGxqmYx9YX2TntWuQqM/KMH+wAxSPn2/yAg+/DCZz
GwZEF2LtnuzxkMA6zb2qXncqVVuy44pyNy8Z26y8PMyL0e+TpaihSGqXTWgTo9KCzZ4S8ZY5FZiC
bA5wkjYvvkE/KPWbAHzPsWCWwulw/Hzzic/BRe0dFuPpv3878FjHLEWktmnnMGPEBELg3nL8fBMn
oC4gaxOBobFZn28+0WJOGD5NCWSv0O1A31jABHZl6Hwr95Vn/xxKTCKziOjdmaocI9zKpZkE2zS2
u2Pc8zNTgUfqnTTNY2UAd1cyuACFYZEw9b5Lrjt9AQvx5d0ShFJ35VOecSIuY+zvAK5cZT4A3ioL
4jCkU23djDRvpX+5dGbwhzefv2dU3qYVs7evChXfJU77OOn3arn8iC3Vhp8YYwsZ/Ksyd9Br21g6
PYt3XrEpigi/IFKgxy9VUwQeP/+LaZt1bL9mRj3sOmg70IZCRsgKbkJe76to8Ykj+qRiBfNwBJ3c
bUaDJDRwpnLNqRwgQ6vf7Ky3tmYd8ROxwLnMjvVkdvzWYtq7gnTXe8q5ZmXHA/hE/aaShMQ5UZmc
BsNNSP1tp11W9bfP3/p8E0UTf1gsBulPztNixqy0clijx883lf9hlcQL5ipoidz7XmXoxcrxXrpc
VKgzvU2y4L+LK5ZDYnQtjJ3k8jRoaJygZ3LknJqy0VFQ5RoR5HdffjP7NttOsUmXqzFYn0irKqES
KB0sqwbJU9Uo00PHhpW5PskOlVq7IC6PDSWYhrBEHvzIcvDxu7fBLZDU5KFKIXqiu+2KRR7atCNs
cY7kzgmSlyhtwDu4OZX3Yw/BBDNNds77Irmrg2iDLd3f2wErYe6NvZei5DPyiVApM+BTJ5JEs2zq
eMZ2+X1uGg2uYiJJjAbSO0C8XvQWaQQ+Mj2NLQMs0PyOcJpMjMRWjfWSEN8no5IkMpMRvYoNOW1l
+ZW/7x14uezjAslqxVJl2sY1hKZuRoUau+KImKjeFAOWSrNEw23XIMnwnIuAAFjZnrK6TDbsc25N
0r2hODaOU7+fFh9UsT/hDPYGGEBxjkC8ZqU+DydYnNUg4HaM6ktdLKQkVijx2k6AUcbDKAo4lxFW
eJlX35wxdnY2kWKAn1ryMWLyzwwqYeL49lzFAV4DixPPqtVNdbLYTVm+HIbovZyld6z1mxxr7GjO
h8xdqnWQl+3686DkgVnvRTFg1SAmcJmKp9brvU1hZmR8C8KWCvXS5Ez72pj6vCtBl8LmJuZgmlzk
NkSbOVX+8Mk2K4FZH4LoS1xNzhHW+Ul22UcQ4YOeCXTLQqCr9vAz1WqtJUp3vp3et9YIcSwnQNYT
a2Uh/SKw+kaucnmIx4qVaIgS0/ccCBZsU/3EQNybSvLEHdqxyhmOcW3Ya5ZTL2OExb52vig7Py4z
REDAgpeyZ2Fc+OHP2XsWkfqOarTewg78vMznHHpQ0rR3khw9ZZpyW+fRcowCgoEaxkwbL2q5hBv5
asiFrxLPUuqJjusB/wAggXDTx2T+4yOwWRHsohYhRWI0jErDq+fcWqtB6ZCjigpKnGJcENch83lf
j2rSxpLHF7OtiCRm5kvsqWGqQ9AQYhBn5gaJlbdZ2ONfrBj1DR4OUn3NcjMTjcSLM7oZEpGKpLre
7be54ci1ChZ73cxIi72mO4iey0s5Vzgv00ZJ81zEzjdBVkk6kJlT/ZRzfBG+QWx5m8pNQ5RkYCn3
LMk4AOlSI90lFTbzYaRV/A1n7ryL5Rjx1kkYY4fZsqzthoj0EogxDpRq5yOiXYWZjZF2Dn5MaQl4
OguflqihH8VawOh7eICDS5IrsiVUyjuge9tPjEIW12rf2oQCE77TVSz6CyyYVhBiuc0R+CT1V9uK
cSkGhCg7BJo1CeVLPDQ/vIZMAidysI9PBv2ukXZbELLLITOkjkPex844b334zisV99a+DJfz1BCL
Cdu52ZAF1iJ2oeNspy3YFc6jJb8LOzic8KEThPs1wJ4e38xCbms5E5KTlARHKcN4kq3+c3R9ZWEf
7WpZ+8RcGfI9DCP+XWHjaVHouZL3t7oqItM8mfdMpLd9Nin6brtde/jde89HqVyrb4lJZTZe0QgT
yFo6TI388HGUdv0s2YQJj9TwPA/WCA+bbeMQusJRtnO68oHeuPjCcgwW/FcZBFR7ckQvaDP8Gprm
cSmJE6bziBf2USrDClClm9EjYGeZelxtTX5n9FV56ofvbufekpyoykhkHqYmLktLZMbG7BCeVcGC
cIlwuKQft2XHy18RsY73S/a7WlEUMk1Dbd1mLJdN+2tePrjxNcTK9MAY7Bup/c2mXYp+y2ovI9LU
CrzXHLXNWiiDgXPriDt7BpTq+d5ragc0Pv1oreJCMnptc/uxiBlTl+FrnBT+HRqBl3pM040ziI/c
ozKZE5yyzNZSMhMJ76v7zVyi884td2ZUruQhhdS4aT+MrBOnXkUr0oXvOt/FLtc7W6UKNhmJKN9K
hEArPCFgoWQa7CcgcaR7htgW8zZDlkAJ3IcVIMEIcUdQ8wh5EXZhg1ouyH6vz77NDyZJ2cws7QFC
IGkvASp4Mxq/z5jiR3+++YSz+VOPI783CGNruU7dZTPIyjt5pE9i1/mt9Yk9axf1iqwJrBPBAFKU
5y7HeKOMFvpi4hMKkTnzNvBi+eZhOyNIYongGomjIhAe+E1N0mE531cehHrKP3ypeNwKlzdG1RRn
Ehjqrn8tm+KHH/hkNlG7p+1vvOjPpQNO2yXXNciLR52/AAJd7Vo7pTMNRLGurC/tZ50XpUQaWZtp
VgSSBfOPRQc6WFl8p1xnV9fhWkbiyVtwbCnP2heKdTELTXZcU/AQMU8uF2c79FNKw+AjjlGDvyYd
8yd+X6uO5NMy+XLTK/ts+OPZlxnCs67x110c7Oywx+blU0tlrwQJrwwvfZMdZuRYOIfB6HYdX/Im
k+ym8N49WmWI/nhkJJX7yGDNyuzvQgODeFivysROKBxi1tFMoTZ2U37t5t9mRWZ6hJBkroMGiALN
ftqjz7Kn2zR5r6oKn0ubiGAETT86eKs7bymafTDdKkU60kTaqDOHkLXQHqU4Wgj8XnvNgWRTHMGO
grhoFRsHoR8Cp3pZjYyDVhT6CbdTt3NnO92O1mRuoMVchgo1Mq/yTvm52mU4GaJaYwRI9HHd9uQs
+a2uKzS0YhtG+JZN+NhbMST3QkVYDpStThY4gTjwf5b929jaX3je3DlBITes5z6g9h3qZeJ6TUZJ
LvpCdtVifMAcGHdRwUR9JEDdINwxKKOTkT1B0GXGSjlWOo3cqGS5WnZyhYYWrqQZdZvYfV/UNxwQ
BeYByqAB1Dw6C7au1TUmyMDIzS9MKQEY+YokyxzncJV+rU1SmuSAmSTyl4NKWRQC+SRvhg1dj4ti
hTd5joGcD5YWhGTVU5hdLPdQR3jBZOX8GK3s2pCKfVfkDp2cm5zD2Z/RIstHuxPjdhxrzuHasTlS
1NFcxmRVR4eJmPz9IkHCjp5B41Rn011dwR3JXMxYocUiD3kGW/zkYGfE+sw5uSIhASAbx7TKTRIN
WGhZA9oRM93JpJCM/PRLnZdPjjuOh8Z6HDPq8Ybv2SVO9k4gRw8aghxk6Z4MfIZLDdw20l2VS7I/
VhPcKQnhFS1uTpLNp8lZUCik1raK21evjB4mbNMhTIG6oIhpYr7pqRCATTgLO3PJt0EefBcOCl1g
e+yJSdQtg4Woswc11Te7iKIVpshp3URoU+lvNNX5Z2/sZ0cz9FQYkJA1rFRF6nZgionOzrjGodns
pnr279iGF7vFy6t104iXrNY/Us5C6SfrNqxm1q8d4gscUFlGTJSh5ENpgH2acmrivm0ufk9i79Tj
ArUT+y1Sw7R1LPtBLZxeACVBp7hfgM4wGPPfw2h88tLKW8ucU0Lkdo4Y4j1lXLeBWfjNFXjLzbjI
KKwIy7IIwEUzl5kNgVmL2vc5uwEnWtcVUSO5kOWO3gw7uhguHI4L4o9VZBFZknSXXDmUgnO1NqYP
ZNLfxoQsoci2bkHDDGRuj308vlddXh1IcMMcmNwFo4uSkoT6bZcm5QlQvWYfC0EIUf7et/F9UARo
obAp9LSIZV5Gm7I/9CNojIDcXX5MwYNtOScP5KdVfox5O78YBjUHmiEGWgcnItS1KGRz1+Tluxuy
9s7k/GhI02EC4G6tFmtj7Orsr0XeyWlxsc1NpJbZyaYKEQcgyBCkteH3StIEBClpX7GJmTcMLMQv
LqpFP6OE9wqS4hw3S2DQZHddF3d3DPZxHgfNkyGjL8pJfCxl+H6y7Fqp6qcjyU6gF8Gja2/NnfDm
78PUEuiTetz04/e895+TxsJTnV3sdOBryJlwOmUQrg353aOCN0eHR9jk4VgKjde8XfatoHHIPbUW
Tf3MB6ZsSjnAWj97NdtxS0x+sAaqMm1MnyKvw1Gx6zo462X3LclHdYC/TMiZYW+5jRWtLjV0dC8z
zwMvPXsURdGlp5dbp2PVr1RebiqkE4QjyvVs4scvgdFgNMVnN9BcynwmMyZCgGhSYbtBNZA04qdw
LPuEuNDqxYyg7MnCJlozZdkZ99SA4XLR/y9gNySIhqaMPb6qsl3nfmOCyOU6JeQUI4HrKUjmfjnE
ZvxaAjbBFVEyZ6598pZXeQWnAyB8RsXA7UBZ0BOClSC0KTxuf/2DxPz41b8fqoUfhidJH4Jn6tph
uzYzguvcduIIcBALBvZ3sZB0G2YsE8eyOrKBqvkQwQdMi+cKZ3Kc/zSYBdSTm65Sx8YbJtxH1wR8
rdjKrKS7YCMszAO1PTs17w5t05fAkfN2Ckgwo4hcO00ILaIMnzBYEkWAD86lLSKZMieq2P8txCuy
Xq7BEKz71DqGc0m5MSq5NlPkHCpDipxoXgEanGDV7U17KNctg0ceju8JHI9NaZNVIzycJW1m08vz
nIAdP+1Dyc8tHBE3ZRhVwzYM1+MsZuZu6J/Mig3QVEt3t/SODsxxvPXoxtFd2AbbyiHGJpDVD9hE
4caIk2uo70ignsTUVekphih9N4cx4xObB1J6qyJxywcru5uC+r4ajfdxbHnGdt+TGPQcKJOyG86N
K9bZjMRsM/TGM95Y1CZJ8TJHD5UUbG6RyYZDwLuNrLPCSzOFDOyIas5857sGIw27JZvHD0qL2Kiv
bkq0le9OyzqsF+gUoB/rzIe7bTj0IacGxuns8AOkyv8yWYp09kWn7zdMZLivUslr10SkJHccokvI
SZfQCeQ1LiO/JPhyDD+oqwZARPO17nA55VmIXAqwd200qDnbfRuU96xyuRzLYYIgvXxx6ukZy/9D
5wtzE8v4ZwWCSpZa5jW7VzevbyIWTyghHLe/la54aE2J5aBYTdQU3pSfhJc9dw53y0DVHxf2leBI
0gfKrSpC8hYiYlcmutaFnF/ibew8/BbS3Rh9wqiKcCdl4N/F2tyMdC2m4qQtDn3Zs3JCxqvvNaf8
WTfqa+nRSywgTd2he1/Irid+i0A1uvLHrm+r7RB0Lw2pKaH1bEhBFlhpfLTdfPYjnxhCA+I0V88E
dQwNf9RMLNurvQd8ipUpwrTGeAOegDS2NSbuDOcHBdt6TAix6tvotZbJYe4TnFo4wlbdkDy2pBGk
8sMesotXEk9XWdFb7ASPGLHwIlUPUokPwyieMbsB7Bm7L5LcuqLnIPfNhDAmixRQXqm1lwr8rnnJ
DtQn4Yg0mHjcDRrNIaZDzk/xUpnnKUrsg5NWh4wyda1YBu8aWFM77DWgjQ25AxQ87qaGwRnzfTqQ
fIK5MAObYJHFCFHzJ2YqSc2jcEk4shMIFbFmVUQYPxJ6Bc2wYNR3M0KoFsDrSbJZIMTWxMmhi+jB
mpALULXVLjIz8wG59nrwIHOEoty4mp3hA9GYgGl4mqrha77GpEkbYQ9zIwe+gfMX6pXmcWSAOUpN
6EhsWB0TYuIQrdaKEpsR5jK+Fx0hOANLeHi5iokkvbks/IYRAWzf1qSnu4yivmU7S7NCSFqwd2Yi
br7miBiDKddTlV/qDKu6A2wk19SRmctolWgSiaWZJD5wkiSpod0u2dc2bfyN0V7rMHfQ/cT582Qe
OYjkNtesEz192mOT/l52xZegKctdjJleUOuujadcxmergug7qybZxN0w3ftx81sXs2EVibDuyhkv
bo3D4RxS5FNrAQUqggm2cC4uYuFCqP0ZN7hAuEUuKFyA9Ay4jaxtzL72zDOEE7QA/RJrBkymaTCe
5sKUFYSY3InGdbhAjWn2uWbIJAt678UiJQR7w8YnssUcxRkDSXVn5USBl8Um6BQ8q5lBZUdpyfft
MLTFLN5rhk2oaTbBImx81S+22YebReQ4DowE9/eQPs4Gif1hNL2MMaaC0kpc9kTLNmT/seWM81e1
4u9VIznCKgQoJeFETZq6U4DfCTSHJyEYMwbMU2kHEFUyx9cntcdrfiTF9FvFWOboKffoVfljrkh3
G5ah2lWhCf1HynEbpt4PQNrb1vPDm/KdC6T2HxOzn1NdLnDkJXK6aTRWQavzacAUc9w7KUmyLfwh
aiQJm+LIJP4tzUjrG2yEyDSOC4L54mc6uzmmLqZStk9HIELilYwqf4KXI/AtMp9jfL3LUgs+N1dv
N+XVdWy4uSdATslQjxfTiG+hQlXrV9Nbl9b1fQPJnBS0CpelpjBhhVk5mssUA2iaJz2shNiE0Nfp
sIGYdoz7tKGKc1IynufZeUCOp+6wj5I4YHnTnh005X4cbMUIZylNxXydywdjgKeTmlX/lChzazYE
Uciu3rjmIVbCPajmo4mM8Z4X7zdE2jptcmGZAaMqAVblmUNy8vxXh53IXZtR4nv42M59634Zbad8
CKqLcuwNrjrq8OLONFknFFEGn7hk1eTHbXWchoY79KH28+4Y5tAQWZzeM5ptd47mbbWAt7x+vkZz
eq3m+NwB5jJ5emSAujJN7KpHXlGPHjT4pHklP2tN96rAfNEua6vMx4ClNtccMNKGagrgGqJQNhJm
2pfbWXPDDBx+ApAYo6PxjqOQgAaSsZWmjblgx8IABIGtSWQtSLIENFlHj0TuBo94dIe3McEXgz3l
YgXtm8ocbQeBE5Vo2lliBq8J+DNLc9BCyCKrvOPx5xCIF4V0HGYmnhZsSP+HvTNrjlPZsvAvogOS
BJLXKmpUabQkW34hZMtmnpKZX98f8u0btm7HcfR7R5xQWMdWiaKAzL33Wt9iyBIPDMGE3IRJ8rlm
SrCP5s/Rkl11EU3UpfZeest+aJGXxms+m70mtY09+BZ2EP2a4RataW4JsW6pbRI7kABQx012RNwx
n4bx4nX0MXMIOttaAd+IQ7DTWRbvEJSQE2TF1xNMeWdNlVN1C0BrTZrL18w5gAvHihC6umuiQOcj
3tiFe7K5cc6G9KFYhg02xjXHbs3/q6+zNd2uJebO92iBu2s1GWdTsMCAgTnmKWie7Q9pcJxxCk1s
SME7mvJaI0cJBkL1CsL1sp6UPRv/cek3X+S4sopRrfcF7m8jc3gmtvFREtbnrKl97O+WQKxJfp5F
pl+6pvvFxPwpwikicvw8UP6FCaCkgvDuMbOzejnTr8tuQjIDKa7iA1FYe7JqXqcag4GoK0ErsYdD
SOSgp3/k4wC8LMGQjQ4T1aAhvRsnvNOFLS9mUz5kGQVetoYZcuvdKtINI6icQ0vc4Wyoz00xvFbx
GF8ypt2BnzLtFOSirfF/wxqbOK8BikZnIszT1W1G2bxr2vCgYtcMbPi1+MTmE1SIajPAO+TDmx49
52tGVmOyhjYyfsOktgY5spSINdjR84l4tBFr41JnLG2v+Y9rEGS3EAmZkw3ZkxFZkxXpr6GRNBbz
YKh5CBS0Z9J+7duv0fbENMt9FjKud6cyC16I26o+x4Pkp9t+p02yp5O+iG7IKB2R30Bw1SstanRZ
6cmHDLPqUlhjGyxJ1ULsaaxAJOPDmBFilz12ebbs0iZGLwD4GRjxtO9MJNSOZYh7stZ27uw/Zbls
j1OiRdCYJGYbc3UQwmRyYybf2TYsQbemdgrPvs/WHE/i6SHbrdme9ZrymRL3CUmLzf2aADouZIEy
FgOgRTwohhCLAE3jgQxNj/NChqi3pomqgVzRHGCLzu+XQrq3S0LyaLl4Dw5RpPN7JikFIQ9tpHJr
Xqn0BMAnNurTmmUarqmmWXer+5/hmnW6CFJPW2MBrRd2HDaQxQyESS96Lrd7kts/2cPcHLuQttwY
2e1tb1rfinm1N2bGbdsP/ZYd/8VYM1iHNY2VRLmjC7EYR0eDE5k8tzW5dSTCtSTKVQvvkg8YQ9eI
V7D8HrRFk7uplo2NOdbEIoCdmwg+VLijPJDJCkRYGWz+U1JkrZhAiDVXtlsTZuWaNasIne0/pwTQ
lrpni9whFtX2i+9U5ZvtFmen2BFxUV2nsYczGRuWt6xudCgLcU3S7ULkbW2QfbsQgpsQhusMI2DU
SSlugDWEF5uJsZhuMFSYjXSCCXIcHzCJoYyAxRw5kFDnFp1EYkffAGNlZDBBdcLzdZ0ZLW34NbM3
IbzXcaN4n07Fpe+zfqMoHBhv4KCdI+OU1/1whX3j0K95wP30Ra/5wCZ7oy1RqTs0oOYlW1OEi4K+
Xr0mC9dSdVdQv2JKUo9Paja+0jKW57FY7t0xm4NhXL6x2wBKq1/zNb24I8YYehdAzzXZmLqbdBvC
jjOZsvjN5B/b6/7GJQTFbHWyq0cMN4TNQvBkwUthYN1O4eLRY+gO4MYFSntma9/TlanirXSVFIOo
WHkr1kpeQYN99kCxjCuThV/f7usyf0ja5W4ZsuG2N2hSSI+PM22Wb4wrrz0nT38snnmixmMxg1IQ
8y7Y4LQP8xxfzLoNasfxvqUtIoBekbJgVtGNI/HT+Fh1KBmtXZrh+qdVdM2qAah36W5dV/PxWdzS
BNHohN8peFa0pgpoEjibQvRkkMS0TqBK2Lu8UclxCGuUzUx4pKCrXU4Eg/ncuYZVvvhpeetUBUB0
oRm+kFCEtvWTZ54R4+WX9y+GkRYXxwupLAYRxDXXQouGg01sy1Qyw+fo0yEok7Q/64piPilEwuRI
VVcLzCmRe8Peq92vsB6Y3WLEuPPNhqcmc0VUA0wiWqAc3YTcryuv/DwegjRGHeukxeci57PuGL6X
LoytqHPQkayTTot5lRhc8ZR1Z3u+1YwIcfqy4Zp98joqGvi8cgX4zSU2MGkebRxWu7b2jYBOXdH7
Z6Ol6aUc0pex1mxHIme3yWhsUZ94oAEyZIhkzdkTvH+nmm5dlVcHQhT3i2+Pu4ZtIJu4H1O5MLek
jzn2/bCzfaYHbh1BfnXB6tcWoQvxzAZlFRNKa7xCl7IcfLjrkRjSm8hQD6h06Vovg8E22adx10ma
X26Humcaxj2q4FaQ4NXWGQk/rjgRX9zcvH8xvRRigLMbHDs5yVrONP1j81BPPGbpyUl0YanGpUzb
fh4IhArp4jSAFvtShTe92aL3zXuizaYRRAotV3uAcV+GHawTj0Apx/YvNnT7pSz1XTQAAJzcc+Wy
d5o6JiBzdFRlKfYWeoI5Wq6I23uOGse5iDiJDkza8Zyb+atyJGnFeZ0x24nAGs0w0MSYfq4YbM45
QVvNIC7TxIMJA9XJeE4l2o3aKIY9fefxmMBKgu9C1Gi9DPEhB6VQtERWRBM772gcFGPoYXmwidgE
f2tfoj7zPvnF8h2jcy/kc22zra1B2pd4hWYXE1TaqXPv8vkQ9QoEpSjO0MPuImoELVSzg9/SbMFb
Gkdnqn/aWfLmNabaNyYOw9rTcucks0cHRXILLBURsVxNlXC+5YWP0KZI6WIiPzMN79JqpChl5J1U
5r6USUJ3CTpwXyzRJ8iMZGhig0glT8b8qbHa8Qbxl0iJwnIi0G7IX8NSnaj9WWV48DOGXZleUBbr
tVlIYgtIwWnbFumxFnzoLdUCqngGaonmR/pI7QW0nm6J7noGZLTv5hZjZ4M8sCwYcDQkeI4urPK+
vYoWsQ9pFm56c4gDHdNDqTst2dQFOcYThLJevhcYdfscfIMo5hNjQIbVbA8MJrsEXj5ESbjs/QQT
tlnCcTbm8sVVj7bFaMgcskuVY1EOUR2TcQ8K7+TYZfG1yAXVNj0gv5sfKPnDE3ALmgLggGYdCiBg
Wj94AGPStD3RbQHkl46cM+Gcx8qnFc84ghqZJLjMnG+XOPcJVbmv2pJKaYrPMXK+gy9tOtwjBj6Q
WpXloveD7Le4FskQqTkHVt69uJkyjiYE3LBPjNtmNRyHDs/dpaBtZip3V8k6fhzckWSfermXU5vs
bDtEhVkNZBA48MKLxb8q+iQ8ri3vqU6TQ9LJN3+mts/98jiMlXUopT4jVpshzVjPmZXmewr4+eyv
X97/JM1+PmPEg1+5mANgAFB49NbbIIuQsLx/eVdjIE0YlhU0wxA6RmOk7ZR8SoFKaeVXMPBJKjas
MfUU6jAM5MQ6uQ1zIf7q/e/fv7QT5tLOUE8c+ppGxCeKjbGk9Wm1d/H63fv/IrB63wz+eExXaVsC
GzvOvWov84UhFc8MGvH4CNl1EtVH8oIRE121fkFTiAAkdUzqMJuKb+6HMx3u/teX57zjTatVfQZq
4NHTmJYx0C2//hf+7HH7/1rqd0X237TUmAdwm/9buPsfDLNL1Sdt8lqi7kVVnVDJvGE5//VT/yOm
Vv+l0CsDJbEVhgT01P8GmPnyv0x8f/yHbtr6pbT+Hzm1DcJMCdN3lYs/EIPcv+XUghf8BVNAVY/a
2rf+L3JqhMR/6owRnNlS2NJyPPTZMB0/uiVmPfYV1zoBLPBHkrj1DwpABFbjPX2thL6Ra+zKmKf9
DATfmYqRuDIUHM0QmDHtkjgT+9lj1fHd7KJQpBzK5nrqegc8ZvHEjcqmbbSCCjEW89uuDboOPlm4
AnjKKT5h7SUaiJ0jbe+zK/RLLpuCWDoxbJPaaAIYa/1Wf1a3LbaOg6fbYdMWZA1VX3I3WfZlaoNV
6i2wxAicphUDZoTeZcH8sAf2yiMHOHHW9ExDexNuT4UHXHMQTfHa5LI/ulI/6gaHiKZTvq3Mzqc0
onElLXGI6ETRHqCJUBr9j84bzFOP5opYJPKkepuhljHvKT6AdZT5a13wArqez1MzF3uEFdV2nhoo
VAqt4yrEVOMtpO0jo3VzO9EF2SUDDwZ3Qg/zElu6hm8G0FeSpM08Q9jEqDOtLOj8bkfLJsuK2siX
GOcKi15ISQeZGGZFBhVKbhWRs5Iq+RV2tn387Yr+X6To1n9eIFIiQXe4SnxP0MDiAvrNs5POSg/V
UNen2vYfzc4iwWz9kisgzI7b1ptoBr24gFQ1ew5K5iZiI+9fJ/Ofj+WDY4lrVUrfhvUgMUavtqU/
D0UYFk3/LKtPo6GpluvyxYaEpone6e8iUTwZfvkjkfnfzsB6C/xmOVh/rYfIz1MWtgNL2B/OwNIT
/dvGbg4qivifhvwCLuy1lokJDuo6oQ+zQaRsiuaT8CxyNox2LA/wF868DfdEf/b5n8+D+GDefT8i
iWvWcrlhlWmuFsLfPxNTtCMggPwkY04E+mG5bf0OkOnYHaaqsjdGv5KLaGHvcK1fjWW+oEFFJpcu
KJJtF07v6P8Yptrfuu5CxFtF3v36Um6ITNoGYtqG6ad/PuiPvsb3g3awgCjsxtIFkPvnQUfcAQm7
Jw4aPBBuwBl2i0IyPxhIvFKguKbnJIE9Ni+uRT+pibgPk5CBm/TNilbfW+POJdqejm2DUZGjA6An
aZ7y0N41k2D7DgGW5u42b9JvXQUFOBctRB0cEyyt8zdctDe0UDgRInmbjAmwirOGFcXigZ0reW25
//iXd7xeGB8uHB9X9yrfNX0JkfLPdzxlUY6Iw0xwnMAUMNj/6SahdhmfYrWIi+2rnV8imDGFTM/o
mMytYVghGaguKPG1eq9huehhKOjv0W4ytUNBY4NmhCcrJv9xYDZHeX2DjwytTs1DwK+RtZZ5+OrX
Fg2pvsnOTmaZeyA3r001LUdtMB6oiBBpQm+bRBIxVfi3+4XF6cPbdkwshZ40PZ+vHy3VuQVKAX47
cnrtP1Z+P3LKl1sd5t+MPuwPzc9yroJSWMZuYl8NKgzfqN55bcQmuEVSjACiY0C4LWgM3vzlI/nf
js2yHIGDSCkpxQc/r25gyHYaqX8zw4rPvPOSV18qpiRB07qPtUFFuxjO7n05EAPCLRdLQBlR8dg5
+XojgX5UBZu6F19bLwY7Pme7Djkfl2Ub9EOjtlXnQEFf9E9HmorEksfFn88OQarKuWsiSx8NMZq7
ClFZQOf7rkVKEkCCQ3hYF2ckLV8TGbrX//y2rf98hGEjdy3YJ67re7Sk/7wS6fGOSeTW6WlxQ8aW
eXoHsNrf4mdqtjgb7ssGNk3ZHcaOCiPkmwXLHZKy+CEtZHEsEwSDfzmkD+uK9B0Og92oCRfKsUz5
4ZBkYkDAjAk6jkOfe9Vcbs3YlQddYFzGu3WKO5Udo8G8Er6CwOfpm8Sju9AW1t+OZL0Nf7tN34/E
sZglSEz9Eqf3nycnZexqaIPbtEvCrSPfWthTp9XXQr7AOG4FzyHY2tF5oflIARlUVVwfu2INjxqJ
fLM77ylXgk4FWpy9I5xd5Yq/HKO9Xpf/cYx4wn2XlY+nyXo2f3vi926OTL+aeJS0zo3fWT4UqYye
UfVsCAUdrmFGYRZXXtKExzr+5g0LkG9AoDdOQrybL9+yFDi5qt/IB0g/TRZiFU1kYKqKO2HkURAm
TLArX5Y7tRTDVSqMp74n47eaRXudA24PlGaO4NV/Pfsf7e5cB4AXWNMt1xOu+fGOHGYrSxqsWSdT
zhCtQdvEzQC1UxHg2bWA+O0OqZ5gltBZDduKlcAd2jMN3LaiseiN57E8gtUy/nLPOB92G+tlITzJ
CbcVdTo5DX+e8oGiuVpCLznB2D14HX3JFqQ7a/386JiIa6YU30eSLQ8qtK31BMYMphKxlwgKBa2S
BW/eRjPTDdoJPS4R9UFV26RQi9k6Ljkpr/TxXW/Mb01GKXtvwGE3JMraKNT9CeqoR3tt00ALMl6r
oqbsH2ADzt3blMl6JxerJ0WNfCkp0EE5xX3fVPF+rmhYISSjDSfgE/nVqC+x6t5CzFZXWd/flPCP
bsuBz7HLjo1Td68KHNEkzpxqlO9xfvSxMPd+5B+MbEF4WaFJCJOwOIccyP0/PwTeIckfLmuUV5RH
HhUSdOcPj2O2q+GIEd04SrYfuOxRnDUFYIOFN573jntnF8N96LvhVoVDiexa5XvshfXetRDpWpE4
MO62N342OSdP2oETFwzrlRnMQ1WDMC9/VLZs9mhiPoe53x65n9U28rUTrEgxbJxjclKdpHmUhT5t
qvq2HrR8qcNHTH/I9sWlcvJ8rxd/pSmRiakFIbRlGJ5mwqvPSyvZdgDhyQ1gGiFChQgEw0g3jAnV
z7H1usAZV8afxO3kmuinRrQXgnv5NW7puuTjjOeBesEmkDVq/ejYZRT8iUFjJwo1Y8SmO1qKPK3a
JZVsRP/qRAyZymq+5YiBPetqvxjQruQyMXt3/F+l/x8u6j/wfR/WS24CZXL9m1Ru7FXdjx+Q6Zdd
1eacJQNgH57P9jYLS5PmKoHIszWDU+h21UgPpFHMcs2pfHRzeuyequ5jx6Jz7gnmHeSl2pmEZdS2
3e6fL6H3p/Ofl5AyWcfZbwjF149FAZwkLiKwKL/2ws04fCrCKNpVJms7giPSWgBSJwnem7Ba9rlm
/xM11dc5YZvszTYhnWjQ5eIx/l8owP5ydPQLPjy3FfwWJSgdHFzQH+l08AWcVk4IVZUW8pAwUt9G
PWLS1CP9RdTRFlUf8F3ZzVdlAT7TSY8FMMjNr0UvZmr9zwdk/6roP5wwG6WMibMSbLn66CzOdY3R
qxEheIGcsDK7zR6KiW2XpU7lUBpf+Ks9ovDyEiWotYv6h5+L+tWuXmggmjTJbf29p69oGHFxHBcV
X8nqB9uZ/ir0RjzriBj3gEDvwmKZdmPcqD3GNu7rgbsCgTtR7HS6+7A6D3G3G7IputNeQknFXX3i
o7xOp/atqqv02k2r+th2y10omGm3EUZajzO5j6NIbRd/sA+uTr7pNI4vk4M6JKv0AH+EXbBDOp2d
enc9OwxIZxznwDytleq7OdPqY5Sg67O0J//YlNEV1FH7gBIYuDeaTICR0YPvLurE2HtE8LFq1Ein
ONdpSBpRtUyHeGh/8nG3JHcNWBZn9WbrGtdTrnlTRNh0q8ytxJJ0NG0THppyrqoosQIvlumjUC+c
7PjaLseH0JTh3oMoF0RdlpE31pNNailijmssv2Eejc8hzeO+ZV4GxSdIDm4kAiVqDZVNfjW8cbm3
SQaWHi0JZyF4uRhj5ww6mVDtmT6qVeUvnmVMsIEAbI9JwX62CAkvHORLQc+bvV4SQGcOapR011hS
pqsCleumYfUFO0SKYtXnExGaYXwgGcv9Aoc5k+Kg42E+dYX4ifNbPPR5+uot80gfaDYOCgczs451
DXHVgRG5DL7wELwpLIMA09Q5tWMX3uTrlL4racWm08gnqYa98FOBbqKoaaKHHeMCf8SWPzVbSVP0
rhYFxgRAPKFAXUZ1Iw6d4K5eyt44LTKt4cWHiDgr7zmyGMvOdXnTjhNSH5cQucZkHIuo4EV1S75N
o7IirRbAojuq77FEGIcbMrvQA1oNpqRWFfTSHymbIe8wEuEnge1ahIzsw4FrOS6r7uTq8W0EwX6I
DNdCHFLjRcb/G7QoIGlewFVqiVj2kB5O+PZ9kjrkgtGDTRWB0AtA7cbqNi1V827AMIm0wb2SPtTF
ZGwxLLbeQUh9baZ5jCiFyBWRZvveLY3AskhLihyGcrIupqObyHthD4BDyol9as8saKnwXqUTGrU8
LKLzVDR3S7/+CtKOvLwy783GuooHysaOgdn7pluXIe6ynmw5q0DE6GJ2zErrQIkjTlVeFwTvgKg2
ECPV2mGP6PVip70VhYnYd0/P5XNolUwHW7TS2eAnd3nOFHVpWb5s9Vwx/rrXFrSiPssx4lfmcO1b
s/Vsh9yQsXgSRjQ9i3XoJUkz2gg2TIiYYwF/JBJQ4tpDFkbhBekH9ZhC82k31LXTp6Gc3Wv2QHVa
hIhmiYgCIXXro++Hifh9MDH9LDJ0ginzGSSvB520/q2VI+SJK6SvLaKbrUuVvM/shcDGOGoCP8Z8
VGOVsePoRszfXYQAMwqQ62xYjI1MyW7SknGekZbOxcS3TzFoRYdkGR4lXrkYt8plmDAsmQZLuW+i
l2uZl+BRvQzWdB26Y7cTZWzeG1MfWOsbx6YGCHIg9F2m/fSs6i5D7rc8ZZa4sH80jrh69K0SHFzG
qOhz3C3PSA989Gq+db2ohiGOOZxwSJB9PC72c+3h2DGqmCgnmyqX1TCJCWfhttrXrVNeXBvatZdk
8nMpIjew7bS8mgUCxcogZqoJJdEteItaBJEHSnfOk6I/YTGxSjIGeXBY19GK+l6NxBKXEbmFOFNR
Cbreg4ZD8ck18IvoORVXlpN+hcHBRJPbla0kNN1kx0aD0r9ZvkjNowd2MhYehC86/FEMdA2oGt9E
tYLbHbs/2a0x3GKI5RQW/v2QtS5XH9JSymwqnDI69j7xBOUs8ZTCFfLix4IQ+FuzqrpA4kajHscz
lY3XXnjLR5mfrBFjrY+1uzKt+oSrA3GuMdg3tEm+WGxkCqdrz2OcxNdFmV8BAzgseXPvxNyDlbYZ
fvvOxLO+HbY6bdtzPqKkTAjp1OMrnOjnDh33dZbWIhi01+yRr5yTjERgOuM37686tbgTzUSFu2wa
9Q7nR7yX1lc4zjyrRofc5JxcvVlDsC3N+nppkT+/I0mwdxm4Yc+18M84C7jE8adslDWWeB6uljTV
9/iYqo1qQX5YoYU/fPikCzfd55FNgIAPIHu2UtRslYscUVu3Me1wr1f9lilFfh4XIjwSW5sny69M
ohOYohnmuDNG4N7KxeeSu/nVnNR4smm6hpXE/1A28/VY6SeQIOyh7eFL3r92Bc0bKhZ7o1V2M8Uo
q1LNB5zAVBkLx8WQSF4ezwvMPDkxvJBEbivtXErXJYQrLoBDJ0RuAOrlZbKYVY1FsCkq+xPZFZm0
rgwfbyioyVNqwOUuC3VpB2gntneUzSrlW/JTHosvC+irS+wRRpzF4F67ZmcVbAFxB6YYfqtuzTHo
jn6ZXdXq0Y+pHtZghMJoSZROWG5N03Uw06h+LUG93VAPKNOKXl+ZUGvdRBu7MBbWppxrsEeYRjdj
5lkoq9UTHlCEn3F57cv4vIAbC/q07rEKYvTIwvlqGVt9AMO6MzN0Y1CSXOqYflu50XSby9LHhYWr
f0DDbxLuuhgPuSSJsi2YoczYyYM8m7e1N0BFbR1ksdOClS9dThKUzcFjhrNhmhLvFXStjWWO9Qkl
w7NKxq+j8Xkq3Am6I06aft42KnQ+ZevAg+c4MY1oFROfnaGjwyfyrTSz6NLzjkCq562IpHURxU6p
5FMCjT/glmtZdBP8yUi2GessB3usD27WvZqImSdW4mkubg363xsqP9pOeFyNHMK7wiszgXaYW/cZ
yGG1SgZJg1/Ce68h0qlAwO8C4sciAphjnqJ939UkKfSMadg77bUlt6l0PrGlRpbnjpcex2aEdXo/
D0tPGyb/RgJy2X+rI4goKFwwutkvkYePaArzI/i8R01rZGMa/Zd+xKMzsAwQJIz3ZOgQqDFfh48y
u6SvhmzbRHalzToJisU7ZAloCXNJGx5vpb+Zsj7cMRUgKkaYCUrUnTlhWhnMIag/j2j+WU8zfGs5
S3MSicdx+SIwj+6yqE8CSdQDhmJpbyev6HZjQ9DbaEMzyF0cEPVzOuqYgVuL8NxI94ZiO4GnYA8X
Zwdo8SUBl9FkuMhy3aIBJXuXDitxzSiiYzFdMKwb22U0vshuRYrMr9T2aD4adYhbyu18OqlSoDXN
kB5hQ9bE8bZPMQUc2woP9qnaD4NRBVFcfyOd6cpzi3Yzs8jRgImvh5KWXeoeUhtbVNvExU6n/rn0
XcArDO6WaNmkk3GblUR94HJEyLjxvCLZZqhBNgy9ne1U4P8PsUcNHQqxLh+DbAFKm9L537B63drR
YQK4MGtiViic+hh14NoM8mvxmvT1dTOTudIh09RG/l0gqfejy+xKAPMzjnnLBO/Kzu0G/XHHcq3N
bRx+yxQ8Hq/4VLv6iED/qaPfsFloawSENaww4xudwbEoC/PoRzz4fNoym5CMB6r29HvWiaCARb0s
qLM7NEX0Eq3AxoDe4iQhzD2ygq9tVZT3hSIfgEcBudIYbdO1G2gScnjQMJprPeOZCB19zQiQW6Ih
nmhe9Fc2RyzZg0Mecuw/uYQRWY5VHgC/YIRavwxtUjLhD5FJAwdCoMu373/x/k/ev/31ZaXVJB7N
083w/scxHHawAF7f/x2hkKxj7//QZ3z4r3/z/v3cmMn6FLp6/+7XP8Tx5e/9ybz8+va3X7W+9Jip
CAh/HIZHy1gjicf0UDcFH8Wfryy6Gvjd7y87tyKgEQ8gbn0b78f5/qdfP/nrl/32KpEvPuHQQS4s
hgR5zno+TMz8bORTPEzrsbz/+Ifj++0lP/ybDyfu46n59Trry0Z9+eS3NKPm6BrjC/PZzixOTtsO
t0yFj0OKOmD0plc/B4QzRP1hwoaLSD1eziCKUd0OdPbRziKB44m2TzGE4ucdxjtbscFPi/FLEff7
OEteB1D0OYlSp7Z2QGmuoSuZHegufh47AgI7VOU7s8u6TQKHaWdNw+coLv1rD7JBY44hVpa4ZGkj
TyEpEAaWWU0ikz0Q/pRptlZGcdJhfG5VXV4qZu/wNy+uKoo72z9BG4X7aVOCUYDEOxUjUnSF+RO4
dfSQmt/0iCROZIk6llpi4vYlGRmnpWR/bkzLq07y+2yKd+jJtpZZkz6AsLmh2xfYiqdpmk/XSPfH
U25BC9GjCYDMvtfzOocIYfSo6QJIflMnuXmshsXbNnNOKaW6/gBV6hBLFyFnjm96Js3TQeLVSqRs
yrhDidwEvOugtId8M65xAz7Z4o5hPEQ7TcW2jSoZbhsDu2yDD33XhgbTzR5lu8RjY34Cml0EevG+
q6EX2872UZvHHaruk8ulA2T2LWfPJmzORoczzXLqBj5OToh12F0nM4QnTxjJYSp7fU1jgn3PgLez
MG6KqfFvDXVqivGavsaraa3JuX1A4O60KVrqoHh0ZuJhnlISXS6xX+wTzdmz/fmltvw7tIPdQafg
WrvC2A9jR9zSqDXUkDShR5vd19gLNl7ke8cJYj1ZYA5vKboC1rMfXH0zlk4OKWpkjmV/FgNeLhdt
27nxsoqjpZ1up+1FU1HfKmyLUXPjmSFIhdl2cIlhSJsqRdh4Iadz1KIOX+aUn/WhBNB9Teop3Nqz
+ZQhZduqxUiOCwi4uGyY5ECzJvB73lj0HkJrVIeSPKQFyvBJ9bQ8YiaZM0Zmr8TPVvSsgbPRAxsz
wRO87xddwyUFdrbaIEdkDWY+So61lbwBlSn3hWm/hXMaH6Z5RY90rrohmmtrDRwxOhNsFF5C0klf
3/HWWgK0jE3JXPnGSDGaJt6PNkfgYpCtiRqZBKbUcfpjH6c7pPNlvWbLGmio7aY5ESCFd4MLSzVR
+smb3qTZmid+CMr7BCqnWL03lft1wPl0pVEeL59QDeZHvME08O32elbbmuyg3YIYF7Xw8upIdpJl
Mt7mZfiYRfKNKZIk95TY1RVXZZzDuOMgizw8Dp4yAH0k+aaOEJb7oWOj4ffrHYvdl6mHC6dW5zp6
bah0XXNrp/ih6ByBfsiyS2hVu1gzETAdj4VY+zy5Gn0lZIUIevmmTFpnpbWzC0QMGr/F3sy9zyBV
EAbim2TdlAREZffreGDux4lV2032dtI+kg1+cZxvuMpDuqbGnV7QtcQFEA5vJX7kMw5D05zgE0XD
LTSteZvD8uKjra1j0zhfgYPx0JAgGiwHSpmHzH8rRhTIdt19gapy1XkWEkl7eTPJMGHL/Ak33SH5
2YMn32JJPA+9T5yVZ/3kAhy345Szh0glSUGI7tjno2CXCPoNbybjWOAuJ1AptAUXIFKUmLxUXAz+
njIZU+Js0Z4TebED4+xtpi5KyJ8h9sjNseN2CPHW4XMkNLFzaQXmD0+pYxf7LHkmB3JTi7I+Y8ZM
D0lqXeODOAwLjCTp00WVw8mZk0cDSNaWmWIUeA3id2XI4qChz4w7t1JsQh0aLWUqqq1R2N6uL4bH
lLaF3aQ/C0PdK8wkmy6UJPQuhJo9tEXT7POm5R6Z8/uC3OzZEeaOYYHtWW+dbYtd23WXImo++zMe
vnT1qPVj8ViToXxIyWkP4K8h0AoB205LveJA8r1XLexnbCwlkmaC1e1ci1+TzW11h2Itugbmn5j4
xGvizG17fA2RTWDWtaAl9jOj6yV6TjP5QzRzSCwH+9tlIeKqZEsB0Mh7sLt479lbc8JN4zSefWm5
A2JtfGvhF25G74uhSwoWbLvXQ0dMj+M8ewTbmA0kIbMh9T0cePjNp6g17swmaQ7KQk2frW7wxYMs
5jE7i0PdH4xSPccrTbAxixeXjV7TQSUUvccWHkdiME7uI6yQoxVCD2i5Q7MFfpFrpNsqqSTkmJF6
tmBOWqXT0SQfxs0RDCd9+BpLfDuZTahXn1fXSe987Wng7v0uY/ThHWiKfoE4nVxlvvjhwhbEGQex
v6JITEJ/29Zpw/6bvrBKuDJj34HUJUrw15ZdHwuxd0vqDZXMsOLgu+8H74yZGL04WuKAbX6jgCpk
STZfxpV6YY0V1KimexAuPY1G5o9tvzdcw97YPD0pVVG654M+5amwrnS8lnhtK85d1T3WPnW9Asy1
7WsHjb07mIdEsuNnqTqbLWCrNJmpBzX867T0AuO/2TuT5baxbdv+y+vjBDZqNF6HBGuKqinbHYRk
S6jrDWADX38HmBn35PXNOBmv/xqpSFuySALY1VpzjqkP+d6WxBmiY0eo4u7YijAtj3S25w4CRiQX
6ybVxNVSoRqtsIBTwsKpx9NJpcW+ioZDXZIAhJWaidPBZRKUGUI8aByvqLSJFTbIycIT8mBYE8gF
kOWdiYu70qnmMX2PmMMhVmZrNzJR98bYyFS1bx1fbuwCpXaG0HpYBqnuh/mGV8SJAvHLj8h0gDxp
edE+S+OCC5tiWBKYHbwJNwXwIHsDJEoFFCuIbx1hwfTjuYk+yyS3grl1vU1q1NguvOwpRee/6wWB
xDid5sosf1EXzxtgdcgsaowdefIGzeytt/BEorFmcySak7YYwcv6QOIZeyBE+jYmlHvcTxhoNPfE
IPplV9gUxzgzj1OpK+yAxkUbixh3ccPUMBjfIpFsvWOEhWvPaYdCXVf/KAC/b4yKHHhCBC+N6xza
NBpW7ObHbecC1nMac+ul5GyQ7RJwcMMEXejQB3BVT3Hh7yd9elLhDvWctunaduek7cBxBt9m8gNr
G4amTVJPXB7R1yt8iiTd+0PQmn29zmvr2vgjftuOeCra2U3svOGaNrbafN9bIeATQ97pMVsSq5B3
SPhOemQ+YHLiCowuwLH43mH4r2m4X1J7KBjsTQj0kHpn172FvaOY2Vx8wha+NsXS2HAe4xnBrSAJ
hLc7RGuuKMm1i86Vki/0CdK1p/kFJu30aRYPsi0WySaKpwYg7sqawgBnZrXqMbnOWntGH2htBjWw
5fLxSttOcwn1OiaBaXzqgaxPRkU9ks670O5xGTwXnSOPNysOpVuK0mUCYjutqab88Zf9QHu9RRxk
uBWNJdCdq0LTapbY2nyNDHpUfaRpq65LDToy2MbkXJVBb1XAX0HDpHsndjfV7OvH2xc3IhDMitk6
pRIzyfLFCecqiGGBo+HS+6O7fMHIciQq3dwDqIL42sM3q7BtwuQyjmOusVmUtQjk2CWn0XmVSUyf
QMvn76hzN/DL3b3IfHWsVYsCzazO4UINvn3RFpzw7f9YrhyODpa3vv0drCBbEW6VGWlLAItLKXP5
PzwuNFHFGMldBabK6qbmGFGWOo63T/jvP5t94eJjgzGLl9PsT3afYj2vpUnlR1ZHZ6YLWCacHzAZ
YIBZSS96M7I8RA5PFm2NpWF5zdKMO7733y+fUH3rwGvAUXTGIyXrtCDjYoalNWvPVo8fp/tOoxkF
/fL92w8pheJNGdDeZjNkgpadBvwnW6A4pAU6NeePyNXrTS5a2uhlTNisRTWiHSbQi7GNuScp12WT
WgsTrF+X+iBxvrKt4AnAGKAvX7KuwN15gU1dHQsLzMFqBjmT1GFy8EOX7MWh3v/xzeX8zo2kUag+
Zs+ErpjCBT420oxuMFlCxlz3US3nz9uXlKUiUJStVkYLKnlKenjJMLFQ+15SYn42spZpwC4OOFEE
DFYtXzAZIpmhXS73bYrnWU7GEeLAsBo1z/gOIlUevCQjN9iDOZBF743TaBuz5PmVstj2E6aw2xfq
2QEEeLbKY+OuJ2B2VDRget2+efu/fPlj6xFK7Ehy4Muepmesgf80l9qaO6hrl9e0cgjKFUsFx4hr
NpevlWNOlNIgHWXTd2ZArKgrBFCIaIYc37NrIBcA1AjX4iuq+Ot5GB9z75SF+hWwDt3McKDKS74Z
59oVklWiFsw3YYirPSTdWkLvgAL3FBI8Mc0KBJLRH9gTf1YR++Yfkd1/gzJmo+rjV9tlee9q4yMK
zGsHpw25zqty2IG4wztWYV5bNDLQmg/Xst4RXz6qlvQNv9bVGs3SofDKk0aRf+2NlMwNA1MwVIOB
EyXj14KWMhRsGZmVKugfExGgYI9vf/XvLx31KJoOfXwoJ7m6/X3uNs2OKMnj7Xu//WiSLw/f7Vfe
vq330t20ynr77ecGUqlYPZfXv/3c3NketDDrrsoKukIlsYzRZOYklOtfeHfuiC+g1O4n3+D6JEFL
tamoFzAoO4CVW/jyOLR64GmnIg29U9tryE5zGC1wMNb0BR+1zrsPYZ8gsoDx0pgk+EbckAIgXTKE
T5a5dMJsbRtlPmdYDKC2ybc6j9bGkABcU7J2nxlyQv/qsRPe1zCTSjVu7Kq9E0weZwfX8pjkgZfF
weQP6RPQipQdPZubsiJaEa7xSXWFutjAodftUruLcrKptVp+NMg8dxWST0xY5LRWBv6r5oVjv8ue
rtnZNnwtW+pbA41yAH5/3ji9eBZpo7DrR2y6Q9Zijz3GxHK9M52L2cLQjJuOEOp813Q6eOzQOLR2
DF3LA6yYeooUHc4mYDsNznSuuaMSyVlfii8XPvoxg+3UZXSSUjP9VquKEo01b1zW/Gl804U3HOHr
vIskl1vDcX52uXfnOt0jpqQHR0a/LLvUT6CzgygC4RQPr2NG8nzWkaMCPmDU2fxO3U7a3nDgOPta
tJ5Bb5hGnSimX1XnXRvDjLbN0gjoKvfC6HhN/Bi9gYjkqjC9rSdjbLXjN2Z7PmJ1sEyDs0QcvwCE
fnBtRE70++ccolORMc7kWG+Hqhnpucz9DsnXp/aLc9Z4Tj3nRThEhiNCdQO8Ey84TuTRtqZ5DeM6
BqXpftXVCIZjxrjXIVtrzSN9zMLX0AW3oCyy+dnisFLYhtiJ4s10rJ9uCel0gXSv6atNm0ULLenG
Kpf3Y4bJoqWCckvc2LrHurtL2uKBUi+7XA7nZrwZNWPfd/25VHO1tTWwUJo1rC09edBM8cM144cx
Gh5SxAB2zoFytGKATiGM2NFvKF1nga3pG9zinDQ3TeacphrHvUnzKkNJYthERmIxfIkETeCyjX8R
rmxQXdBOZYPLy+vvVKG+W7hXV7E5PsC6f2yJ9CBp4Ekfh7c4H76VcYz5We1TavZ2WuPPI1jHc9Gf
QYZZmRrDwhqrc1WW79z9Jdo9egQg9pO91gy8PD4YU3Zmoid+1vnldNW5d8ZPJazPnpY8E/S7yhG0
dTZAwKR/mMuixSvZARx2jLNbTB9F531h+2RDbGOaaXVGp3gwu19oYD4G4fwwXmBPpZR3mCjnpvo5
6Q5XP/5UXkbxDLDfGpLEJS7M79m8lAIMehbdcJ18Q3EmShELeBFDVFKhAIeGwP07z2WySXXStthw
X6ZIv0rPiYMUnTB1eLKllt+DXgSwsMDYOqnsZHrts/BwPXR0EymdFGs7BNqHVmeRAbrs9aDx6aVB
7xa/QG7MZ9MlpafijWcdoBNgBC9pI+tdOZe0+ptT3MvvxMeUtP7fEi/L8GCLVSEKin1DCKUMnFfW
1iup2fexMpudKA3KoA01CjTkohz9YCRP2hxwhyIwSMmJ3w1tc3YUjQ0O1/dxZLCqg4rGNmQ1ry1F
Xieyz3KiduUuc5Zhw7wP44MeWyD7yGUEZfNz1JHhGCl5xp6IAyPq2fvq/YvXpU9jN5I+Qz++Xiiu
BGCVGqVfnDzMVjyAgMIo/xXNXiNNmFG66IQP6dg99qb2HvreE1eY7AXF2j48TBFTT1FvtAk2LThy
rZf3YM2JKLf3lUHlazQ2VTFeKTCZrv6F+LnsfToEbvZUVdPzIOe3eoQb5ov8CMTlDOKxX2ncnsFG
/ygoYInkJ8KQLDcfzQyLiiv9D2Hr3ToZAMnGo7ntEh1FjT2s6zLpdqVZoXLtkJK8R2jpVv4Q/phH
fdgI3kfOqIy1BxsoDlnuCGroV/bmB6WJ02xjUbLC+ic4xTeLuk5adw6njM+6R4bWOiG9K9cGsN9d
48R5pWtBEa2nggx28VNWpIoMwnuEh7Drm++hHuIVdkk3LLS7VOCOTvyrimiF0ilEEAc2z57ZNJRX
rWW1rfz6ZxSnlALrcMERN9vBC8W2o7C/nnyOp1b3jWaStR5Tr95jVcDmNQzo2gyd3YOaDoYx/CLb
fiHJzA+tA5ktjAs9QDZDsbz80imLsrgOj7B1GJSoCaa0wQ4bv8zdTy3BdtRnLU+LJNd6CHmIEPQT
6fdctALjWIOorYoJJsD9vU6hu0yRm9wlfvsWleCgQSCAL6aauqKX/CFoCuxxP4HuLQA7x8wllkYj
AmFCEWg43YJZ43qmkNNQg1ICnQ3zXM3UWXUXMPcQ6xd/kdHrdXiMPKKtlWM9NxPkkAylXoW8QqDG
I5IipU/hbPiU6H6W8hIUr58hm5pTM5N9V414Rfpw3M191OxNDmIbN0vg+JmRgCCNfL1yOF8STiNo
P3dfBAjucx/ZE4kpzK+GUQcuWsbV3CKtKvtCHhOIf1vl1Q2Af5+0xbx+lmlGCYWwyB3bzWTj90DA
bJklp9KeHhv6eWffku7ZSRpji7ckRihmV2dR+HUQCePON/KPaHDnc4iP4qDoiY2+25z75YtXkXuq
BLcX7x6J74vvZFL5qSL0bKfXcwkNkANili2VpSUGoM17f7vYMKe8EHvqZ/dOinru9sXrgT4ZRVA0
tr/LbHc6Jp2JJoiyfuSMwLN6FlFhgS8as476GEvJ5fZFTCj3NB+luTU/eDTuwTqMiysR0ScwOf+8
EKy2uaNwFqZgvgZUv0ZTWWfFYoifvId8USlYd32nP7NXHZ5djNL6/OzZGekdpOednL4ySAyh+zUU
Y/sihSq2uCLYJaapsfNSHrlI2tqjWb1GfQU3YPmDE4lpK5YefqWBCbJsCE8GwyuwDBTdWdfNl3iO
WVcddjO1DmrBl1wexyitczyUn50lk51ptM45n3FWiTbZO3To1k7TzWs9RvzjhubFdxWyuZ6IBifD
FpFTCV5b7mht4AhL0Dwc94gSd1bjgHd/8jWa64Xkt5EkZ80VXf5Jp+Yi/YvydqNZT8/8lsBIJXTh
hk53CiLIGkSFDG8gZWV0+J07aFjiHE0sceDrETMaGpkDmdJw5vUcGWIwERPZ9uFgHojZBHvLdiJP
RXrq1cCCBTvdb57kTI50lgjoe9TMMdHRxJg1OP92H3gxe3enR3mHPIaI65rhDmltr6l05iFtJgSj
G9mwMiUd/9jUo63DJdvVDoV4jaRbahTSC8YB9QXiAUyU1jFMEFR2Zsde0T1GufUA5eogKPyxg9Jg
FhhXT+fscTP09rWVrPWog1DEyQ+IDv48FtCN5aUbYUUToS3tXaQa9y5OVb6bZXtfz9Z57kCuK7f9
ng3aL98aLbSkwCajRd5CVh8OXy4Eeh2OrmF2ykvMx2wCi5WnmGHm/sOapss8lAAmB1BUPridqiON
MmYPZ1YsmyWmlsTVNnYbJRuvmMjYBaWfhWO7l1TzkDipi5uGp+W/2Wb1TV1wgo3fvMWIxGhrxu0I
QCg0Xuopme69UeP0yfxvwrpSU/wdNsJT1WkrJaIQIUuGwmsimSBhm2LROwPmxFRtVUAuEECtwTnA
gpX9QgiLPvIUropvTpQGpmq+S5OfeWn7JCeR/wYlA35zO9WwtJFhJiGWYs2x77KyWUhgWLIjnyJY
S1C94HicmCnEFbjHzKA6PTLnDZdM+iCj8VsTsv2I+35fRhzY5jE9+yko2KGwTpPqF8s0bEKfLZND
Rvc+ysyI3YyM96biZJ0WOnbIItoazRgeTSdnVBJA/ATOep9av8LMj9mDo7hWtFZPYRo/9PagHUJ6
0jISZGskJT6lWJy6VHlB5UUIsPKh2BTUCJdnXN/0JqXh2c+a0yTFtilZMCblHeKeKGMd81VqWzR7
hvkxF/lD3BTOniQg2ESuSM6lTT5kptx71sNXXdXfGULw/ghPXHlz6x9cEcHupZJnGNXVoAu1c3r5
UabpeOzt5AlV8eI2UecphW3YJx6nYPYXXTleWwJhZmdEdULPQzkUZx0iV2JIuGsnpUMyzz+aoe0p
K9rnTsc+YNWcqIg2QZcEpAcrZXrk+Uqo5dUPNtBXRb4JAQ017vPSOvQzUprosawHC/+4ffIAq9iI
lulK2G85igjTHjwcJgOG7tL6ELPQtkTMU0OnI7FJVB2Evvy4WeNvV6wo5bDJkvsYY1LYYQudX2t7
r4MHXNWee+q4tEHZVl1QWWwRcwGFM2NnhcIc9ycKEerAFCk8i4wa334cCFRZ3zzAN7OfPkr75PCA
r0Nb9SvXtue9jaL/UltPt59qZYtC08fTCqYAsXfJHmSIOxRQceNz00PCNCVCBMPbuaPj77BhsCtI
PWJWuirwG1goVpneuTp9k8ZBOJKRreQjjrur/M7k34IXkM32Zs3UI+0jmooXzvr0zOZ4T+/llImM
zSZumir7iMdI3wuHYnA3i01mJx+lhYgVSQvk+sVrLwZrO440cMsCCVPICICgyrlzluUu3izkl3Wx
oAQwgGPSRKanEYu7zn+QkY3NG9noppog6IU0OL0S81zkfs8pxq05Yb5AocEOb9YgEJvwkJtccXRR
xwKj1arDAds7aGaT/MVqFC+dYTWmZrK36uGhN9lxwQkfaGWhlgzbetP5Yb+6/aSbcaC9TamZ3RTr
yAq/p0P4EsmJmY4eEvI1Trs9gTmjr32ZAzTqooGKM8x0aDIM1C3WEHRWcIM1alfQYhocOl2aPYia
WpwxluaKXGhEWU0axDFSiNGA+p8O58Q2313BfARx/lLF7Kh1IFuRwTwf0z9GzshYsO+10eImGfZT
w0My8a68TnsBDeqv63T6LnvOYgSHsFol3GwLgls8pWyMNFRmXRcsV4ZmJOxBj81dpyC5KRQeFDh3
LuJCs8i9oBfxx209mZsluKo8TOnDYNg/AbShqPX5J7fyXWuiCeJHFXtJVQ7f4pl7JyoNtFBVYodG
hALUZaG231vCLHdOrYpT6oMRajEQdL1U2yLmkOsZbOe9fNRenViq4yisfaPrl7lzuru26eVdRc8d
hHJ+cLNSHZY9sJOPzQN4ag4Ok/W9j0brYWAbqSujxfCXbzTTGB4yuXR45oBeWxmMo0r3Ze987yIo
c7cv2tD/iGMtOk5abW/IEzhrUa+HaypzQyA4hJyA+L3Fo4Z8lviMu0npyT6ccYIzjz7RbB92s6E/
1bZ0tswl9snswxNiFPZD8G9qjvj7xmt++Lkw1k0nHmMwsIGctM3osEguD5W+EB3i3vqmkRQRpHK5
fpTXjvaEM80irM6iCMqnPCufWAvp75Yz/6Sku0LgpB+kt3eb3N9R5CcxEH0fsEI9yEe9PcAMBHG/
yG5FP5hrYUBH6Ll7bAzIYGSbMC4nNaMlDLSjASMrWn8MxAg6e/ItHVCCZi5uBvaPj3ZGEIiKsJTN
QYu7pytc1KZtwrM0apeKnQwSBzZNuZM9W9IukeF84rDzAsdEgC04ra8Az4GdbuppXbWAKkfnKmuv
5RjEdilC3VN2zbVlZ7xuFHPQbSKivAL+yTd9ENAsx2Gu2Qz2j7lcTqO9y9k/gR/eMPpd+hL07tnc
NqtGgZRDGXEoXLr+VNYGMK/3hQ6yZAynZq9DiVgiYYLBsFB0wAHk1ZiN+254ExqG65BtGYGb1L85
HhKxtJZ5e8T1gtp2YFG9XSfH+aaNaNMssUQz4hi6vWEI+mQcsdvSx+h1ZiMYsHVlrYeBIiAdJTTR
tzGPAMIU8QlBTwWMyUCrLNxYPWIJbwzZtCoKmbjqqCgwVhP4TiBaU2oGTFiGYKrJkPtIOfTsemg6
xAQ/ee6BFEKi+er42Lrxx2L+l13+UZQ8TQhpEXsLDbLzYjv3hudIyOvEY4VHCZLKn4+g3tL0TvF8
Awd+EaRYMmNlsLzXJdDv5pL5E+ujd0hE/A0XfReUI0Y0qBBsS/ihSrq7qbA5+oYtFOpM/9QxsFMt
8wK9ZcoPL8U8MSc74x2l62ntgoMhUUOu7AiRCfqAbsHZcwWwuojiiXP8RYswCLoAxW4z+dBtB0QR
aPaZybuJA1/Gj1stWz4MIpQqjfTD76a7W0kdG4lJZDV6jMyqKMGlU6BZztld6pRM7fM2rBfKRVY8
1G5/lzDJrLTig5DGBhsxn6bWi80Msrqx5n0RdnFgUz4nC4j7+Mec2I9HTWTj1h/TD/JmAD6amGWI
LEqMwTzlKQIKe/RJMWW0e9M9Z5L40tCFWhXUbd+GIW5wi1TRNneB9RZ4DvXRW8oZ/WdCQWffKFt/
8Cr9U6nnyK+MHxQqUDyX83xOLCfd2+bcriPM6oFGgarSYZtWTXVIbKO/M9VwKAYOfz6psXewiGH4
z+isK2KDfKIscPNCSCmRb6Lt53GuQR6sGpcAlWjMAxLroKpr5YddCgAeOeNxeUJa0f+U/vRqGOUd
TIHLWIEDCdslzYp1V2+tA7VvDjm9oK1HnXlcnh5bb5ik2CXqy0yg/IxllknFJFKOIcWIsyLvxww6
zM3xOTtW9rbMh4wTVAcuwTTJR0y6eJU1j+VsfZNT/CvPnX08lsxqKVg2qhpEJFDChxz83LC9Nkcq
hGayVPZztrvWMogaxQt1FYW92V6skEV9H9VAzVH8kHvBtgPfLTm1E8U3nRnZz0Gq5+7+tmCHnG11
44RpjsgmgkaDlIZHn56Gk9F6H7XuHTLLxx1oHEBGY8+S9c+w83hmebj03n5RHn1ycq3wM5d+Ma3K
hika9ig5byy+BOCxjaWRwuKXfjiYqVfR7O+XsWuk3bwteDtK816UZLpr9TRbaZqEfshesV+2E8ok
GbbBrexV92HNYNBL3NIdpW47si4VOrzV7Z23Ay7t1JlAZWvP/WBptOOxv7GLqGf/Yize4GlmIYAr
3K2kzyQX47VSLjR7Hv8biOo2XCLwlBgk7jS009QWub8RJoS+J8vIrpmWAPduMGxcneWvGQ9qNbQm
4EtWlQp/bVAA/qiEv54m6wKmkKtguS0TGITlxJrL3fL3+oTUiq2rF+QDUiEkQ23YcCctOqYTKWdh
H9xea/nZjgkOPNKqikDt3o47tasba8NkJPXJHY6opUrPohOXhEp4pkRDRTmk1OiWOEy2dc9D4eFp
yp2Wm1ewhvVF/mEU5rHNPOxjCycrTcp97lJRBECPwM7hY89+Om2m4mR78Kni5WxfaIBlK/unXXNS
CQvW55gStBvX/i7XSH5k53MdgNhrLYc7nn5yz7AM3Ky5Hmx2HqClUkh4X0hEX9NxFC9ytgjkxwcu
8COaOxgytNF8bgw7WSFvc1jF26VcQUgHwPNmWTZ5OCo86fMOi4a2mRvcZ5D7eeZ+VNw5MKz+a4ex
RiTaI8TXCCm7T9fUAtKJ7m4dtpa+E8DqA9I9nq2xv8rllJW37kkO5OMkEcu0p9Muj8eHFG93kM/J
x2gw6FvL2fUL7tXJ2NY2uDgwILX7CIk/GssZScnsUzJensfxxkeqBot3+3Wbu/HSUWgQKNhVtR/g
87Nv5JYp03z2mjq9uJP1mRcfYMzUN9qg+gSd0i4R4udoenEyH+BcTsdGtBnuZ8sPbKKd1sgasvuU
2gOoxJoijOMusWQ+PfDKe6adsy7H2Aj4FVuMwsiDcN8JRtDBSvPN6KvXrJ/iwG8zRDgT6elSl8ma
4iEMbuih+ijCO21mxjLc6cUz0UQx+HFrEDrlNf68H7ruQfAeT6mLkG2y24OVjM22ne47Kl4zuiUv
Da9+KVrg3O0WHY6zGyJcg3MNTwNmhIAYjtXUb7fS7FljIzZAmBsquPflvFWNfAB7hKllyvInYaK8
qZi+MdIQTmkZfXrXcYInurIIyJQuHxSnxacZAWePnuQPpM//T3r/BzqhobPg/8X8/7/ohHfvXff+
M+67Tym7vxIK//yXfxIKHf9fPjlPAhzSjU8In2X87OT//T+wjv5l645jgrAyDXaDC7HrT0ChZfzL
A2vleng1bfCBJt/6M+/dEv9ievN93fVMh/Vd/3/Ke/+dP+F5AlKBa9rCtpB4/s69oVDmaFmt1dhY
x0tFSg+TxDKrmRiisPolnj7+A2rn717R0HULRIID9c38jbSTl1YJTEPU+xHDgElr06tfDQeZI8KQ
MYz7fyBE/MYIs5YPyAuBtQO3DoHoN5RbJLVwbuus3ot8a+VVuUbCfK3n7N1p/gkb9zcv5ZlYOdF+
ExbIq/0GtHFzjJ0t0T/kmH5lefZFkNVXYm7IrPn4y4P28AdM4q/YkN+ZPnwoXsmG9MaJD4/Qb9dQ
OjHAPAjA+1Ab/Y3vNUu4spOvM4VM9T+/lOCZ/x+EjeW1HAES0/Vt1xO/05si9slWFfOpaCga68HU
r17TBrjET4qTKH1lGq+VdxCtXJJUF86OezGjZgPf/h+IQb8Dg27vBCqnwd0UjuX9dn3dAX+mRE+8
90kY0bOQ8uL0NGHwFtp0VbV66iz3E2HCP12Bv7uvjgmcBZgHGbi/Exo1YVdURoFlYF8+pLo8IEpD
pDU+NZLywGKaL6NzWs7X1GMfU2nJewujqJ5QfSZWa65IIn1JnezlH27M374ty8SsAgQO7NhvD4HT
Vr2RExa3l1aH9iu39/h5zJU0RyppIIl6/a5v2d7INMwXEhnqjfxxyvDcQb2nqTSxJSS70onAr/43
o/VvHs6/vU02tBjTobrI9PI/h8Hcpz3wl6Lea33TErdA1YvTYTBNRN+MFiPClXTO5fcaE/rqP7+0
+A3cuIx2Jsx/v/by/b9gvDxIXIPW5/Ve2eb9qKds5Sm+c1yHZNWqq9J9LgVC9NFxPpLktWxD+Q9P
y9/elb+8g9/uypgVcTWUvIM5htZpuOqKZuqdTDGwGEwJ//nzGrr431fb9/jYPJeubxnG7zDAKixs
fMg1qnC93rqNe3Kq7GvElbaa9EFweCh21OeGPHntZUj3MtaI2/XGJ7s190iQCUHXp5PHv5nyCVwJ
z44Jp16N/rbu9GuNvc7Phkuk96jL+qcq3Sq7elNMcH5Caq6gjNOhQJzzrV9W55p+PsxyVPr8nuXn
e4eyLnUpY6x21WQ+T1O4JkFlXnfeOSrnE6pIk8BPfsiWpJ+Z8LPmtqEcjjdrBCEQIvhbBpQaxicw
qofBcNaxiPe5gCQSc7LjjpZ3bpwUa80iVLWZ3sdOPVARXVNaOIaVOtyKNqXurOesfKB9QIJvTC4c
iQ649GJSMJoIfTvCiHS+yobCcfcr69P33NVPtG3A6fjbxMIXWMMmBKHyVdj5V2WkX8vzZPg8wgK4
3yopSW3tfnrLVLxcGboESNIMwPAj5m9l/NSQt2BTjb+cONkZrnvXAfOgGzo+CeXsRzW85LLf2HYX
tFzP2+QhHXWKW8wbWksrA6/3O/LZq9VygQxmvNEn+2ecpieReNxs4nk1PpwH+oS26aofEMXjMCBq
T/pyXQnazgUQllXFGQQby5F+/9Pt8od2+kVMA/J37QVbAleyKr7agtT5Nv6SbnRnmAg3rKlA5RHr
p3Cof/q4ESzFR9VGph4kUNchGS6pjzaJooztjdd4ZJ0waIBKn3mx9o9NLO4J0KD7Y/FOQm9+VCjg
XBZh3xuefPbUyEVPcTbw730SFx+zDj24U0fveIeReIXQ6pNfzaBOFtz+5SXKeXwCIcSDlmDx5PWS
qflB/ifJmPm7Oesne7lSSyVD1c7FzfQrpAVqRNpXtqj+0uJ9IPtiZapr00yw+jhnVRHVReCfwBue
Ug+XpM6mv4lsSc5u/7gkgdBaxMw1AQFHeRpicarOaDsrSq1wmpy8CZAiX2fe0bqMMZnUCUTFJiUU
jDBnVsd7Jxo+KUci+zK5Wa3jT7smu1SfhdiIB5ve8uI8OzKuzrd372Z8PiWGp2XdTRvyWpJ3gy4p
pJv3kVwr4o3OvsSLowR5npbBaS7Wr8ujPC6Ls6kjeesBrc9hsU8F9wb+nbez6ChgALqaLSFLHS2s
Q5ZOrwImw9nC/Lfqc6gJ2DGWPYxD1wRwW7jYI5CRRmZ6f3scGzv6IuqMEz72qRUu8W+mET26sjQw
D/HSt6nES/Kv0VFXP2esVNhbCW7pxqu5oHCFxlzchA2Kx3naRhVhJ44fv2NY545mnEuh8lAveO5m
9oS3aWtYlvoYK+moeIRI2EQUlmMOkdNVLDdqXUX6z5CEv8R91GdF08ztn9Z9Fn+5pDegoGDqI/5u
49YZitvsXWtoQCTyh51gkWYMoCNbiSh791CzrjDb0dhkySL/FMWyR9FrbDRzd/sBHypRMzLI3OFK
qQ3SksbbUg5v3TR5KcGrYHfMg1YzL53XgJzGujPJcz2vKneGWmhZ27lVJ51gGwBR4Z3ec238Wet3
o763/WGjWtfAeZuoLXgQe6Vhvtnarbrz7L6imWtciTZmdDlVzS8idleiMrWxIq1VG0PQEdQcaimI
YZJ4ZkkgDMK7WyueXDSsj56HaR1naGWN8E4gTevxeDTN5uBKZlFCSFgmK/r+5OEmW0fXXhhbyQ52
9nbSkPYbslsIAZRWYjpihHc9xwNMXU3V/iav01cVLS6UEl8WTZGC3qi+SSko83ByrZxxut6qhbcH
8rZ5oeTytSwHepF/2ZGz13QuDVOclBi6Jqn/akL9OY3L9aCLR7AGp6lHSUMiShA6nlz/cYsm+daT
I6dAMt0e/p7qa+AdzV4jQWuh0ZVp+S4EQSUixyjSTRkYcdJ6bR7rWA0VLcj+s6dCjRzaeW7IOT2M
IdIM3yy3JMEBIUSCil0xJH0ual+bnisSdXiJmuIsfc0N2kZ8OMTbBeFMRLnwMxl00mhobjdGoI88
82ak7RqHQOubSMA2NFg7RIYm9UyghHJwRJjR0R0ZPrbGOLRCGQwRlb0+xa5SV/VS3t+nsyA5Ru8m
4BceNb7SPyQlVRnaueQhuvGagUwmqlPdlTWhwd7Att2bPhtPXoyeeYv2lk8h/tPRCwInGi4SLbVV
nSNC6j1Vb02bFxuYzJsUba2XDBubpuof967KGUPDLL9K6wrL4F4pHhdZtC7YHuM9i+lSwmPWCFds
AuqnOdZQbrvrinf+4cWwumQHlgZ9QITkY9kTWYb66ac2hyQ/9bEro5nKTLmu85keFum78KM5XyBc
pMYqNfKA2cuGuIrX/afSC7UeAQKXfKjUqp5K6VxLxRAgjfe/2DuT3ciNbV2/y51zgwySQRI4uIPs
M5Xq+5wQkqrEvu/59OcL2sC2y4b9AmfghMqqkjLJYMRa//qbRyKl7/G1g3Iub2bMDNZ2wyMaDOab
k7fktKktyO7IwYsJfgthEnYOwkLONhycXkbH/Ykpq7Y2Xf3ZGRwoHnmMmGEuIftGHuPoga+4K6Tl
oq+HX0ulhb0wjWaLiVoAhzUYdm3XYXkmMNcN8qdWInxzfKTmMkZSYnEubuZJFoc5ODcONjeaR2HQ
8SwzUB1tPFcg1OWPomWWA6bMhSqaazG7X1M23OOlPnzGzIrDhFipYJKXYNvpzq5pNei2UMr6HhEk
zbdyTY/e3IaRD1DgcNbwykui1N+bRXwlqn5f+WV0HVQjEyyJ81CLCw2JjDBWyfT8iryp4qiJkz35
LnpkvHiwgiXGbmsxps8RR+lGj3bwwasjKmgOQZ2pWDVXSN3mCC13juFFhmNSVWv6BmLftJnEtC0S
eaxDDAcaXCcGqa8cnPboyS2W/ZBj99yRGd3A6AywTWQWeEYexpZpizt7rPONUZCDJ6Gk2ZqLFS++
/sQHbUOcwLfR5L4Y0H6OMNM3VdLO6yDr7nSj5y/jPJiJJriy4CBXVldh9gZ/WLYTaLGHUhSS8g84
LjcQLbBwF+0uMiNvP5ZgwB4OpySdP3gpqyh7cQcE1qUqGeqREzXRG2ITfUwAwkJuAYaZA1Lm2c5X
O3J86JgkAu4q7mNxW5vG2XesfI2AuWDAsdFd6q1+tN4sTYPiGbCTawHmsnFAY4K+g0df8vxPnnXo
swR2VBHuHSy71h7sRIIfbbyxEo6AXqCtHyI3X8cO63La2h6ktJmkqb2Do9QK+eoGXpOO8hVHgkHa
GZbwun0Ixxq58lSdQ6M54TPUcSKNqJMYeaOwuE0GRKJ2gUgzJ8MPYzyHfNTJpo7t35uIJw3lLxnR
PWMN0003OYqnvSewC3ZRGTrOYjkLEV1PmIujA/aCOtoPHVxnjejtmhMGfwl/2siSSG6s2UGgqfyw
avnsG3KPkfKxQajfLtsWnUUVbW0Zfpu1c+IZTPfLSQeDmSYTmlwrG4aMY2AdZ5hcmMCXB7Yzb+/n
+YOooGbOWXiK3MDE0czchJwKe8xENkxiw2tP4kHlB3jdE44x9c1nWpHvie1SuIFmcinS1tua6VuF
PyBizH6XGMQVVy30ZQtbKreVTy6E2R3dm9yhiLqGSfnM8B0Hpqxn3BghOXZ8gtcFtcHcuQd3DCgQ
c8p0o8N+wGARgJ9TvBvY2KDEv7JpH1auZ7xgJ+yvXBj80Lz7Bzsy2b/L9EMdmL+hS2iPFf9LodMx
Q3eGHT1OAQiVbHGaChFQQnOfEmfGC2nWrgrsokhRo86SKjWZMYo+MGKOo9DbL2VrEqo4QERSRvOa
thjJ+3Qzcd+WO1z07kZolGvdwbvYGHmneO6vIe8l1Hjr5ZrMpvtU5MUde9IrxLSbpdRtY9pMV0Cg
baL4RbgUb0nQPpDUVoif7cTnrvUKR30CoOKPwhcvORkXlsANRqIE3Ec64WSR9m6zd7AJ+jDBg3w7
m/ZB/ecJPjRU9++5RhLSh3G+DVL/VktDl6EL/6scGB9nVbcTlHZ1TqGR4QJkqMQ5zObcWvk3b2E8
4t0XQVWwRsx/rI6fT3VByCzbBpxWCOI8uFClNaNiusNtjFWz1SmsBaI/55waFJHi/ew38edc6C92
DH0pMJMPnAta+Jv4jWX0aZr0MPvgjqHHxJWdjmQvci5ukd45/XgzO/Zj5sobuDffpQWjLIY1QJxq
4atHzJ5fbM5puFVkJMO4xyqgerRVGzKMyVOp56gQKgRmhtvMGxQpV2afnzXHyvAgccetH+XvzNRs
QX/pMNFIfHo9dt7ApTWFVkW5l/DyW0nV5vcOws+SiCbF85qgZ/hrb+ZAVW0pSsSLaA+aBZmUNOrf
VmjQMYOrvfmKxKeNW/pkK2Tca/W2O1cie4bt1uOCoNiOB2HqjMzNYiNd2heJTn8lGPFGqXdISk5q
I+sRn3kof0PjEJjDgzlgWl5THHfQKlVlT4O2y6LoW/O8cRt3/UNSUffgK38KsuJaFgz67aa/moV4
We5BF2U+Csz5EHbqPah9NS9Ub6H6Y7T1rxYuXh3mI3hwondyFfHTMckjXLpkM50Po6Pd6DalltQB
q2eeQ6OHRrW8CaFYd6q1zWV2rYoprhOFuGpWyaS86uxnJ/bqFZFkJxQtZ4n8ftUo5ruWnx1nukqJ
BhXAEND8TxqS8nUC+ZZ8muhb4R920H8OxbNFqiLkAobUrBF0u3cekJ4p5KHo3EvZMzgsjfFsoO7B
QSH6MFWLTvh3ovuvC/y2vHlDnTmlxXpFifehxxxSRiS+Wwl5apndJRk4r9cdQZ5Vv1us5oYFn0Ty
xs/Ae4zxys2Me6QmEghmvDZjTkzkOlqfbbjyz2rD6PLyLdXXic5u44wGpklmzSLl8mgVjY6bNmcK
DZiy9HqdS2VVPS5ochWw09X2RXMl4BkCK7Kcpyt1Los2QAqW/6x7nmnV1BOaU2w7g2mFU3hny7I5
AdoQYSouSGSbbCkxvC2U8xdWMP8iMKNtFuwNNKXLU0uIGcxYPf1Rtq29Xta8a1ZXxLqpB23njqe8
ay4Y42BRph7G1zzqf9RV/6C2EnVXw5l4o8JG5RV+xMZXnEN/b2SyTtOcbUa7nUwBjaJAwhHxsRUE
0Tc8PcE4PtjOU9KFX5WBuy6oSi1FwKl+RAGApZy6Jr1/P87jm/qYUlOYMpti2cob2wXMdDTuvQIu
OzjkBVUrB8mz4OmoJEDFYFmYMGWcXMtswGzhZ/gthETfx6RSM+aXSmu+CbJ/IEJpNw/QlEMe/5FC
fYXj1XGsCg35ePIdG/C6azwuYh3Qq8/fJhnDs8Z6Bt8g9rcg/J4sUA058K7DRjsy6tkbFImOWtrL
S1QrcArDLFRKlR41K30KDzKVNyPyA3ARBkwMLLZyQO0o04nZOThX+JTaU0nEuosB9MDCCyIa8NbL
mnXJAkfLUAj48aoS6DrDoDIDZ09APbIUMzuFeDAH/iCTllRcsevBTiR2iwsoJ8Zs32hyHzWAc+MC
n+Ey46F4CF3/eoAFNjXs6h4XJxZ8TD7iWA+fgIfbqsYIsIMj3xkUfujV3treuF6eB6xkuIU1nT3O
cVtCnTcykz8QgNML4d5CQ9PugnET2O4r0r8DDsks8eXxa5wnJZffLK22H5FEZ6YnA4yxL+jZULCk
a7T0vmrvOe/7KviGd2Ojl5zxn6EtwlfsSLzYQzqM+6kUJtkpqj5AGbAOyXpfKmo8Xh+WTitQUFkK
SW/KMeFDhK5Y0zxLDFx+Y+JlGqdupEwY7PMSABWHCoUJqN5yz1r3JWT8NuSG2ClLsprx4mXT9bIQ
i+GoPNCe4iiJjwrIYEjeGDYAtQfVpJqix0ZW3j4+DiYeaki4MFmmQdZNPOwl1SQ8a23lN/BH+dkV
22sfP7dBgUFrwxYDjeJHXvfGzdJ75siYotgNN3j8c22c7LlusXCJB04pv9PWaUtcKQNXCLYZFcNN
YFo3+KR8LyiNpvGh6zTaVCX+2VJ3EX7icmeHHG050ORy2FEqJtuqYtnatMaeLeBVxJSnk/PDCRUp
UUFymY9gO4zdny7cmU2daZyUoblekOyyBI2uTa5d4qXATtTIq9y7K+LM2amtZFJ9b+kxQwqN/NUa
5Xc3WgCIuBkUoAiRGX7H5V02cYTEM4jSXLw1c3tbQv5Y+1AAMcSw2VA53swADy6avKulZ85NVvVy
tmEizNbnyJ9Vg22FAqtnBU0JmwczNxOHivEWlGElBX2AREBfBx4CNwoSYcecWV32Uffw9KZdqKGk
XZ7lRhP0qOV8u1Rzywel9Jo2JRlCNKlIGPA299RNN1t+qKXBdxDRfWBUD5jifRJP4e7T6tqY9Hff
ptzGshBQNb04EfR9MzSVpYjxGyYgLarroToWeYBynlU/Jg9VggZKI6ASS8d83+RYGvjUKqUT3cze
PVlOxLLian5lYhLPySvyU3fdcJayldbigBD/FPPRTha0YhfKjl9PP3zTedWsvNzRnu/toGNz86Zu
XXnZW1m1p6DMSDPgY0ETmmxoV1kO16X6KlNN7kL7lrzao6aX7zMcvfXk0Ov6bXNurKA84qugEeeK
2ZE9pVeDiMT1qPfd46Rnz5my+oFEecAwGqWFR/71+FB6IVQg4Lt1pGslpHOkjF2h1S9QxObRPhF7
jdBjNquzYaYxygzrKgN76EbR7fS+usGEYFhpaV/uEtG7O9m55rYMOntdVeSgpAZlQ9yNt01k6meR
51hAhPNOd5nMlb7fH0gveqo7Ux4znB1gFee0R/gu4izvu8+2lezsDJZmU2qXtvAURhrEh7l0vW2p
J68ZFLL90JGfbfiD2COav4M2CuHTtfUHCa17hxtRe8oa2eLhwYs929UxhhIXiBEFlHrxDV66d/RG
xom1QLrA8mIXmDbFE+W/juf4KchNZ9dP5X1apfK0vCjvo5PNkzMEQXFsgpIfn+a3qTKUmXptm5AV
Cpt/AD8IwYsRZ/HAYPAIQshuh9JGbGShN7smTb8aXROnLtPf85KBAsbJxjZTkifUkdlpeYkS/92r
J28rzMo+jW74x5fl/0FFcrckKX5GCIWnlKhTrqZ1arPBOi1f/fJHmKbmPrDrU1RU+ZWFu8pWeiVI
qkof/e8LKgkMYbwy3vaVD4QD/bk5xiS0F365teG3H0wtKXj6qwFJiMMuYEbnJDAfcSByd4NHWKM5
jkhHovNiVLK8dMojqW7UcwXgv/3vN2KfX5QmIBoGUv3T8gLcL377qksSE3GR+g7ZOgAUukD7gYXY
nQeBnlNAf2gSQ38oqjjYJfjDbUJfHsM8d86JiJ5NiVrbatuaxjHKDlqqByfu0kPRkrI+6uWjLusz
3x5vpIFk2UzS+OilEKFdVE9r6Spya16b97ZBTksUYioj4xA5qZfnm9awm51FRcCmM3mwDDu3ZUGp
PwK0V3cDv2P50wgrfgvCj4ODp2yoOt5OMEzlw2xm5cNkWQ7QODjF8v8c2rCWsIY7C/eiRC/u5+oG
UGzaEez1bulFehthaZevJP4JIQpVOI+JxUGEIUzTaWj2ly8xDPhhjIHYSgf/cMyXzNPyVa/uwh/+
ny4hQQfWmztgmJ8oMuQgnHdNd9od7Nrqysqd4CqzV6MXjSfY1ONp+Wrsw0eAs5kkbk5wp9HxlpTp
d8ygfZswNjwt/2t50ZVN0fJVWUMxddIy3bLppUfBnEGASZ7s8MIbvE96VrkoWnzgU+tmuvcwfWHa
xIs7TV8cRzAandl/nMQeucGjrSGkrovp4FrmVqgH2FFPZzt5+r5DBVVleBxmLeorLSeVd+zP9oTj
VCYCZdxg69sW1WBXJ1cwn6H41l69jthqVFwVdWK9RW8VnGr1iDcoJYHuSiTekW5Avbsnx7M79YmE
rp6p3SZVG03hF/so6bw9EUWxscYZPNwQRy1XOj3lPh3FTYhAglGiOPjtrnRIWsCk+Yq/i9uK7L1V
on6U1G17F2fubRe34VWCkz4GzGMBCq6hy5L5V1Xxu6e9pTykeqvuToV6M4FIqDGWL4m+IlXVDRBj
FC5GKn5kKaMp67R8tbz4Vv37HyO7FLvMczk5u+PklNM+zav+tFh/TpiQ/PbV8v/s4HkI/PkIegz3
2x+Bx8MIs86mjAo4+i45CJptkYHRXAgBu7IjhyMaFwJY128pvipkx9cbtD7TAUOSZ5EgnYbcH06T
vk1YzAAPQ3D2I/ck0MGsZeuX59KzAelkAI3S+MrTGEZmqX/6roXcHzmijvPDePGq8mW221eyZ3x0
LuZhoC6l8xXxaVLkVuj7zxjWMp+L4LgSPnKr52AYjaaBe1gXXZCe0PfND9zTr1uk2vs0EOX220SX
GBk2z+zg2sdwEnJrONDIjGTjSqfcFMq90HOat9jOPhvpftKYrGxD5dV0wedY+R+TVeMF3jzkART1
YraZh4y7QAuP6gPoYthTl7mKdR2a+zmh1osnitvOhcgN8+IJk9oNIMu67INdxIZc43QXImtdG6Zz
k4bsdrW8RKn5Xs/8kHoOv9ExxKuhi9YR8qONYWevQRkUzDTcJ+EFn6bTfpoqBqS6J/hhXKUBFZxt
037PWf1G6tN5Nk9zJRjGCea9WFHt7DmnmZ1acc6K6I1d6DrRw/qIo88KQ6NyL7ruTlRlhpNBN5GC
htFMrVlbs/dh5pLldJoLIi01nMnr+zG3hy3VbH2eJQg4o6jvWKCuXlAefAg2eaFfqY8RqkYgjZ96
h/RvCIlU1Okyr0MwKdZxgX6ivjdURIZD+7QgerEXfCsoaFwaKh2Exc3ydSvwvOiTbB3bw0uNbwj6
AQQp0C301qeBJJ+JRkdoTAKsuAIgceq7pBq2pkw+Ik9/NCkWwQ7pmd0MaS5GJm4PLmAvEBJUgg5Y
KI3SDwENfkVYgXf6Z76NpShmf8x2cj2drgBaE+FOwjSsX/hFzTwHFvL89GAW9iGf6FVKQw+3xlyj
3KCEK7NPKj2fNgYb4wzD1AXu8hiodQLbjjC2tw1VNwBFhOuJ6gyWSxkAM1rw4c3hGAjaWUoeBQs3
N2MsmTKjdV11Pv12acMYmb6xqGReFVMT6s4hKgjqGEB7iljigkG6qys+RjtWbHIFHRDoxnZNyR9j
rKudJTSWf74oxq/ZictFgUNqOJat+I+/8vJQLk4ukMihzoyXDjoRQl9wJ95SNLrXhkMcw4FMuM04
oq35598t/uZ3kzYk+KUGBCjv13SyxurtDKg/xcaYiXfmgxjxi4zwxQZmILrsphDTg4QtMo3Gi+uI
ozcMePFF34xFH3wvwKbX0lfUEYyU2+s6xa3bAvL553cp/0IK83RDd2wPzrxnmgwN/0xLy+sR0z+Z
sGyUFiBsaRDdphlWbMM0k5OC15DirEvZQWD34FVBGauG5FuROSLUN6ssZzrSpe6uoCOGa/Bhql4O
LaW3dYr8I66zjxSokDWxswRFGVTzS9FEFLd3CwUx0FXfruDAtrJuqrd4cnDmDWgKF54GbcI3g2C5
cdJwJXoaeZGk5T7mwA3m8SpR75IcFSQYPaO4sU7x47YOw4TCIbP7hykLf0b5cPvuyfRBNWzgPB+y
Hh6ITkABNL4KBTJGsjqSbaRIHsXM6LE2p8d0DP8tHdf8CzmWi20bwrRJUdIxC1U34w8cwHKMCg3N
Q3KIZIIppm5t4ajS/Sq+Sa12MqJZmTSqxMcZDkSS44cSp1LcKBEzPkIFxwGIMk5QVMZp2VwRTT8c
ml7bp+rkntA9kZGYOtkpxO8CwLt/sHwGwKVR4LyA13ivz9/ZjGO/DStlJ6sJ03B1T0IQCxNH5yz8
CDApJ5EWvBrbrA81UMwjQLJ4YO+v6VF0OCorUmluJgEgasbiQOYQZl4ZthXAbZIjdBu3d0PIYAo3
lmiVFembM9MRM9P+yEQJUQgjxXJi56l955K2DlWh+n6Y8rLMWzvtZxpjKQbmoKGA3MZ5+4WAQsH1
WSaoFEgXHKJ9qOcfnQBuzEwS3sOWkRfKuZzkWISkyJd88tp3Q64/U+iBV4H4WEBziajPGiAXHAY+
te21DwvWXmrFjeUkx7DUfhaC5YPHGOH1vv1u9JR72LMxGElosHR4ZQ2C6JpxL7GGw17LBBK2mGhK
xiWIXGMC0z+EGU+nAdoUBgj2i803mRCcgmL4tAYcTWS+I8Hz2iwxUlEkARkxaqg9eTBr7RJkPOfq
rVbHoAh/asP40CVFfzthCrUy0GRgmTSSoGVD1qiwCh7a+pQWzfM/bw3G35woxCVLg7AbaZMGqcJz
/7Baccn1Y0trkoOpPrI6DRzlnAsF54fWXuW4D8kwBF1i+LzyEQBuQDXAdBSTbvEJqNr0X/i7f2V8
o7blkLB5jgSI5K8Bhu0kB1lGRnRI7eC9JPCT8vmooO8Uq1Wtno6+YpwVQ/+iqFeZm374evVquva/
XJu/2dxND761QCJhQYn89UnuIozlZF5EhzbEAHvseKq6lR43iHtK+Mwwxb9qWrV+tr9kzfwlgHLe
KHyDYBCT0zZCRDrnm8x3n/QuekIKPG1Bwvw1Huf/wsT1/kKT9yydPQeGvGcYpvUrD5cC22IMPoSH
MYkxWWKKDrNio/cYoWF0oobZtPUzps5bG+rJFc6CofCHk6Nb9VbwDwGoz1OCmBnLjGwLf8JZC4VG
RWglESAhrQsnnIAbiHlF571gSQHhQR8QsnGFtFXZe81xSMbnbIqLjT7DihVZHQBxWBtPs70Xkosi
ROyiftSStN4umHiAqya1xnwQuKSB9HnbfgBYS1+RuieHtMq7bdlF4Y7HAkvXOHiWylc7826wNJuv
vZ44q4m5hWYOm8AqsSeveWzMqszXwjCIoPe017psEJxC32UF629TCllXMw8Kc1yoonhTr11PewoZ
4OqcEaEI77B2w30tzx8JlmTXNLNpk5na0dPtu7wLvm2SHvbSPOAAWx8KvC1XUzHGu0oufhPVufLK
8mHxy5cJu1U2tSM+BNHPdoiK36qP/5NG/as0CjXIH/a5v5FG1VP6kf/4sypq+Ue/q6Ic+z8Icjif
CSnXdZNo4v/Korz/EF6CrMEmUx3GA+f776oo0/sPvnoG7CYlLkD7RPn9uyrKdBBMqRJU2o7l6I5u
/r///z9/iuFtfvnzH/U1xq8iJcp8sAKdck33PCF/LWlzvaOkCpP5UM7dsOl6CvXOak6Tw0xzwnij
GHHrw0lZIax4afcjRj5p4rgrt8IeZ5I/WLtnjMo4u514+4dL+Tf6ir+IHHhzDsGyGH7xMV1L/nJk
tCn0a8SJ00FrupOASroyewMeYzvc0hhiW5vVSP+dvZX1ewNC4KqUZvMvJa26C3/qhFQj5HE3GKxK
yxDL3v2Hc6u1G4BnOxwPUwsPUu+Z31clPf1UclGQdJdQq7PAvMGu9udnjE/I1iZ8cKW96glvMfU5
vjzjsaA7h61urXWXmrjUUyqVi6WVUA0a3rMWQiH856snbPuvb92QulCZ6DQrf1VPdd0EqXFyWiT2
Dp4/3WsPBgamax5Sn7lkPOJ152bRFZJgfRPohFnrii8wv0c6n7LV0rthRPe6XOs56ZlkxTXkBWIN
+H2HxIZvYg7Zc2/oT5CLwHaJu133/jsXycRUu71ycn4NEcD3rdcPKGTARMYKypLOTCfrBFlwip0C
m4vR+8FwUORlI9maOtUOm11M05kmKHXLB4FjLCHlRrKTM2B9GA/byWFM5AXpBvtfAhIs0NLkeiQs
xdczxK2KUmX0uLKgR18TEtQzl8yPVlc+BoF2p41BiTk4fyfNJHcmb8CBbZcsS3FIaj489tSQ0NLy
4lBhtsQCb1Bl7TG0YqI4Q6uxPbzViWDFa0ldSfW3axBQGd+VXubwdzpYxBr2t0lZ2+vGwgDZSIKr
0jGhfekeUmvpKqZVkDvRIQyRGadAY6teBN8eHexxyCAWQxgI98LvLtjBvBUuYvhKLXAmxiysKNeh
UqIM8eLywpbPtUtIVyu/Ut1KNmbsJrBMA2/FBId/zujSwguzwolr45C3M84YkUssw3cwlXAlrkiY
1Q6+h/2YVZhnJ0bT08zlXUWK2IqJGZqBWO5zjwxPH3h+3VzI1jFD99aytFVVNdO+hSmqfAAZ9sA3
TNBXUNsRaOHASkabyM/Fl2nySX5enlJlx61hA8DM7A52wgX/g6fKwrfPdYbXRsYXcOSbEr9yzUsu
NR4EJuTTtZ9hg2TiHVKFuAY7qP1rgqQweD1A3eGZrIOroZe7qIlHZszx62gnl+U7maKe9cOAqsd6
nCruuddl625Oy3WTzIL5CfGJYV9jfajVq3xoni29GTZ4e73AU9xW0k93fd4fEiuHLZWA8FRcO6fk
sa4AjoDOz2OcPgvLXUnNxoG0g3kNiA8yWke7hBES9BxmS+0ttkD04tjarqHE40oTkiFgsBCZJa0G
Q5JEZSHGSXP9SJoqXMcCL9Ke0eHyCYLICVZFPiFqxzkk8FipcW3zYPbRXaLu+4w/3SD7g1UPZ5Np
10ADBxlCsWO4dTBS1/hg7o2SbammGH8YSDuFsDdqoXPMh6GDZ17vcpTa1GLlXVONYot4l+mwf01i
GlfYtfKNlVTbrlALo3cCkvks8n2CDOuKukg39jC/x/00rIUu8vUY9rdz5LmrZuTvQ96d5gpVkF3u
EERAydCm235OX2JkuycxmJ/CIB2mmqCsK4ZNXcs1O8fPoMPRinmkieEsepjJhiKh2QS3zDBq9IKW
znf4dCarN/LyAQFN9swoivgVQsq3WT4dauyhN1XjcUtdTFmXbbzQ8Uxo4D3uiM8mBBAPZNoF7PCg
bcGYImY7gGSgDpoK6i3WM+I20F4s3f3qbMK8U8s90yysw5pBfJvubK976ZTrihszIFnuTdmxPgov
vUwk6FB47gszxuBblCgTeUiGSLlQBPyCEP3PyiiNa92wPuuMI4L0K8EAwVUzUoaaeCFv4tveGdp1
3HL8WgmP9nJHupaNeRjCLfZcP+0xfKhH9oiJOALX4l2PKYPu6OAaxIamKggq92ciMXCjHFN+OoDH
Pst8LA+5R2qAvlgbOK1kHbdclLLIIB6BNBXP8xD+sICd5iG5GBS/2+UXUaXwRI8nuyM+qGKx71M9
ekEKQqAUx8uyTDgbBKluwcMsmogQKh6NHqs8w/uIhxCzl+BtWSLzwG7GmOy7KTAHAxKitQ92rgG0
7EQooHiHTpljP1UnO8Dwb6FzAJUNh0cXj+PKEOCtvZHe2jZOS30EAhngnDaqG2hKzIjrTVJ4t37S
A9WIsVhhhUvKy7DRKLxbQ3wFJh5ycwQlTa19AsTZCFBS8xm4oK4+8s2WbnSwXpsUZUI7+sdlYfoT
h3cUJN9EL+rYmsONIap7V8zNZxv5JUEF9aZiKr6sItNjW7GC+cMMk9u6dqHKc0rogttZqQXeJIAF
1pydJ+yR8EYJ0ZFA9MKsVWcrYW2T1wKbURYXkQJDjEGyq3v5nnPrCFy115naohFn4y8mDQD0/ITn
IwxR9b0yI10iqL7y0PHWleJlGlHjn0hWcjO24hnaN0QutlwElGsIvSVgzYtUv3kqgGm65DYz80vJ
scoUZlopg5te567YGbP8okTjTqQf5CeafzZ5nnevr3YtvBAMZzh3YvzhDKJeDLgI6yiOf1g+f6cv
q+eGa+u7Zr1GUFVuK5s/QtA/Fxx9EuI7oQEqAaoBqiDneTmxDdhfm84Lf8YhQ22CAXBxifBuycwd
Od3PPZ8el8zsstQB2si6Z+R6Gbgn6LgE+32OLbiyhHZw8zHH17biUIkTxSpSmvayey8t5y6zcVYs
2vNEXwhNjCSOOPnOxydRFBh1V/6FmB72RKdUpfO5L0ZShC32ZE/uswBVUVeykYk5O+b6tA6pWjbq
muGe+tFH9WH5IFq5TSo8pFKNU2jWKaSrmkDs9Uiq/Pr3x4JrGgmxd9htYKdycX8rQQya2r7CGcNj
HysblkWLlA/tDlhpfEu0314KE4suHvNgqJSp9osnSXG3mCxYNyahqlHJZMEC0F07o01171UHgKLN
4uVa1ywkZXNbpDXejcl1jZN6pf2gKel5OnlUiH1P9qkrrkoLYkIH/BmkkC1Lta0aIUdsUnJ16qK8
eAG7XWXyD8UNdF0Qv3BmP+NaNJ2ebEqAC0izfgxLF+Kgoi2bNqyyeDyFI/FzyyOrxgVBbFckWCpj
8YAfZjnTj8Alsk5abKQtrciaQgx+pK399KwkUyn2B2K6cEfzVam71memWcJIx21gaS/FAAblcrTa
HuuniDSsqD0YRNMOgkq4qTmCp1y8tfXBmeYMqDK4b8IG9qNeT/tZ1fGj1eyyNn0qicfZmRMfMi8C
2GLTsRHsyhr+CXBSi107EcEEkYXTng20nyL4zklwW0gGQyJjweRN9tV0Hfx9DLsqIOaN6XBdY/sV
fyK3N2cmeO+N2tjj2LiK3MIBbe6mfTe8JPBZVlX/7ac8OjOKR4SeJOS4SpMk2tuWQg/Pe0Z06vdn
Pc7Q8KIkGARWQdldV6eXOM7vSu0zHaMKtaR3W8TLOVpgABvqSBxYIjK5pKDyDMo4h7QalksMIzIu
dLHNOqxgAXF0a9R3gcFabcxMx+OFEjEplB8hu09vgedpm6zAwXmuPrI52PJQYtrJk77Uc8WY3S1l
UCTeU0xpYJSzwmLDfVpqkGUTjxsOVyPW732z5Z/BvVjpSX0Rgb9Vt7Lr0CIg52XCwCNi5u5TmUV3
Y95c4pKuRux7ZyRE/Nkk3CiYKTO8gNM5Uwm/fpN8LbWvI1uBoJEz3CSbpKcGL0kCV0TtEl5G+q2X
vCtVcKdN8u7R3qwgRpfEJvqnqEPxbyQXwuTYL2V2X0GXHOJmXVgnY6rviOzZFRgGrHOXTpugL4C+
BGaBKlFntf3PSXIIUF4Afqtqw2XS5hjvyPRoLer+EDb2Jck4SK1JPqZecp/HXOs+glnWEDgC88mE
o2KhDcF+7amLvKcRChw6GHnVTvZlOR1naPg0cN0NQSqnihKchiJqN7F9Z1npJWqoalBt/qBAIdmM
1Zxm/pMI+Mjqs49DePaC/g4fNe5ohrFR0PBQFfE3VSJtCOceFCpCiflAhjoCPFKVQT4oAqpzjTXV
qIr/ILI/RP6zi9gkyI+/ylNxl+xLLfm5rH2MiaJ95EceM3P+BhRG4i39dd9RxcBTfsyq+trJ1fmS
zBQtzPepF2zLe0pdmm5M9VYxM1Tsubg2MEuumQSPzIP6z6K9JLjMrpfbPIf32CIhwYuDeUfOyl1g
uHD8U0Lj2XuqLr+IhvdaC1izgOp7JEAFNgFfug8tNzLYrONv1SJtwFTY0B6Hmd1uWcfqHK4s66BP
vK2MMSAxi3f94J4H437Sx4jikBJpEt1PSs0LbhfdrunNndLat8yuV32PHVet+twhxC8xQKxNy3eK
tPGBaA7rOCCt1bPouiyTK63kRliFCyQ4awdNq97NyH5udfcj9LwbJy3u8GCnajAYwKUScqnt9PuY
lbu7TXS2mKp/imbkCky9+r2FcziPva66lKgQ+tofSB3cCBvD+dnDbczJ4W76a/wZSHJVRaXCAAy0
htsCY9+1hXfk0nRiBCiz0KPMoyA0yuglsf03p5jOnVn2RP5QWgjpg7DiqeY5GoEIiKt3s49jIJP+
fUWMeVGJaQ8wf+5K738JO7PltpEuWz8RIjAPtxzAURJlUbKlG4RlW0jMc2J4+vMl/Pep7joRfS7K
JdMUCJJA5t5rr2HY6RGuqLgiBkcRW09lHnxJtOfMKVAHZE4WBp/4a/SHSHLXDHEUTpIEdQJOr2zW
yBKpxLoFzk88EiLeIteDlcnQqJxmPpn5p97yJanr3PPkqZGph3k2ESmM3V+4GSs4d0mNGXMNE3vK
iZKtKjJmdfKOVJSNhxYJqibvI5fnzCLSbLyVuaj0vSx8I4TL94jYkICy//tHTeF51ktY6JvRXOBy
xohk1zQvXDa3duGhGUtKgZ2FfLXUS68nEZkUK8dW/e764BCZ8Do8I9mbU1ufc5k8NTJ2Q51crrOk
EDt7DtrP2PIGYirniNpNRV2vfzALwUTYF8d/Hvr7FJ8QQKaHOED+fSJBEPyibiZ0wBGyiAZ2/z+/
s/70z5P/+Yc1IXuNG1sfW/+6/vTPY4RD/9cprQ/+85x/nvivx/51VAjoIFUgNf95e/hxckQJGQAF
AqOQv+9gPb3Ow7Gw73FuXf9h/SPCY1KkcwVqqLXdZT141gd28d8/lOB3BevshAvrfDZwPhAWDlKI
wgobT/oWfQ0DzJgvRI5Rd1H8y/P699hzn4fab8LIKMpzEHXmYcynQ9OXpJKKj6GH4MZnyXB+iOvt
1BEJQgaXex48GyolKm/3zHk75/XB9Q+G1mJnxSkkn9jSzqBgMV1ctuy7TvFK89Q/rz+xnCIYRK8L
m4uwB6O79fj4h6gdTULEa/MsAGTO0SyfTTx5Cf2kw+za5heCtk0d0XCcYpwPO8gLmGkWexdrdhTk
BMHiL3PgvuUN6rQiBR7EaKfKYxXIYySs5eCWWbZN7LrcYN3yCm04+D3M+3SGddmS3hGnKBxictQM
sy5QNhaYCKbJg6xo5U+BQxaIr0fZoYGrM0eRqkG0mvDdjd2LR0RfgCmlhtsmCg3uVYubPqGAIJsH
PPGeZvK5lpWHiq98hDbdbcs2IJSx2nvJawzlcsxRU1sEXrOg+cWuM5YIcoKS94uHzB2vSYc/XU5K
SBdlt9oi9tzwjWHby4WWBlq0mcVEfzoLVhRR/IRh8rM1xLeFaBysbofjMpgvA+k+lzHHj2lofLLT
Lf+POdu//NLDnKXRPHCn4nfQEZnXNf0vfGrkhL3e1GB5rjn1gUyPm5MOj11tUAUX0zUWM+2Ky8JL
ktquHmz/xJjgoezHnewqmlJrnHbj8Ds3ZvkNdxVrb+EOSndHeoPglF0uCB/bzyoy8tPkjBiUpgQR
Yij+NBVk3nIBeWBm3rFoIef0tZEdizQ49C7cThhGJBVVXomqXXybCtelaMnsi+4w4iZEBFKbPZAR
3RGIOuI/2GcmtcD8wxSSDVpaNXMCImN9RpdLYJGoFaOcm4r5URaacfTSuduNyIEaZbRJCgqvF783
DVYE5KVcgqDH4FZa80mS3N7ViIpBbzeRJT8Mu41AYCQ81hczAYYeqY/NURrgtuO17i2f8EIfMwKk
gbWF133h0mTWUf+bM6BfMSIyTqwavWm8K2EpEOSNgQaQBkpFKI26OGdwbnYxNjScRrovkuxEaHh/
TwOzeswW7yr7XUlEDFmC1U/wOEgBtr+Xeu+cggZXAMm0dejqX7SGRzw8P2y2xkNGJUZQDjkFUVbT
xoAhpi0vhcAXOFWEIjYuAh7WowS75gIiC6bVGz7CJDR1eXTcZeeNlR06HeLEwTE+fCdHqxTbT/oY
hWUHEdXo8J1ADfOGJuwGjPDqRvB8LRYLVzS3yg0eCsO7RxGQSOtH1KvJE1qJ+a51+ieNK5CKS0yI
Vn3HcERscXe+1d0ElmWMZNjUuJ0m0if1rfnMx/RojNh3L7M1oJTEaabHdBPlNHdLOzoIjE90Kp9A
Q59iSR+kYV203OViKB8h0ol0CNuYOQkkDjbj+oDy/Ur+BetMMm3KSXvuCsxqhhpAtou5bFFqusZj
icMGMgfgqtiF3F6ikPKpy49t432fJy9/MskhVOhc6S4dlqzNnyIgnkI1HYtJRCKGZVWxIAkNUB2l
CzzQJXJvrVW3x2ZAhGiKe18XD0E6EQM2KOwxMJ5GKR/mdBzORNIdrCRr0QUt3Kg5rJPUP/ldvF8i
kiiHkUCjAQNepMhYQXECwukOUabrVyij4gGt2inFkJ5UkgxOdoZjsmYM+8oV7eXZkrbzoiV0Z6kr
w0hEN70PAJviPN/DTHhzbOd1UgbHdC9VJ/caCbq9Cb9rDm5UcrtAuohjHAcnXv+wJN3PaCGHNr0T
tHNgqbsn5DPJBeyvir57DPcQC5nfewne2zjH3rXOgSRf1Jy2ltQCmJo0p1Wc7WKreakx3KkZBUXz
sU8qtKeo7SN6xIJZn0hwpa3l3fbd3WJ6N/LLu23GJuY703PeiV+WLfdJVD3ClQK1mpnkb/JmKraN
ke8yA0d0Pz+MDbWKPfxKxQQ20UDo74vgOjTOp62wDA2EEWidSYm267M9UzK8880HKPe4SxgfZWE+
Mdsihbs/RbL4DJgQOuqSJsstvEpfE9eeMC2ti3bQhtmlsS2pK3bLd7Jp9mhbb0ndPkHefkDAcEfH
RktXVQ+oWGxpfgqTMtjE0K3UjbcxNp89twlj2GwOKiRgLQfyCr4H+BAmj1PXXDLY/149HG1JGhSf
edFWx2Qxf5CjdjPy+Gom45Ppgh84Shm/VOYZh3T8WotnT8+vbUythtftmG7jNEM0b5RYOeN6CC8U
w/Xc+2bRc+GHOtww4Ye/hwK4bd803boU4BGkU7ypr0YdKsFvpGFlI9+Vxfsh9X/YRGrRseOu2sr3
yHd/EaBz73Z2MLAmT94r5mLbYSL4hHtoXJa9b7w6kfh0OveIU8Quyh0mXgIpYu6dYlLZa604B8aA
qA0NpWuPD2DwGwiLJEwZHKg/adPHNCMnV+mFud/sMxHv7Cn+CZ7ybf42xzk9o074LYinHdkqTSc+
iCX4phVMKFiW+kOeN7Sql0Url93IBz/nrGyJ99z5SB2XmBzymw+ogyju5KTNh5YSYmUJ7WfHStan
FXRavyCB2zDgJc/5g6U5h/ahn0gX19B/YAVRI4vJvk3O/AdM7DulChq5+lebXHAxQGHKdgUf1T/N
lZHt7eKCwPQ45RO4aHdZliYKXQNdU5D5z6RYf3ijI+iwx+PQIgUoCW/a5oZ3swnkhqLu4EFWKzk9
edy6TQoK8BpGuBCD90ReXPrU9/Zl/khdHe9mFyW7k0QfzdT8qSdCp3rlRmzE7k439k2hOdgq6ce0
LlkNyl5NmWplyfLZZc2n27HrlzYXoZ4xYnUAletrYUx7A5TbF/NOVN516sYvIeviUJLe0Dkm+vey
po2C+jRqXGvjYjBYpTyYgnE/ajLeFb5D1oSSjBBoB6saWqPmpa/WTH/UFOahmGzaC4wZSXCjpSra
/M0eLYz5DJDjVPsGwv3sanCd05yN3p3AaE385ex5PBup8W2mSFLICx4FCOuh9UNk8rZ4E43HVNMv
6YTcitXvl2FEiHC15NDX8n0oSRoFX0JyPw34VfyIFWPKSG5VtbzrE9G/fcmeXs/yao8F1ins2LZ9
0KrquzS5Rsa0wDwJ4DSzXCcsExiFLnAbm+uDOVtc8+PwPgsRDion0asajIwhPmzLRHslworPJG9e
NTk/uIl4Jd1o55nehL1k2276cbikpnMYXbT5s/lEvjCOL3oMZ7lK9kzLEvK/5FdApOFm5zDrwkxU
3HE3uY2F/wq7i3SJT3uhvqbWc5HZbeaCXjgrkud0ag5jZB+xiniXw5PRbx3f+GwWJq/8h4oHwzuG
mXDqs3YMXUe+6EzfN349hkZP5CGuTowpS8AuVBKNhW3GmO3Vr/ns3eZ//i3Bbt6mvG9zYPSUuZOP
cpkLROclXA6vjpZUdOK1cZAC3SQZDP/5VYKYWY0gi6inBMyupmJ9ucoJjuoQA+KyDCOU2Rv2M4ej
kld/NZGsWcnrstzUcWNie03+r54c8RqD8BF0GxkrIWc1WeXbgrdMkt19mJ4E1tRgZ0GZhUj6t7Vw
dzU/W1qK1T4/q3/jvxojAhwmDlaNDlM9TpFqNMO+Rchv65/jsYVRZlli/X/NeJeuAjrOodW4GDE8
Cfh99ZTa8EL1s7odA46TlsFDKzvI8aHdXUz7iXVoa4DYyV7/Ui9e9jMsZ46QJuNznUKHtTBq5zfI
ZCN1fiuLAAin5MY51LazUc9Qr4fLz1kQ4KfO1emafL8U0YeVBBjBtpg1wFJTb4DBtZVNOJg9TThe
qsOp81Ivq6m3U8K/V++dYzTOIabbUr8tfP2pZZJtFCAm/HM7wsv9z9tTH+F/vdWAszInqjlwswa2
v2tRwTFYqyYbvxEZkl2+KXisYwI2e6QH8rN6TsW8X3c/ddoWwtvPOk/tsr9PT2L9oCfRFn9ilMKY
Ipg9AbEU7T1jfC9UD8X8MxQ3wmh4n32yWwY6FJ2cQCP/pQ6lo9ErsPdzAd3ntsUiorypQ6rnBNVj
vjypZ6hzKqs/4vG/TirmQXXCceWc1EvxEg+jTFmpl33aGevLqcO543DkMBa6elqUb3g0joKUuCHd
wzm8IlHRK4ZYfokBuQmw2MbLuScocEcY2KbEe3YnTSYdOC98eRTbFndVOsJjXzS3PoiY/OQkn2/r
AJ+A9S+227sGUR7UrwkXUdzj1AywhNOPAxNzE0Mc4aY61xJYtF5yKUJGfkijCO17an/VQXecJqbZ
mK8k5HpFG8Iam6PTGtBDEJ/FyoNxZLMxn+kWPlV6BgN372mlQUBwHbj4HtkkAcvUUMRu7nZFkpxZ
eDhydnNFI9+VJ+UeYhbiZMWk48nyHqGtgPNs0DehKyCt4NxV8ln9VwSNua8VTUxRwTpIQ6YKfJAh
giQmWGwixCqLLx0ZcZh4v7Sgb7atM39H7g/Z0gGi1hOQb6w89o4F3QDXo1drSd+t0vOJXsQYi4Zh
FOwQ9cfs9C9ZTD20OIDsLsZrO2tmz7AlbZx+8hD6nJA3tNtWpQnEDSilymja+rF+X+Fu3wZN16oE
Jjhi9uKqqXklacF82tB7t63NPCaxjjN+L8egrcQWjJXLG1B4LuZbP5DKmubVQ5xT2LpqZKb3MCi6
Mvtlkx+0r2K6R3Pk/Ms/lV8xrLXyd/gTexwZqZgY7p/G1jjqBQMkM8FvQI/2ZAZ/L2HIYwyeEVgA
eba18Ew0GLT02PIgUtdfaqKIUPTlH1GFW+XSlD5eHQ33XJQcyUvwGZRQtFI7H0sP7KAUiqAOr2/T
Rwi8IqjqAW46aQCoMo/zwXKrMjQnedHr3D7VLeInlb82jwlp32qY6ZgEkioIPz8VFae5Mq8qqGIb
HVv/nPs6ISeZGDOwbEONoUcD3ltevaDSm7hRGUX6HoFAQ+nuWyNw9vYUDWFBJzN7eJSVGGXtyqLu
qLCYOw/qkq81z6Ufd9LQaa7u7FinWeNbHUj6HAn9Yx7iHwlQHR88qiXGKs6T7p2DSntboulX4pPW
lgRpuL50g7sEzGgt2U8maTbSJvBLp752yoYwBxsSyWRVj79pBVVfqWL+uFmhuSk6WFk+pEsy7oiB
vBTKq2fU3bd88rGjGQFOh9wJZUDdsiSI06v5kMz8ppc6W0enooIRdrcUM2NkjU6TsJ80Y2UyHEqn
uRclULMYkcybM3GItknimjwhHUVc+N2JKn/TgG64U7uEpSHKwzj9ouKs9nOK8BROw6Xvlk00mT90
g+GEGHMiDJmuzBN5jsNY3pSTHfNuhC2QAvfEBmF929yGTlxJtPvy84cgoDRq8tbezhqos7oXIvTs
ECCmV7guyChc1gAjc5HG0EQYen8NjJMRgxNOAvYWCUxIDfhy/45T1UBxZUkVFedDkbftluQDr6MH
g3rfy6GI9CPlERrBFArZqQC2EYHQsVulNLJdLCkZQV3SPDkPfor9cnVdhwZtzlyO8uODyBaGv4q5
oP6m29UNST2+NNmBYQ+DG27goTYf+8HChYoGrtRIra8+MolXrdvs2Q5CPcUtnqIuCyOPiUA1lESD
hVl0m3R8EFqfGOsFXlxpUZWpFxmZRJeR8T2vq48ud14y5WimWF5sHVSPDMtI+gMd4gYulA469/Mw
KvQ/an62EnMWyTrMiypxr74BKybEKWJOS49mCwScyZXeAxRJ9bmTEsdZ0keJm32YRnGzaq6FMiAY
dBTIWxlqm0PqYQCKDIGwc9EP+s6J2PD7JRiuXU8Hqk/fRdy9CwUDORImTyKcFsEUHBlIKHdjASMq
eYdY+GEIJKxsmwoyW90YYiVWq78hiOF0lBolWeG4ncUE3FCBY+3SjsdxyJFBEsh2LTQ/rB3zamfy
28LoG+iQC8SVvAnibpjERyr6F7tHhBvd3q+sl7oLmjNDNhLzhmnjGjA9qtTJT4FrP6Ep/Ehd81c9
dJ96ygzZWqgBSh2lo+QrCGz6i3hL3MHfMWODn52IzBZSnYSAn1H/xhmUf0l+7Ga9YvCUnTb4K4Vk
FRwLhnNt3L1leOKljhLCeMy0Paw8U//+lzw1dj/L+ksbn5PqVNoDYmfFi1UjPwwVHhbTOOuK1kkG
HuRn4e36hDRSUUsINZiBYudRfqiJnauG7NOibtE5+VJDQdev3zA/esmIBupVvyFnrl6AYJSxtYt6
u/1WItbVNbwm1tnZAEukroIf7bj8GCcWoCpl9tkEKHAdgjZ3Mk8P/zsv2Pq3Rg+1i2u4NCZkIPkW
vPP/KcRpTW40OLD9MarhUJAFrIaiTH59Py137KAv5L7xBXfAiDaBWyk5ayt3IR34kJDn/aUG6irp
b2JjV1ylBuPwXdVWN00xGb2YsigKPMS6/M2J8OEt4cDxmTQoydyDKXr3YbbocPT6nOYD/ZtkHBmo
AR5ms+j8x29LzOf2v79xR2lW/7umVb1x9bbJIUGo7AX/0stB48KsH/vLI23aMWfhmBbjIfAgj2ps
zeTlPmT1VzUTI2YaDtJV38A51VCciyrlhqCTgxVAuVLBv5sVzUfABNgzWfqiCPnZdKoAW4JPv1Fx
fH44OHx66y4KwEZGl3aROduaKYoX2UbcCFCQlUBTlU1CXaeZoiJPFt/HX669IjiUJVBQ1Mw3qqz3
sWXFVitc4Zq0REKefL1Jjpm41H+aZHlqtdz+/3xo1r9t99WHxhs1LZfIUoa7//rQfM/PPKlZ5DXj
qbJZiE9bmFGSs8Japma5U/vSm4zFVjLlSo9g6nKqbOA4tbXQsFy9KnBZg7RXWWqPMannKzlmGSm9
loXFw3PnijYuv2Q9Sl/pctEIXTwDk77/ZbPZ1qs0meMutEiK3BCPyXHJ2udeTmyq4tRWYSwApdUd
+L9fM97/e80gdYK1q94+AoN/SxDiocnMALfOo46La5hgqx758dYTbBMFQZsQM4hhU2R63UzBBP3k
spL0NIuvMikUCVyxyaM5enLq5Wo13l4JqtFmEVklT10NxXItGKZmfp5gGlRqU4nt4mP2+WTKILiX
ecELGsAtcCBYf7RLVIzMiAIym1Th6qSEJhKh9pXXuNgVY7cfveo8xT5MqnSC4ZFPR08n2RDzccVD
Ske7OTtdfXJ9hOeu2ttsYQQYRNmnShGx/FjWWyNnDGQBHyW04Ieghf2ZfegR3KN4fs2gJixeh7+E
2l0ZV9UU5Bn+z+qqMLE3hscNAGafGphY/18h9Kow+5/3MTFCiFYshBkqeuNfshBn0Kw6n8ngTquC
FZJi9dD7WBSYNpydcnx0F5cwEISgGAwPZ9fFlLqV5BHkl3qA2IzB3uusLr5a8awIdb2IoMBuPHYJ
BOCXtKT8Towo4ALzq7+LUof3BlZOnWzSvWaYP/Vx+e0l8Qfcs3DsENwF+ZefsXAUGn7aHRtqazJD
gVWGU4JOYp/3kNrDx1LU9X5uIr4P971RPE47AhvSJL4uYs73hOS9qtB7Faw4PgXetO+X/qI1vR5m
uKf5belckHc6Fwe6q3KnObaMSQSHvspiOkeBbHmkNE74E+2SonnqwOqO1pSTR02BgEa+02GTKyOJ
egRuzNG3srQh3qg+FAffa1zAThY8xQxb6WxWDwPdsX4rQmxLhvbK6XHb/CsP4rD3WZscmypwZVKt
/25SyCE6fdZl/FWi6NNSzCfN7vdaUMZFfXM1Jpgt+rbNqrNQxK3Wc+5L1F5VXxzXyQ8vbU9BFb2y
UqLtnrASra3trLAhkfc/xsD5Een1LnMGKL2SXMwlaA/AkNdmoeIKNGqEpZLED1bvihhExb+1NUGZ
5mRftpyem6K4mLrA+iSFQ59YVOFL8Hsu4zeCdI8rU7VHuR0Pn7hHcCyskbbYwnk41MJ0xYq7UqmD
GVfKIpjY6UO11zI60aQpr63r3TMNBq9idamKsyOPW5FB8PcCovdzcfJjZxPpf/ltg+o7SslNpxcD
fWTbHBM4pCQ93deoD0WgswVjJ7zGN3bJ6ZpdoQI/sbLT7Po+YOCyNEjPfdUKU8nuO4iRYTdYz35U
/ViTSL2FF9f75i1pzB/rDS7aWuyccnoWqYQBUMcIYBrzVqdTdK5aevwO4CFmopf47Xc/Hm+OhWez
Sd+zccb04NCT+1pLKVdQ/qEShebj6d/wU/yGH8ttVrqJnlFyT3scdGz+epSPu8SO7hrg+S4yjG1r
kQC6tt29BnAiDaCAhfLeUPTHSuMX0+kkkvE6xD9B+jVtvWyFuBhGy+7BzCi3/EvtwvBPe2zhWj5k
eyHsOS7LHyQk7xsfIRuOH/aFyfgrcmfjMkBPc7RqiztgckvN8UTS9HiszACgxyvczbjIKESQBmQx
ZN9w6GI/wR3jYC/i5tBbnjR8brARIyjT98frOC+fTjabL9kClpzJqybQgi2IWHrv1Rc41NOA6wgD
QJwS+J66KHatR95C3ZN7l/SJHZaiI+LBtOSeDh0PRYQVw5Af3F7D9cgdil0VTAol7elUbQZ3fQ2x
B5ImttOds1+JQT2ynhlXY76J/UQG4xlW2dnK6ibMtPK8LIm7ayfd2kyEOpqg5gflCyaskjxhZdu0
BMuDKPHRRAJzIz+DkHq7XrYFttKLTdihlf6oZ7wU6F6RvjvYaZo86mhgDJUydoKSZp09D5+n9SfG
hspr96yZ+vNiuGYIfe1Y65a5E651d4NqOQf9GxZaLvgSVJRxbvDlW3/E3CQf8DqvRDbBV2y0i+m1
GBKM07GJsHNOvNQ7t8vX+pdOPbL+hKKOIWhrQ7Mt53TPPu5AAPQfFsjrR9ytgks0LOnBL63vSRNk
1ymeyGwlojwwCofR1ExCcFc9DPQ/x2pcHmPPS495mhsoR5QyPm+KS66RolNJTOOBEUlukeYNEp1z
WM9yPQvL63gbVveFfSkc+KpsIT8kjFT8Gadu2lA05JZzKHx5wEFEnFz8Lt2+ya55lAZbJ+Hl9CpB
Kq33xzoHpzcYHu4tAx5vB0MQF9q3ZoBeZzrxKfNaF/NWipDIqODT4TtzQGz2bMd9fxwdbNANIJWM
upNBC4EkqR4uybybTPO3NaYZ/sFme7Gbvr1MwvjVQE4Pi6kaLqKehg0MmTis3HmfTdI44d/OMAeU
EGc/28OqnbEha/FLFPtvWSITRHY6dJYI0VHhboeSHtKy0ss4Pzv9/Fh23C4iMG6mRmsBYgJ/UOvS
IyHA5WKc/eS8cALDEpcAQ5FxgOQkD52Rn+Nh7g964dIlN83SnR3N60AycMtcGKJs09m4rUZ7EOzT
U1pFcI9RLoARGlmPbdYmQ2Ry9lmp2XhSb7ceI4bKi40H7k6mR3RqnojHBIY4xQoQKM0YyWaUZmWH
1ZtiAGcdSpSqIkBKaOW27WJgdU8cVwlX1fcgwJn8il34OhDWruuqVSptBvTq37lwX+1ieV2ri0Ji
LM6c7DCajPPivvshY9iOPuM+mNz5h4/HarZM/U5XeganUo5BNk7n0X6lRufThC8FgqrZqcKxzT7n
OL6s9OzSzN2tRyGt7F25GRGtja72CD8qXM9yJUwriIhAnNskdpAaz4YwHg1CdrlJO+x3A8Zf3X2t
k9qZ7WOMi4NIoVvlEY5kGgYEiuxsAHhvnXJ5VtvnyiFH/AKrv2Xt512koBTflgj0t+iyj1FRg3Vo
55Tp7X1pCuzV8G+Hfe5i9ukjbGKUOO06JAEJIsioWogDBzUf43nHrk8p7XKkeoSaU+XXLqK67BEh
WhlzuLohKzw/p+CKmwFT+00P9TlDg49NTENrxSOrSGaJa33zsXL7paBz9whuyKGiFtl4MIbxvvSJ
PJVFlmHVLDDCGasQX8RVs7UShP/Gyuj0ohKe/d5TcaQQKb8sHA83iOfQk2EEvWmmxcfppTgbPcrX
FKMX7nnzOGnNY6sH99hZmFWaN7pbtCHueHdg7hZ58rU0OfcqI6hBu2cTiINLvk3Yzh/Sh6HS683e
nJtb49m4LrkITZzj2kB7im08dN4TbImnEXfqkOQAdKZee8pXNE3pAQONrPX2tmbOFPGMJMIFXa3O
XVDvltx6yRWgWSt1jZaCx+hNcBnFQNFiXR0T3hSdvuxQvvD/ZASrxOwTDy6m36neZGETgaKZ09mK
rIyBDCqqOPojBfaq6xWxCAsskjJyk5rknauh6gq2TBH9iSfz717QH9Kk/YE07RQzX0FXnI07bLlR
EnHS3akYoKvYkzJLiamLXAQD1rAsSHSLDzzT8K7Uvq8vEDsRhB7WB6uc+k3qdHcl2rFZH1htm++q
9lzxg8imEsHQcafq865pXzJG14hkqH3JU8ftlrZeaNUVl72auHoPNwXrsdH6h8SDBU32e7brCLAm
GghSLfNbN+CjC/Qa4UyKu7wLPs6pqXDs0cnFNp6+6wZ8aNPjBiEJA/tZJzHhIfBEA/R5S+Dvb8At
+PyjEoEVlfqG3D++DKo9sULBtVdS1ERJkSKd6AbNZk63togahwg88eDL+LcWP1RozkGrX3Ur+qq1
BW8L+JMV8p3d5FXU5ONyG0vONZpJCfMFtjG2rJ5y5q2sPkhdpnyfaPGnUfIZqiqVDXvvzt7HMjYf
x2oO3vWi+DJMxALqvu0N8ez6xZFshD9ZlJ0MBYAUIL/oevVTNre/Jcippc5xov6tvSHdpcHSc4qY
WOIX3uIAVkXnpa1PhWVCF3NtnUYDuzxunSCynZ2mjTshycNJh8Y+OAK2rjWlXysi4sN0iDHB3XoA
gTubofv6sCZmwn2MFz/zfxJ/8QgGtVf1kpDDXpc+VlIKqlqlQ1X8UTo2CskhIz59uWSqYf+7lsV8
0WOVfgQTcVix+FMKtwGNrlFSDyUZZ1EZTkY4Czp5SOIshx26iZlpqDVSVFuHuhpocJTmrtOgNMrG
C5VoRfXjqiVxZtprajJeJBPbBv7MXOGjvOrrU+tnks0IBpXCY+2PasGuHYsa8UyfbzwZ3Ffh1KrA
MNRFRRTVa2lCTUJOvQJwK25tqqoZ11osBUbUNxgqwCuNkfxS+BUKZ7ZJm9la3KgZQORxmHBkmzLx
dwCw6nN0dI6bCPaX4UmotKrrsE1/m3ThqJ9al7B4VdlLQ7PRPj+7weOwYDhSmeXGgHtySjqM7zvX
Z4qT5Odkxvy6TF4HmwhD6VxSOz4Ztulsrc7Lw9R16ccg/iPS1R7l4n7r6zLaOkpVpvUS1Nv6NatV
NqMHxYoID6cW4jn9GnoyF8cVoAx7CmvyLwh7wWXGtnZmz7e4KmJ1cqR3RYlhbwxd3+i2Rkmjjzms
u11PwU5ZcceoebeFjj6dm1ub7KduKtldWZHSgmaxsVHtewC0ekdxkI32vonmm4Hb+NFGdTFgOXOy
at0jBBYhEWKN8yoQHeOj7Qy0Rv0OqadWPq0DzrXJNSW6Pcu7DlrGnB30vS2qd6vXCINbHruRG3VV
3UbkUGydZhpC63MIpnugdeTG2AjUkqm0T6k+Upm4vytkEGFfeFdcvJmSewD59axbpyr6JL8W7IHc
+DyOjqtNxzxo84Npv+Wxg2MoKTfhivg4sY3mr/PLK9j02QvQHqioy3YevyqC00LHI1gIHwJM/m9p
AkvIp2qqlMRw1SyvyhNBGhIr2p3UoPd15DbP7HV+P78T8XJN9eVZFoRbQYUHGAsyxVIod02Qvq+w
1Qo5x2L49KLlaYK3PVYYTzbEPubl3svc+xjJh7ZyDr7qXwegClhjaLaUr0MUa9W+UCovNW52iSVT
6//aT2o6fg2jRnyTIOrTzZMKwjlJlR373brzpXV76wamx0wzQ6VAXO+uzJpDu+kufmlCXcpeMbdm
mUybUzDAoYsIBVPlXdOzPK+3XKEmMutQQw2KBvnpuUYFAq43h3x+y21oCj0Xl5XeEkf/jeU6pEZN
hNJl5cSB9gPvuxrjNbiuegDtQ23JKjxZI0lnHWH+HUkbLUZB3tZVmqhh0a6R5rysk971O4Rqwaw+
BXRuGea3dXsaPGYTnXdn0MTOomqkSmdlwhxYzbe10zQVuHSC2Wu69kfa8kcfjc/AYQwcsjjdCYzk
uD1qAIz1atDapN6v98WKIWgMWBj5cEDwycOse99UzQxpM9utk4t1gNU7P/FjfVm1RAHSZpJW8ONb
0g4bpHgGSFzexKRBaYhEWFIPgz1yrjag4SbPnS2jRg6fAUE1OY4WuohQD/DhACRiY6BA1Wm5xuqC
VNEplI1MPi38FOhBT1pb3gJfaXtZeEmJvDodNVMSazAeYHtTCE1HS+14PpRPpNz5TdVjVjXtCqxr
lF4QbwiFfalKy6D0XD/lVNjfR+pOfwLwWSVexqu3uJh6ZzpzyU5jF8s2MdWOEQ2X2Y6/1KwvEfBT
sE+uZXpYj0WiFw7nNZPUtG3uNP5fpYYketK8s883v12FxYVax1n1ge0OOQlyKwY0wTpZ8eYpNiCc
MpNQUxf4Z+5Wp9pjgluHKdrDZuyXUI0woZox8/L5Wor2hrz5R0dzuzTBK9IHBhdgGTDqzYcsFz/W
e6gxjDH0yMeKDK/axxWJMD0KE+VRoyRx7lRx+fvxbRXS+kqAr9S8nvY7B6RAxRQc0JZQZqg705f5
B8CRvtAHryvFwEDbmKd9RqE0pab6MN7WEcdSYEpQuy+zeB3+OHNF4KDN3hN5j+hyPjBAZ98EusCf
gfFSmX9ZXvmREMxEVBtyy9hY59+2FzYW3ONVP6n5VLdmzc5ZdOV1VmYChZeVYT0dbPQAlU3foC7W
OaG27xU6pcoWZmSkFHZ9uKoKVT2XKCsEq0D+qhSIK23EsbDI/z/sncly3Mi2ZX+l7M1xC4ADDmDw
JhGB6CPYShQ5gVEihb519F9fC5F566V0zTLNalwTpVLKJMEA4O7nnL3XthJaxjVDbeRTuDW1vXBK
mHVC+kUc0DZOeGqXF4uxD3hh68EMmZfpxBtuLczOQ2XtRVj+vAkGkNgzMy3azSDCdvPWNJqBojy/
B2XIASWUb3hh9stHxkr3TfdIAqFNGi/eWkvl95HD6XgZfi+rXlJ1Pmr/guIoFKthzD6WHuTQcYa8
ObjZP76GsHQgOfBcuynWYB2vz3JOr2j9dvhE58A+DNKN17cfgUAN2t7FvKpLCNJ29HSbYBTLszm6
wfONa5Fis2aPRP3bhvsSJkBa6d06tc03b6Jcyniv4pJ+uhvOj2SPVasaehF/D1uAMqQy8auG5JMg
BsbTYinkrIoAiSVCYcpkTcVL8ddxW7wKf2xnr3oNIzGPxe2wghPqvihcfLREpPGJLt8tEg0V2eLo
UCYjkaUnnVvEitJbWtkQ+ws6yPOSbXBr8+sUpsamaPKPLosvy8npBkHmbLvQ8HEVFzw7jFW+6gZt
mACPaG7AbDPnl7rDgOvQ6JDLQcI2LQN+x3y6rRlq8aUnCYImCPVs6b04BdDxaIv7XC6FHsP0P2zx
nGzGzqF0dunlGhCWGkmbtBzniVQbP8VSQbUb5sTrJSvaRIx3FodD3rSfOgMPDYzJ2uxZSPKfSEdp
7gbOoTM8+ilUYNZiuLXbHg4vSnJyn2fUGP0PmSS75XG/rYlpEvPtSBa9zUOkjus/cxgpcQS7HTP1
yEXKb/8ADX+cu/ycWBHxmm4RHJlprodak5ulB35DFrgx0PDEvd5QBcZiio9ABG5KG7NUzhny9v5E
wsHAQZt3lWe58JslCpLt0XKYh1bhfB2HNFgDO0fF53yZalUh4/5yaybc+hiamkKUQObTDY7RZBNq
25Rw0sUP1INN3rgeMQ+NcI5RVj6IiCdnZrORphtu1fNssXWnKc6s3O2wa/ycLABIqYb1tLbtp4gJ
+KrQCL1qOaZD7+cD9YhMKtN9t2Becqe8aGDdMcpM7+7weXOpB3WKvMTjM+/o1bgUqXYVnyOcugTO
shXM+Lq8gUjURRjQUhHBJK3WWc9LVAa0ISPWIRHUbNdxy1DhGBkdc7Ris0zfdYfuY79sdUP1tWVJ
XjorOdBUnsZ9TWXkeIj+EA//vBXQ7ayehOi+9sNorU3uT5pm8e7GWAoYl2hMbYdObMaBvDf6qis1
UGA4Mv1Mq/IwZTpHQFC3FgD2Pxr1qMtepzh/NyOWCFMHvzDMOmsdki3TQZyhYdKJa9+qEHINmTzF
gT4hqbMe8kXxQVbttW6IPJnM+Gq5aLCaGR1cvoinyLnTC5u3kuas37O1kOdpERtD962mS7rRvWBz
k1y00qXytMOz5JCyrj3W42D+dDjYos3B9VI4oC//mLrO+be8xo1hN1CAGoevNyb2hjcUYVcq/Zt4
KCI+aDOFlKcqYFGysuzbaIs/AEdG/560at3FXLLTvAmTgayNJHe97OTLTOxG3oklA5Da5osuqdqa
pfu3Bgq3mqQp8XKDq8RpfdHK/mnZN2s06DTuuxOEKmzkSwmfMB1yDF5zFWY/yu7ltoTe1rMieSPF
A2xDhZbSesk8AlYIbuKoNRKU1DQXh9nrljL/TYts38irh6j+7N3uvaqZq7sJw5XM5MgWL/GTo4MB
U6TEsyziJBaaGyqEw3hFGMua/uvbUt0Vobd3Y6LAEeqIQi6pYbt6Ppt9tOABFP0a9Mtbq/JOmhbs
ciP9foNykP5D92tpTeMhWDWL6CMEOeq1nMAIFDhoLsv50v1ygALcNB1kOxwHN/6G4pDm3kheI/9P
xahnjZ9w5/VOvL+BoW5KL6KNRMg+cBMOLMO/VCKidcP0E8kTJ6MACLFVp583sJAt2VG8UmzYgV+6
xPpMVPZlARgt26ZeJpg0yubDLdUFEeXHbVyH2m83qepldjkHQd2pYLss3Aa6nItmqG9RWyomu9Hy
8jVt+YxF83AbABsOEzsaNEgsvXtYgHcBcj8fUwZLLfm3RE8/LeXTOHK8LwEyMZKkmdc7C8GK02G+
SPw6K79IcljWc6F93prDplzsxGNPe6pbMyFByGpz3w2FEr5oANVTHKAgCtHJMJ/DVNRte8Rv69tD
ymC0X9u9XOfKKJdB/GMXoZ5dPn0ebnQ9DCDztjrTJjwvWiXcC/vb2e9Wu5XadQkJnF1mmpmMidpC
bJ+WDcJHhNkCQBMS3Xg3WumuTeSLYbIkozb9Hi2S2shofE+ZjEg5h4jGfXSpaY9ECr+0hltvGO+s
Pdle0ZohhF9QYkuVRi5LusXvZxG99br0fPs8Ax2g0fxc2uulelYWmutbedMupLHbGLXrzA/bIvGk
sz8ye8RRuOAklspm6Y6ClP5ZKHgMYnSwJVKyZfy1s9hnFymIhTQk6d27qdMvUTkjFRDUZ5ZdH6F1
sowWzvvyQiQ50jQTX81yir4J4FLFSWsJPanvkoaCIl9+0Gg5AbTdnbaXDfFnwRKX5Brq4cbvSme2
69jdopsn/WkCgc8aSQQK0nBVioh3OdC2xYRx2mRkta46jJumfF6643PpfBRa874QrZaakcHHFzwt
+zqr7xemSBnb55mmB01kzoyjxfTUe4JA+g0XIT5MVnKWO9aVe5K7n2/sw2y5fE87j7qm+3WKh1gt
NDpIIvkugHVdqhNNzPdbl8UYWTkiNVOINl9K+vwYT2NkgLHYLB/hNKcVl9w/uouYpywDwQAFEQyl
lsiKr5l+m6rfJJRL4Xl7c+eFrrfUYLfeEz2Ko+D0kln5D7H0T5dP2a3mS165RwfOfzLLH/lQY5NB
oqvnP0ldxpRqfZjx+LDcHvDn6TZivEnzgWGA5DnkbpAcWTCzqYG7d9xTq37EwseGzhhv+WuTI9qI
S2NVLyer5WO+nYiXdvqtvh5JPmCIzNRj+a8n6HCoxTky3yrAFrwCzuP0NC0LxbKD4zlKW8h73Zgg
koDK3U3a4tuksy00386ph6ka3vAlv9qKhVdrJAduODV8EvNy1HaX9j2syzs54ldbVJ5zh+K6qd3H
207So/IBd6RzlGe+n1ScRHhEXyXAwnwmzSsIYbaxRHWXtOhel7XmtvfbwXwVCI98dKIWOT2g2Drk
OCszjH8GcDAAs8cno4JtGBfVt7Z8moT9fCNILYdeKea3rPBOOPAW/KAA2xyGL+1VV9FrpYmP6sHa
plZpb5qKG7qcKm6bjebiBp2mLZJIwuY4qi7dC/OqgCWsrL4nrmk4YJO6Q6L/VQ0eaR8OT/rwGOVM
krFEPNemKRgkJixd6dvtfKsVlrbOg1Ws7C9lUxPcvHTjDINmgG3jbDRD8YcK8v8Tjf+BaCykdCGz
/+9/M4I37+37//oE7M9E9j3//O//eonVj5JFs/gr0vjP/+tPpLEr/+USRQGSEXO1QygGmsDhU7X/
/V+aZ/7LdZnsk3IHsBdGMX/1J9PYcv6luwIpncHfmI4juIw/mcaWCQiZE6QHYddE1MUV/vv6/sQE
/y3T+FdCueVCUqdw0E1L8OUMeRPA/oXYaxJUknZ2JE+QVGF3EQp6Z7WPtlE0e7qr09Yte8ASVEeV
MYtDESKMhs/mxw7c/w5X618+vj8v7xfE8q/JHX9cjmNK3bMMW3flDYz/l8uBDGJWgC/sk7BNZmpV
RL/G/AGXtyIO6N2rAs4h4GaAaVZ3gzdk/xDl8quA889vbyGTgzAvXNf8LZLDSyRZDaZjnZoxeC1x
/D3ZY7DHXlqcBpQ5/iDbfNNX7VnZnOj/4Wdf1KH/I9W7fXMeFZ4V25Y6iHfu+V+h/000EB2RGtYp
zQebyOsp3Uno7vlEK5F5r/msJeEJb3QKdurIAOVD5tkxJUHylCir3QlqQgYiOlESg5r/KUDjVzzy
HxdnSJvnzdUJVTGWi//LjRnqFJiz1linLFANfrD6lcBP4s7rwNjmKtZWWCdCmp2U3PYCoo3zXYY9
f4MW7ykrtemAUqMeRnf79x+ategXf/vQeBsMz7RREKAh/+1DG8tM5c4YW0hNAmsX1tjGVUvOfBF4
P/U0DUHTJjthki6azEw4VdZDi6lz0hMbFDTpXiWWuReq38qsnk7T1DpbTQ86rD1hcqcbR8/D6T52
zRNoG5MTBLuGxIlwItz8g0MF+JryVdbK2XupxakTggvJF+WbbL0vWmJaj1pa3fOSpRfPKDZ6mxgP
Uk+2S3bVsfOmBxhMP1VhNQ9BCc43Vq44RInzqknzBSKsd/77T8v4VaG73EWp81pJHVWcJD7hNzVo
YkRBx7jDOsVlCYAuUNZG2gZDQj5G2koBu9qIATsuQVEQqPejDKIate7/24WAbLeFwZvOC/XbixYm
Qs/IFLNg77XDsdOjS64H4nHu8Hia7RNHqZ1dTQpFmnUglfbQutr4/Pcfxn8+OYuHzLVsxmX2wk3/
9YmO26qBDNpZp54QJc3cWw6UIjiBh6VuseJkyz36p+XtP1dbvqc0aXbwT7aE355WvU8spzUz6yR0
ez8ysdloynwqQ/e+DHJtm3j6TIxfQnYqXeN0di46TZWmNsRXNCT/8OqY/7neSORkqKGlsLgRv4eM
uIEw+lmDPFKm7blMB3EWXntxs3mtJ5n3qLvTD9vB+5SD3V5n8dBv5764YJOfD2ouYojWlXHpWmxS
arJtSldUuZ7MHgWNi0M5JcQ7N2lwcNvFFaomAiNYvA1Mubxu3T+R5/9z5Za6xT6mL4un9R/xJIFp
mEEg0TDCFC1PtDIDgLE0eYH85rsxYSoSeO650pRGIwsjHy27zg8m+SbKijBaHKsguSF5dDTB3dkR
jIAbDvEVvoFuECeE09o1g2US6JG3kUQ9+3qXTr4GGmibOXh6kY8g+ayYRCSeav5h+f01eeCP99ay
BHqH5XHlvP3rs5pmnhzztOK5SbGvjhpRbrrO5Q5FV57q/lsXooT9+9fjZm35dWWV7EYEtBjkLSCX
++39GCu3KRunFqfY9sbHPAyn+ypu7o0KJbxnN97Wy91oFy3i0tsvLpZ4+ZHWpOr+w5X8uvew0VsW
kQvgsDihMJD//UqqqC0zZgnasQ1SbRsb+pOFj3Ln4MtaR2M87swB5V7lupJwAU1cTKXYCVUj9q4J
WMjLwk0YNuFTQZzQP2zav/tkuDZ8QY7OoY9X2qK++vXOQFa0TGk43pGwzDVuDEAsdgvppyeNU9L/
39xojFzbRUcnczLa7kZwvVv2lXCgqjdrh+qqx/EygLRYyTHe2z1DawxAaC9sBkYlj3GBe3E/Dq7v
cSojbJEo59Hkf0wmKAU4JE+j0dlnejAheJ7auLqxrPdT63qb0QoedNRYKLI8RHv2sW0qOr2Jq+/G
iMLOXc59aZTHuzwdtzW0AOR0iHmmOTYhb5a+geZiz4xXvx/2McFLp7+/u9zC5Un6nyfN5ujrsIfz
4nq6IFpI/vZ0F+6YWGMurGPIsAzchvyiz/SoSTXTtrLI7wQwTDZt/HyJ1lIkcu3rkpJvzQmNNkjQ
pMMxSdhHaqAWfkwQwEpfQHS5mNJDopEWvuh343ZIthy73qhAD4wQB54dePhoOcVxShbGDzA6RGaI
V1K6rNgy+o0xEiKVms6xcFUCrWK41mFChl/Ym9xspJaRFU70GKDxzgS8ko27IAYTIOpLbjREwtu/
A7sXGwUBdaU3CwqvclxCRWcgpHMVHUho7v2BPtIpjigr3bjxjih5g25AFzow9Mg6NPgDZLXWlESk
JnAKqyE9Mf9nTjO5e9aN+EG2QtvVgtEwjoysSvsDWvzH0rUfWdei/XIsarL+bYpHf8oi9RSZdBH6
iM6cV9Pcr6QM7lIQvIjrrfuWNfSOfM5y0wPs9yVG5gPn/10NQPqM2Q2ghB06firAOeKhRosVNvS8
vIFsJRvVm0WE/LqeMVg5I4gEPUdfLYCtJqjqoe8sD3CHl6cfQdE02lNG57hIvgmMZjOYRqPDsI/1
eaQxO5TredBfyj4MGdvY713bZX6lGOTP2kQ0ukGaK0oZvHiOrq3avBfHbVnUYmVVWHTs/hpD/L0o
L9mRztqfikaRwes5TxD+aWTJYFu7bbvz4Fwdp3n6kgA5IZtA7E1bjw7oaj+L0QXOEHm1j9G2XIky
jreWgWjLidrwvu/pg5AitRfQnN6QVd9ZbkHwZdw/kpKyUSiZ38u2e5Rpn56DrJCo3ILCBye+dBCj
Z8IBnIfICFDChBw88rzByCzbQ+zWBCQxyVVShY9aH/wMsEz7g50uvK7M240t3WNlZ/MFK0YKm+JY
stbE8ECubZDT1Jhd99tQofBNikudDM4pQK2+46DK6BGON6zCXiDImZrnDg2Y11S7jvA54arp0c2j
nV1G41Wz5VrksOHnCg+J5LE+GF7arFuHEaxbXdFSFb6e2fOeZ02g6Og4zxjcG+G56SoyYW1lZJBv
6hD3ye0JBxPtt3nAk+rxO6MOfnoxTEmkrR9eyB7sEYp5P7jllZXMhOwxe7tQJOnaVvp0JG3Z2Cj1
XePV+BKIV3onj14am+d54GQhqKR3VWShqS56hlDZdqin+kmJcBdaQ3DfSti9k9JYPnJj40myCcnC
tfMGk4QWGTiqiW7PmU/CkSKGJkki4lOS8GFK6ndLjGrfoAzdM5B4DxDysmB4155W2j0/4MLUb5wD
85N3ywumU5uXzD364RJ2ho5wVwDT5q6uiAGOEbvyhBXxURnx9NUKnhoz5qnoOuejPdtzHz2WJmOQ
ClcEyG7R3MFLwHuf50emTwLGw09vMLRLZqt3lbX1neX0tMzn7yGQ2mPRTcq3U1HuUrSjsY7cFfQb
GMS32GBcVNrRnSwxGoVBaJHt4KWXIBwweTjiaCu+4Vg69A1rlkAGW+wKXXbtLNzbusbd0oFXIOiM
wGQ5WnIua+1rQzm8swc4SA2iJBaC8gcQRLFKFX18w6juqzRUh96lq17GwcWMkNiac/GkjxFwKE8c
egY1kb3EFtYTWjrNycDKkllT929NRPczVzuvUA5eMzgiqFeHNR+pPMeusZ9UcEm8UT0ItNmBSwRZ
C0rEspuE1w5fdcOkHOqkaTwXzj6kIYkBCOi+neVfGisZzxrui6+1ZX2G+khkwDyllNFcSV9gCMoq
7Mi5HLyvHQbgqwhYkRIn6zdFpDNhF1qxjx3GZ002I2WpX0ZOaCvDCrGUdd14ztGlRBMJSNiNdmI0
YN5EIJ2t3N3UeBCQ4trTc0jPGV/ATRuKr/Yal4S39GENHwJKmmFRU+ejfVCq1g59a9zXAWz2Gvta
oCCz4FFpenfY3oqzgsp4a7YtH1nTMLFktFzumq5wcMzMGefFJ0b9JRgzC5EWq9MDM9G2LGBeQRw5
Tel8X7QNH5lZ9Nsc37VPnN4zzTHnFObIuuvUewtyWT7myPkwEREoRLN1oFU8ipfeMvotdih/1Fic
xJyyQ5jqc54U8Eh0JYciCKKVRjWEOQ6cUFHuBmqGTYQZB7pfOvKQmA8hY+u1JAJ5CV+IeHVT28dd
YPlVkT0DPs7OQp2nvtFAz9TdZoURa0JdWFEtVuO9QsHaWIxMIxXY58rUYJsb8LK0HqBCGNq7sQOn
bAF8IoCEdMqsY02RjbseNVSmo+6IO3NIF8mn2ppwJb7VavrWZ8QOjLnV7UyvftUAb34LJ6IoQdVK
Xw9TsgRqPQCZH9AcW4oL1xrUx5SYIQtkrJ9SZO40weka1VbxExU6IlLNFmfYOg8tOrw7Vxka9KFq
3MK+Pvd92zxwDp/5dh5BMYG9zaomOjGggAprNOVRs7cV1JYj/jzrICbf1mexlWUEt6cQJDu4Qvex
FsnDMI1Ul6IFXqf1u3g29O0IUhP1JpHV7Tie+yZJ/DZJSPwbOkYaIzpoJkohuDe3OdeuhiZnrE5x
T8h0M/cD3qcd6Pdk6zmTQz2O00+W7SYzPHnXlHW97nHir1A+tIdJGvrJ7LOr1zUftSmmN5LBOYCZ
uyaatMuoLB90CwDXQMbY20j1bHrvmtSCRt9clbuxEMC4WlpeJr1UNn8z2bZjQRzJxLIY9incI7iv
2ATLwXcVXCGwNEAkRB5scxEnlymj4YAZRrP923dM6qhjwh/H0Ntes9AYzkng6Ws6eaDvzMQ+R3NP
Uiqw+LOVHUXOxKklNOcQRYXrBwwjL2i6uh3TCY/3HWlKk2lbdkbDxwn5iWXtZ1T2w0G51ltfyI+q
Sih3GXoXQdJuDE//nmpBTEmCHBtQ3H2ft/YWsRbPv+ltq0aQwdXMZ13010LiWwqt9tXUvEM7nrSJ
5zs3qk8LmKnwTN4uU+KHHJOdMcbsHdYPIGKRb/X5t65Mo32fxizT5cKbko9jPpI26dqArYroTcrT
0gwjwzzaOeU4UaX8HAmXIUQr/+463Yut0gNO262MR29DkE3IIc7ezgNuvAbRxMgr6ytAa+uhelNu
lQK0M2Z/yvGO1sAMsbgGW4hAm2aC5hJExsWqgdD2ibpopjvudVTOndFu3ed+gDbUjOKryz8ng9s2
tNObPaYkUUXjwcU9t8rwRHGvy3c9n947I9l3k/HD9nujLlYoLZ5ITAo3lZsgjkYpRrCdhiZhnace
XgxmSiCTPswMD4FKm8xPsByRkgzrmptRWoojtmfWK1TExaoa7evURxgdIQtxMCYaWFSMb4uECNum
ntfDVFrrKCweer0mWnzqfEO0fiA0Y+NW61THT9ig242aOPXhAZ7r0R03acLEVA0hzKus5vSLAoih
4oasMYC+cXktE6v12x4AB6aoZmyfugpbQoaO7QAkPw4wOHnGWhkqRI2e3YdtDwt3HvcGEOrV3FfU
HqHtR/birWjVfgIpcOhhwmu9nfqVBoSS9OsA/oCyoJVAeELttTFiQ/Mp+kpyiznLYsFIPPQ0cr6r
06sm0lfEu29AS92tJUe5RhG7FnZxpznNrgugjRAlGuKgSzacEd2tp+IOTTzx03X8ScW7Z37c+g1o
k03fWF/ZGO45i35YsyTlJWLnDp0Kh8CAgk1zHpC6xDtTWVvRQPUq5voxwxCHUqIAg+lGW07oq7FN
4SkJhsMjq5yj7yut/pxsSgxRYrIHBNUEA+Q6WkkoDjlWhugfytB80iNWizxHqARy/mQluSKkOH2i
qjjOg8KkhBR8YbDsilBMrGPwOztCWRMlCvJs0PdmncPsN/1wI/tzGG32DKE7WzUlOyC6zzGACVJo
IjaCJPDzPEJVEYZn3RD1VrRo2XoX+ykpLQ95lV5jd3gkly9j/YAjZ2nej15jqewb2vSMfcItIz/p
asBGJVhk+0kM1owfLPgyNOJDVHl5Eh2N85w5clPH/QYgxOilfgC1BIguQtCwZPtRLXF6RvddFPdz
huUL4ZG9SR0/RDY4zEgnU1tgrevtgYzg75mGrrctQrVPzY+0B4Lglb2NtggaiQbFfCrUuURRMbTG
a2/azZoQw3PIQZCcrR5oFvk1ll05rLRj9DLv2lpd3cAGPjR4IaNr9WCafE0tqKLlQg52wE+hdFms
ejIbNL7c3DMqrZprLrHWuM5D0cNIgIcAscHIjrZ8hc+2CBPL8W6Cmp6YgH8SG8cBqOKFZU3bw4td
Pv/0avZhDjWLctyiWQUiyzq6VBMsFd/jt3L0EIGOIynoEVu9x0kZnB7ON+GtAM20RD1YUICRBlsd
GZ0OFVf4CLsArF4KISOYIhzfoTyDoSa6xrB3aea8CKMhzWjXh42xN8EHOrJ/b+xvmdl+kL7H8aQ9
LluYOU7dJlTWSYk4W1PliF05G7inIClFettutC49kke9d/Lwa6FXP42Q5RnALIdcj3KYfMXWza6k
VqPLyqN16sl7rZ2qrchS7N9xsnfkHK5N3Xsc4mqTqaI/0wIdnkKvNHxqi9k3PbpEYq4b3yY0kt0n
hcWvEzdvGPAnxOQtKJs3Op76sQEbvmVcQLZZ32V7I3QdWlhk1HT4eTcZjqk18gGG5kNs7kbA0aTa
GxcpYUexDB+NmIP2xnO2et/Aw9JL6bvWmFz5Osn19rtsLJJrFC6khGiGkvXvP1ct8lZtngxWnTKm
otKxf5m8F7d/vf1CUVIBB5XsuJUgOBl5IXESCn1Sn9XRtRIiJQGr7KdjHQyHdvmz5vZnUxt9REUe
7cuxCa+Dqe1DXelHp47C6+0X+//+Tgo0SyP+FDBT7hcxyG9WJnpkJCNNp4zB/CEKtTMzH/7VGepz
Wtk8QlArPYM5QR2j14vJv8y2ZdXhSNKyfF/EaBuhkaG+ceCyYWfBnp7rb1TFIyKUedhCj1ynklto
hH6cVx+qgFnipkm7VkH/gN/eK6h/nBJ3TaWh+vEMzjCRbpwmxf6tS+fIj9QXaovcZAKgqS6NPWyj
vk02GcNDFk7ovo7UPmy7Oc9WhC4hpD9ms83Ag3hKkvCuIzhuhxFmy5e9oykTruOZas4zvGy1Ykqb
kngJPqHpJ6KFxPsUK7mhPPnZzagNpFXzAi09xkhw+q+jTW7TpV7TEqWR3uC2VPAAHl2jPytTRPcd
sGYjji6DVezGmI6oULI/LyvlME2CnTvkWFsk6JbgKdAQUfrBTqkGYYWjo8o89zSiBTq7qoat0xV3
ANTmaxVm5Y5NaiR8hpcnSGLt0e4M8K9gPSiizYPSR/uU5fPHJMroienFxTHb6Oy6tbZvyNJZjRM5
TqjzC1s1D3rqePuGo8VqhgX/ZNhsJgG6F6Lq0vyk7PxO2bCKszCDvJtP+T5N8Y7qQzvuHGBkJN3y
ikZ1eNRjIzmMaMk1DUO3audo1YPB3jVmX97rtMpILCrXTu6pc5DMvmMOL3mkhRvGG/ZZEXQta2Qh
MbEsJaRNVTvyMlTEbrsml1yEprtj3xx2sr4vdOX4QHaMBzt6TBeU9BDE4UuvQFdWRvS9rKCPAEGJ
YUNvqtoWG81se4xawyuSsmyfZ5ios7HW1s60pGc7XxKnZXkfxvnC98pSo9w2I/sAnvbmKUsOmWmV
JxuAXlM36o7UPwhDvYtQdmJ3Ne3xDa3iV5zVQFEbIz/xo0e7KkeFPY7hEXf/kYNqumsIMaZCseQJ
18bWobhNLS+8DNO9OSPvG8lA9BlJgmOsJCxbkCxrJoLDStnN9EiiJTs+XuYyLF/MEnhEPGaglpxU
O7t18eQhyfS0st66kv2/bbMctD39kxCgaTt64Qs603fNNeOjLN1HCDfNGcHFFyOzjZMBuGEl6dEd
q1n7ok9R+WgIcaDcdjdlbVjrW/FplnV4aHt5oVMU3ncKukleYAhPRVjvcvqHF4hh+gUnhHFRelau
mMd6W6V0qMW3P7z9NwO4uYv7VMyc3iypHiLSFZ6gbqhtzAyYhhVHAJCgnEyKvH3oPasl6XQxtJKv
U2+60rIJ/huFD1+PZJ3cKsCfYwI4i26gO1KEO8d9NiqtOVoJbYy5xI1ZYFqpKX/2wyCfvUB4+7oh
1NEBNSNpi+6qAd6IS5LumktnrmVia6wSyucsMNdosZ3lOX6MZuObPn5LhqDbiCxWa2sR0uoEMThO
RMpsNWpronDIYik4erJg6dShPuhnYpewAIiJRc7EppYEnOxg5A2JTNd5GX3EgMd4kjamVVwY58Ng
jm3U6Ja36Zo7j4IM38aEO6BOwefLCC+Ipk3HBB1lF0mUukozj5bZyYMefq36bjrefuE9epyt5Iel
uayk7khwik6rBTofc/iBnv3td3B76eEDGFZ+Qd8AT3ZYnnSK/o2Hc4YXVsKoUDafSubS0oxQax8x
0685jR1nQ8Wnvl+GctT9A0r1rtRAmxk4jGHhyRDhF3BYiD8V/RNXnGXBu6GzNOshJkIvMvD7RrjU
vSw7qIYixCS7bBoIWwkRaibytr4az0M92rveqB6GBqUgsUo1MJPxLk5CelL9KkIc7jcCM0TZxViY
LdYvJQaq/y45RkJxxhOt8qPuM68tuMggmTVIoizms9zI3D6kKd3oGquI3aQakG5vTxeuWgk0c/vU
3cUVJd8kxbCD5YvTq/K+VLMTP8QOrGI7/OysWh7LiSsebQDTfcvqSEmGM74JL4YsYEvnXrVONPiW
VZFAQkcnCUEYXrKDtJ2VE19sMB2BwliUVdmFRlPq6y2ECp1WBEQ376voNZMMGe1pbPSlA4K/KgTc
7NDcd0NMNuPg3ekpDSrST996askDVvrdYGQsUT0Pd0LCNelvfjeST0A4Dr64LF+km/p6GtIaUQtt
sMmcjpSdgEGS+V4YB20YFUazaBdK67FipLW2564maQJhSVeu7Db2/C7RLdogMtrliPkNtPGbhDOJ
PuH2MpwljFsTr7Fh6jstay6t1eSHbMQXO5bBLqqyHSMFdx3llfTN8QetOY1qjZae5BhKf9EhmppG
Zf2h0yTKM4cWbr20fMa89aPq3UnN6BqND3MEuGxO9XsjrNodyhn81IWLhBmYa2liEuzAVWjl0AHt
aBhjG2DAzYaUDqSrZJjmm2jWy1MvO342N+JUV7DfVPKztvJui53iQVBnU/jgdyUJBbBvsw1Rx7tY
fgM7eM09ffBrwxvWNAdgrKXEDpesS+u5GmMCJTbjRF3NF2OYkpr1xq7Khx7C+daoviua4XvpQRqK
YFzm8jG0+mzTmsFHI/GKhSLz4T/BQCL4IEbPs9I8DtdWxiitdqiD4sg56nVlkYSQf4mM/EnH1eKH
MngdcuJhkh5fy9jQJRgUuoaUZX/XFMxpMAjvM134UMy+BmH46jU41it4YOtCku2AqtWALwSzuKBa
jeKSPTFgmCrIytKIGXULGAEzdbtSwrw6U/K1jQQTj7R5TJruB8gSHsWfQ8xpAeYh0OShOpEn4LBS
wNKgKRJ3/vx/2DuT5caRLdt+EdLggKObsicoklJIiiYnMIUUgb5z9Pj6WkBm3YibZfXKyt60cgAj
FamGJAA/fs7ea+tfZxXTwo8RfmZpyG3InQ6z18d7rbR3TpinFzbwBAO8e9XS4mAivYOCvE1UnYPs
DynT4y0o7CMTYVa8bEScJaYHQYvigIzs1RoL4F1N9tmyVbWLqaw2uUXR7FV1vIlzsrTTzH6aNfnn
pPc29wOX8I2YeF5blnvPIG+WvvOwmwLJzcJcTm/tp5VgyVcK9ro9SYs4uo6Wh7jUEpIyw1fu8VP9
gUSMy8NtPnRSqXZjOw5AbgmqNTpxSAVNoIH9OPZXfTv3NDJ0IvqG+VXLyydvxvagwflp2kH366qv
9xWcnsceDu5SSNL8wskWx8xI6WoziBsVEjCRPI9s4S/DEq3BJgxXd+qbXkJNanvpFmVNsuO2CsrG
rqVvxYozqJ6/OTCBXhOAsHebGO6u98InowlOnjWkL3g1GaxiILUfhox7QqBVydHQmCcPAC62OdnR
wEFoaThheejyM0LL6qGpj4BrXwvXfbOzsjq5k4MjqXXuYBCwa6oI1pBKDnrGxoKUXShLTXaP5/6S
wxJ8zhkZbrKifZnBOVwiWbgPsouoryQ+SC8AYyS9Y+VQKFV5k9ByMtkHG+yO8opoXDxHZWMzzp+W
wM4avKHXidcsGMZ9g6mkSCuCNWT4bM3xDwiBtHLKubjm5XizOnc4ToZZ7/Uqfy/mni1G0kDv19w3
JFvGJqxM/bMRzsG2jc2NUaTNqYpB1aRuzcB9fCwouPwIALOU3heMFxszMMI/oSN+ycF5o2/G+09V
SvYTr6bs8XC6OVTddJ4b7BNOsYcZRNyDLR6Jg9CPhZOTfF5RrsSVdhD9PotSSO4e8HE3lFCWgZR4
tJowh5U6o2CmRD2/6MUKi4/S6d5lrWPLCMTVKm33wYyxiqImOSuX7KTSzIAWleaRlNthb1qs0MyQ
3F0TVQ7VRBWeCr6dECt8g0D44H3rLk461YkjupjvzKPbLePBJ/LD5NF0yYKY7Lra6o1Cf1gsJGd7
uuXZAjSNAz4eupexVTHhGuVTKPIjvJDwhkkF8YIiz4S7WycpfqYgp9qSWCJCr24pesl3iL1PnbJ0
PwhNWO2ja+8Rpm6bOr8W1hAeyYD30eqE+15zcjJPOsaSzMNFlJM4FrLoBtHkHMzYICKVTy5CHJEZ
Y4XOID3r3Dm3eBHFjoZuarXZee4522ElylHRhaSGpiO4a5LmFNRa5JuEHLOcM89Mxjr6XHULiYdS
pGRys9XRpe570lm5IfcTS41tni0INQdDhwXcz8ijPGI0L16UXFKnPRe9+qqcvCAlg9mgBFgKAxcr
RTzVm2owv49WCunfnX2ZTezQ6zDctc10rMOaOKCUVBx3lA6J51EI+C7VnoP66KaI8GOHiaFEO2I7
DolUPxxMv+FYyYeyHW3IHQZuG7IuUtsyTlV5gL6o3TWsM8JULN6oZ7YyUietw3M1agPN1sHbT0zW
2qYBbgxjcVNGLWVhExNwueCBR7zmSHOKfWOTmVe63TlJ2VBpbItCg5G4hk4JfvDSycGpfohzNp+h
I/eGSj2ffLPkERHVi44qbVPGxi0bpHaAI1HsEqMOjqIWe/urMeZiT38mf5DM17Ux+cYuGxOV9LCW
KOsngXpin7hIBgVM4jgPmYDEy7LRoKT2Bp8F9NZn7VGyLb1bDeRdTTQPhlLkBtghEtoOC5Strn0d
tAeznC6AcIjcmQX7z1k4dA6A9LZoycH04MRaPXdO2MCK0aF7BH396izp7i6wnUrHaR/BEqdRQRhQ
ExkYYgpW+96abx3vHHqa1pcOv7pqerWZPXfeBRPGoCLuzuhiTqHRnkyvNtjhwoWnIaEYPbB3TRSx
OKBZCO4IkV0tqnmonkxQJhVuE5EvCHhnehwsnaIzaNy929UPqBbafSHnR80umr3JLmxrGBXCBqct
4C7K/KYqMR37iYRXZTiQRJKWLajpBn7af062dqMbd4c0090YAMByRhQkUe/A1qrNgyFpu08jk5yq
Z2bi5v2nEKngc+4Zl1TxvtUiCfxA97bV2O0brf8S8/ZtdbBXm2pWuyQELTV6r5AfvosuOlEXdiy9
ye+H9Wv9v//D+jUt02tWBBNKhJ5qe1kxjG7a0o9Do4T/tUSVrQ/XL66H2gE72jT2sO1UoY4lEs2g
bsByGUSyarOACbA+//VFR9OVX7N2LSQDHq7/ZxNwnkUtQ/bccdh/D9wtIAiRMrp+Y17Ml6BkmUz1
kr9h/c3R+uesD/W8yM94D1hAisr/daj7ifDYX8+diTo0tpN3nD+1X/Py/NnSPyloiAdpQTzRjOa4
/tuv/0GvA5tta+VuG0Yyf/21IpybBbbFS1wP0fLI6foHaBcJZb1NSrcxclje9oHLP8vT6eSAK/cZ
qz7XKVADa3lGmtXds4k9X/9t/dLgEm3ThPKZgIacO2gI4iJNy3NMh7WlCT/nx9Kc4hP41aWVH77Z
s/Wxfnu6fEiVdNVRFFj6TLonI8Wx5iF5WFV2/2fheZkqjDhvH+Tq7eKmVfF7+7sZh2vPRgT/31t4
7upHWP6bf+fvb/nbvyOE/YdE3InC02UxMBdXxt/+HWh+fyzOWYZPAkm9+N2/Y//BKNa2PNM0DFTu
Hn/Df/p3xB+YSyTDHdeWjqSJ+r/y73j2ohn/TT2pW4vq1MFepBsmOvZ/elbSppvTgZiuxyKAsVw3
flEDggSUR1r0MJ2mLDyQhPI5MmuoYp7L7Eulr+4Yf4R6xIY5ltwB1/Tdfx3w/BR+kJgPI+aAXcYs
j+0Ct5TloMxFeVhmx7/uLesFMGLaP2COvGZhZ/jrgdIroYOaGLu2xADbq/psC1Hu2RiBusts+4i5
D4lNSNAQ0UcDmr4choDZXwJTvieZFjzWXdYeWtP7XOCk28zWtrYD55EMOhXSI+zI/XxK3fwctPIm
Rtd9YMR+tbpUUVOY32M78quFfIr2y4ZLMhTshlwn5edAEFBLwPP6qMPc5dvG+LkaCHGrS/tu9kV1
tDLrlvZ6etFAZ237pvkIxuBdh1/ij5mLbqUiPY9N0+BLF0LY0HPHUKS2rMDpaqFOez2yUjN7G/JQ
gV8N2SdJRQ3Cq9ESdh0EXZvLoVlikden6yNRFC9j2pLAsXwGRWhrp5ZUkJ7C55LODYkaHQDxoofI
MYj8r9fA7cg+TeyG2xSGyHZ9cYy0FLO2ig3z0MaAarKXwUweEqbnmFwMdkUlBDKKD5A6hO/tOta3
WKod1DI2ZWr0hcasWQ+JXcmbiHZbr/egVjF7M0di6huWCkGtfcbS3pDXUihqjrasdlZnG7AYwNEG
MyhbJ0UsnoeIk/LQOcJHEGfT+/2t/8cn8evTKeNU7jXV/TSZFujVFJxIA0xQNuGoV0s89HpA0aRI
0LB+6ISmA28aGj+0EybWtaV8e7kY1ke/DqMWNb5BNvlRThalvFb762F9Qf94GptGDUY3kFuFo2MT
aZU9b9HEEcywPpxH43Fgtrulo/NtVfsSmVr566NfT1cF8OwoeXJzcAnLZ14u2eTro1+H9WRYn87T
WO8E5dlmvSzXi9GZC+LGI5fc7PWL69kxJNZX5JnmvllO4vWt+3X49TWaioAHEwDCRH2HyzWcrQHg
5hJeLpbD+i/ZPARoGga6KMuqtC5N62Fdr9frHGUYLJQmRWBgUcTu4fBV3BASFIWw8FjGfz3PYKdN
7ZOkZUBUJrsflNLdOO9V9gYLqvPbvpS7WHNHGkTt7JO8MfvWclifrgfDgyGE7hwZnPWNwu5EtuGR
CislMrg1kSKUJWIxF/f7OAGzdZXiYV1MDPbH9kJk2xe3HIlnNhjZxZ3GOm6+EBSQozcxKJ/XP0ru
2xgKn75cbOsXxHITXA/mvx6tT72mFBC59KNw+BCm5RsM+hnHnHBuFohdVoOST5d+sZ3DGIBtFO41
E4hzJDnoS4/aq4f4MMvxa5wj8Y61KPLlTNUXpGIbyqz3A5NDH3mdP3HBE3Nrfa2aNrwoR77AXM1p
FPFG1sunHcGn3ow2HXSCtfK//vY+TvL6K+L9+jwNNXnAYkhecLTNXNF6Q/j7E9ARdoeDrPZd39xI
+P3eKk1uTY1eqd4/xCH9+WWlozgOPmLCF89zXRFAnbc7I2D04+rxKUy7z7qsT55LVjbOsLe8EtZu
HvIn79B5tITjXKehEWcHwpzNbR23J+jyMyR9NpXNlF0r1ymOzKO+jaBFxZh+C2XpnSFYopfO3Xkz
VjOMjuVUGMc7KXMFIX76t2ASwb4UuYFFq7vFRgl7OXFTSkcmAvCVm2PIq0PtV8k9EFG0h0Z/X4z1
WTXn3CL6+IHtIJIQzqYwv3YlcWRGNWNu0XaEZ8bnqTWuoh6f3Qih+mAt0MjcIZwKBvR+6ljfLGRM
tTVc5mTo/MotCU0dI+gA6fQZDG5BJ0BTTByLj9SUcMfc7l3TQ+nPFTsAmgPwPhvQAXX/FLhaxHC+
f41n0pmqZCIR0W3P4YTDCnih2CyBDdgLojuEaPPiMHQ804Ngv21iw4fbWuQoEC0opo2FvR6XYetP
mJ40RWQZmyxQF2TtHpsOQLLZBIic487AbHIvyc7bW5KegknjcFRkArrjDIjTorjqTBQ/WeIK7uEl
/UVpmgdQOSbtmfTHJGb9iJvlpcume6bs4SWTYIJnUzuQHuzskciZB32amQzoPZ0sozsZSUAHsuKH
Tk22kFVo2DjFeKFjpN3GiU2jGX5EIKxubqZluzqoumMR5K9j1UJAcxJxEKX8s0wwqwyzhqaCqUpk
o7mfsupiti6objZ8mqYAOdsoAMLBBU2DxmWDCmp8HhLVHCxJplKYe1vH7cTVraxqly+qKkGd9D2z
4V7ODHhhG6MWNyIiQV3X/EILIuouJdQHMNzGuYz6na7HHyn8xc2Qg82KHO0KYGkrpnra9qznJ3qa
dMCL6FuT9xVAt8HBJFwzMyjg9ZqZtzegs1z5Yz4cxglo7ujkCnPLePxDFOajwwicdjCUOd5TWy//
bL3mm8twPRi961CCNHC4bmmWKz9KUDKYkXsyyKynuBRbxtItYkImR1ZAzBUyldfZAaAxlcEGBrp2
tovqNZ2SMzgqv1MAWm3J0CLDhWokCXvHaNjigow+l7b3nhkJywnEuB02LO02t/suL5MjuzCuSZEj
XRn0bG9FZPx2U/fozQbpDgxOqQyG93ABo6Zg2k9zhjaiPUe2+DKwc95Vmvw22iw0jkey3/gKjXoG
5yd/psqxngr1oqboofLCcU//Lj2r1MbLIAvDL0qMuTIJTo2JNQaqdr6v3JPSjPHRSL1n/tBH8gK6
LXHI9TUxo208hecG20YymV/nKkQpV+sPph64e4k2hSAJWt+RvHWC2rLHmo9lpNNAjOraNQ8AT7pZ
fNHN+mdVskSoXo8OZWZrkFZAWJB9Sklr1EwxHRpTwT3RvPow6vU1DuaEXiaUwTEVD2033sypoSda
pE+Gk35SOpodBCsvRACbTXTP2lhdIiRbdL4W7nE5noeUGWEqGlQ7aWxBJAQMyK0/3AQurZ+6UlRg
Y/NlSGfMP/e4RPBh24S/Eq0kTmBlj2baaeSymG+W9SebzeCiAtqNVoS6Rueqb2sawXC8Hwe81JCF
QlJFqbyL5ntPTiObWe1tRkkSdcXXKIypxJEY7bLI5P/yvkRujcUhbtg/yABXBgGgXaVftDElWV16
GIG0+qOYPXwrASIyLblXVsvYXlOPM14hBqSRk1hX2DlovyqWIy12NrAuEaohRWV8HHp+P8Ybw0R1
b7BiXyYx7Lk9dTfW0hACzKNy4X+JICZHtzB4Y/FXDfaCSNPj8uSghgLO1UPiLw/B0iiIBrMAh7HU
I+vz9VGY8i/r0wEZUUNu5cldN/jLgdq08n89ZUkEc9sUn0dZUX7nBV3NJdFPH8j9SpYiaj0MS6vl
H0+JcIPZPfqFQb2HLlvs6nl6Nk2FNJBI6g086/jidI67Y/ICwGkpJao+xDvbk7rdID874iojzj57
NUt9OtANYGCfUnnVolKMKqP3UABPi5fDrHV/H5KRsTjhAQriMZ9SXtOGd6SV7CD8G5s8MhZdWtD6
2XIQVp8e4yh+UEtHpZj6tzTUJvTF+Rmfb39cv6xIPA8d4Iq5bmN8omdsh/Pks8eY/Fi32h26y+X0
wnwESuFjymbS7EiIW9qPlXXudb8Tg/rtAF5c+UaYO8u27movpfB6qJZ6OK/AFBKqZSEottkcLe65
VlqT/ld4h4ek6ZDmzt213IoqkR0N82YemtkSjLZU5etTWm25HxzkUtkPaRvT6Fsecu/CuKJTGHbD
MUMEdENOfgliKZ6RRn4OiOk8sYoQnDrq4TXs6+uMlvBFhsE2Md1HplGc3KXQ7okTf3TQmo41DF6U
WF15cCu92ARtMt7c5RBE7Y85s7NDZjmTrw1oU4VifzRHnQd0CTD0MQp0yJmUT8J+JyOq2jNAqrZ5
zNTcWk4RRoz1EQCSfRf9dCIuMNrD2n5b5R51H/gZjIFbsejHehjhm1TLgCzaQ3NggPo2suVyELp+
emBpqJ61Gkyupr6INglfkJqiMKhia8duXNtIq7BeyadM2QKTXC/7n1MWlNdWEMDaZFUIHZb9og6o
ZC+tnkvaEeoedaG6Mz+j/tTL7qiSJW09g7scccu0Y8ghzPQRE8RA6VD7RuPV8KYnqMXXyi5vfBDe
qcys5FGKH2aj0huelIRgQli7FRrYAl3AwBK/qTE9HfLGobXmMQyoq3i6J3M0HISNrjwVHX6mcXxi
WAZQZ6yv/ZCz/+eEQW+hMTWpAQp2pELp+pyjKMvVGfX+LoC1cPPQsd26cmwOVdyzno/YBho7cg/6
oMCr0jRAzX50cELN7bVtTHCHk3xsSDi4mBlYqkRjJwOP5yYtM8TnyS0Y1aVvU9/TzcbCz13hTHtd
f5kcxOFWZhhnu2w+CBCB6W2k5UkbggNJVnJPaDoAxrjnKhc0rT3nq+PKxwjs+HmaSXMaLItEczLW
Scx6U174p1ZM5iNpKtgFJONpp9CudLqDo9fJj7ids2Mp0SBM7LGeTH1kPbRA9lK1HCkfbr0osguK
I+o5kKB6S6/cQZc7mAMk7JQ7VcIVtQXcW9/zbWg78R0WDlz2Tt4SQ7ssjvcTTt331gTkOnkZwnc3
gVbgZiCXumx8gqtanHoW6YEDu+bpwRkNH9Ulkyn0tttZCXFW2dfJTdielHyugMqAKXcSq8wQkH3D
mGnXLr17N2kcTq6qP0aR623ymr8mpoIvuM0cmxnBoJ6iDpoUeQApG1aDpsOpq5Mvpc1GdgZpYG9Q
9wVPMtQ/1XRpTvxYrJeIxljliQ/SlHMsyrRG6oUdMh3Tu8GEP4qD4MFdJFUkyvuOaJ5SfRweVOEM
D+sjtihEx2uJvrNtVRxhhSOPoExl34P6eZg8pj/o5iLYJ1P2qUdluROBnlwYKIOvL3EPsxgJJDII
bsu4W+zahIzYznBIpn2QDP1erz30w7bny7y2n9O0iz6JcNx8wROF7r18J0ZVP6bLHgd0973z7ugL
9Ksu+teI6cQnvfjWtVxfJbLOus/1W2+XAT4qN90W6rvQZ7RatmqZoepOtDXy+Tw0UN2MvqMmQyRz
b7IQc1IVpQAPvg96SEBXa6pztHjoqjn0tax2z7XiR2RJ+TGIh6x3wdMW0LfBrvbATVR509EDJD2z
8kjV7YWZ7puTCfPB65KZea1CGCOQ0OZZUKGTabqTVWofXYXEuJMLVLSwP6eq7E+WTJ671lM3EVnl
uZPiZb3RNnPzKYTrcdawU95EkrO9B5czwkf3WxKF9DKffKlnnAhdNO9aV0D0GMJrZxkMthYssKnf
WI2+NYFQmLvHJ9BN4hqjYo7aoNt0FR5yq82H/STpQihkhRvk7tWBpMxXbjTZWUzGmS3we2WhUZpC
j5GR7WC4yVrneMYmV+8TBxh9ORi+4UbdIXMRUeW66/DJxoIz5msq2eyqngCNxkB8m3rimKSYcuka
w20jkOGg2ZjMSDdVxFmr+zgP3aelmzqe8K857609HNvG3nNNNcDI64xqKl7O4fIYFt/loDM4rftT
WEbCH8V3SozhhEO5PIHQ2ORJVJxnOMa7omsQtSAIHzVICkVdnrzMARCpG6+S6r6r2UVGmmZfheVH
VQ5VoJje8EJa28DmUrL7adzKBg1JWxnBa3oFZIfcys5ufVpaT5TXMFEVyvN4aIOtpo8l+WvezwZr
7aaw25ZSN4q3jm05W4QOoCZLCuyOcUgNUwNLtrZ1owED8Gi4cPxtuR9jxIaNQQE721TzIIsqv8Yt
AQbNuK2lmN46M2LetoVi3nxuM9feRaoE5WOZrzX3admSVmGVHR6TCuUSaVHpjqXsAXhk+GAN4yUF
eu0HFOttS9/aCtxyx8iGqFtL0PTRdmnMSAcH+/uoJm+XT5i9W+MzXOP2Ymry4iVYTaIMj1E+q43j
ZBWupiR46fQO29fwJgF9Il+ruT9NAPX0NM7vPYFsIvTk1cO8PaHEp+aM1E4X6ewTzFXopbqKBkR6
iafTDvqD5fbTc2g6x7RJhhOtKDAQntMj+wjibRRn0S0DlMWglLxrj+1rDapZiUjbdlX+U+kJ0H/X
G94sVX2K0yrfWwCeUAhD73dHYkunFEG20FBsyyQi99Wh4eDpD108B3vd0aIznmtnG8ceu1bjmZ3U
z37WxweHmGVW/4SI09L46bUGbRPDPONB2SOCi8kjzlH1uTgUzJZGR2dYJpKeeLx0nYYrDrs6nJri
Ven6eO/M4G7LN2yK3RfZJaxscwbL2G3eXXDsYsNd8qa1EZ2ogqSxAsCMqcv+qVb6tF0ZVImQwdFK
lbbDbEKTsxGfMKRSXubeA2FrX6YMBu9QWzEZCBycoKwvOSPJppcaGVfZrF/ZHLEeorXdRwb2yLJD
rBNaeo8BBcYLoGukLJJO13LCmspAwTzuC7sar9JrtGMKR1CvcVSWQxJdHP76UUPz3dm5setpm4E7
CN7ysKpeJy7EuHe5yS6sFWD3x7nSwuckKE5DY3GOFcw/BPgm5IpuebTAacYeKJEhH+QuY2u7zxkn
b1sWGpTgamRkgTYiHXqklV7RXyKV5ssyr+2CFpz9SnRp6NxuCqhu3C0p5l2ToIA86emuW+LFjENA
nGMzbF2GNWwf6s6Pk0+lTVxIwS8FXt8YpyimQk3r8uaGtzFT1kWlZJC0NQrWNs2ehBbjchj4AIgz
ssjM0tgCdR4LAFvsLckC3Tk2FntdlF1pTBwH/Kqnvjaai4km7CCbHqlfNCaMghxxbu3y3bAoikTv
tkfiHYKb7dGSyGqBUGeiWzWEvCNITPbxDBNSGn11hqLOfq1UpAKWc493QyMqqNCK4/pGiwhArBDT
Tashr+ABuTgVdTDbs56VCMbRQSa1e2rt/IHkNPW0pIUMVcXtFsUs7CBNejVo9fJFz5L5hLxC8xnm
k2NttNcyH7718Cy4ywKlDcCwgMfGN4E20aVB2qRfJbFYRyufzYcgz71jPeXf2zxVG33ywIkRgUk/
smByYhYPZGeRYUd7FRaZSi4lOVwCNi2tbyaWxNxVWCV0hk7oOliTw4vbBtnVzgn50bCvtzpyDl7Z
EQUmG0Mr/AT61LkWOu/U8DVemBdu2lYbO0D2Jd3W9jMHM09bYqVIEueyHlyFdN7TFHYpU+Yk9FZA
jwfU6W5ICVnnDLHjwXGu4AyKKy/b7WLtLhPMXFbnnYPlWesk38irVhc29UsaH/eCwbS/kORa3KC7
lLfEND5V4aguSdxCGmXPSrrJiDx1Gj4VywFD1z4ruk9ez061GBN1r+XnyvG6C2KAesfmwXjQnDYj
6LO06EUl9WVefBhY60mvzcjXi7TxGboM5/o0J2TFzOZRSAzDGR/cNmoq54xQmjQfXR4qi4Fljyrz
GLvUrh73rm3dBYmf5qSwNFy/UFS/SxQEJ4MP9VYgKNfyKb56YeeiHxKo3ZLuHQuhfEo4DT2W5Oc+
IDcy029aWIobe97zDIP+oUb8TiQXxXl2loCN755ws4OqIPwUTXenQVhfhiXKow1lekFFffVQi2yz
yeuurtrVmsliwNZ0A/kFdZ+lzlXOTRhVU3v1RnYsdJwe3ZaTyOwV9sHkAe1HfXVoHcYWRpmsMonl
Mi4VkFXkFGF8Dt0A/i5pujuHLMh7OvX32Ql7P6Md2KQexh+vjM85cF8V99NmwES0SZivNmKSGwaY
3mbi5rkdc0Y8rZEgFy0Lc2/ZZc/9w+O67u2fIGB/AGOuYTy43xGo+UPT5zfinNDPJ023hXjQ7S01
4+cqIxLjEOVGNKcR6GcaXswRJVPGUo9hzjkMmL/pC4EkjLXqiJlP7CIj7D7nCOxXFZpJLgvcY6c6
TjlGKnLfoouVtZ90t6vwr7f8rSNleuV2L6ubnwbuS4h6loQ/BNBxLLy93TlnB/tAU1dnewLHz56b
k6Nj9zZZ3TG36O0K/Hasa7nG7tF9akfaU4OVAkDQyIOaGouqp6OjVIvmh4nu+7LEwoS6VZ7iBAOs
ziLTdM2Xwi6/6ROZisE0vHUdlS3O2/36Ojq3to7m7HzBFcIJHIdEg4nuNQJWucfIrDF2u8/BZ3uU
4aHX6plbIOSTyGNy6zB48stWvpDMJCTuDWmx7gxK5hjaO/+vWf7S0frH3G+dAK5fC4PuJaqx69DN
pdmbL72kapnGdhhru4AmTBlJXBV9tGX4VODN7zLuBAnO136hIxV6vs2cRYOwPkdYumVoFZ5pHur+
5A00We0Wr/IQUb5LOfpJ6+ERlRgbXD18CjsCgNooiXfr3B7xNa0zeoUnoUht7NC6tXr+lptuR1sW
VIQCSY1UIWR07A9Lp0zPcBYHIZrRxhaDH2Lg3BGKIsiXBB+1HqIsuQUtbEi4TMJvJtnv0cth7mGK
dUHfxE7ZMp64WNSmt+vPFoQC9iwx2kD2MuWFONRwy9A/h9Dv0sawRVVdJq4QJ0qnc2Z2I03oudyu
KqRVTeXNrLwG6bKYyrxXkWgoBjEtbzyT5W/VUqFuhKQER4DUD17JekAXrRaQJQPvf31NA298SKfy
9R9z6ABD2illN4JmdPDXV74+Kqti/O3p+g9ONSU7ZTJJYntIFbywtdZH7r8erU+j5Q0rDeNlbutb
VOfmNq+gR3Njz/aTRbjusBw8HN2bzMSN3C/atfVgsXqdZ1UyDmLcOQNYw0q4PKwyJp/rYX06GxSj
AMgAyecgK9x0ujThrFMH8GYsf9u89DTp5y8yjHQVKaTcnemqMzRmWkHBm5iKfR+UuqbSv4oJ/HS0
NE01nUO69kupQRrAXxacF4A/isnyXzqw9VG6KMKiIrMOTZvc1y8xSCRs2fn8D41eWxGfOfQZuavL
9bMqZULb9fNyQh6uVXjR7fp779I0K+wQYfcCJPt16M3yoTOEQgVLRrAJW5Z91dIRZjgo9h4EpJPW
27QR6WTGo3xE/in+okH+n0DsfxCICQDK8Ob+e4HY9S0ufvwuKfv7O/7Wh9n2H55pW9I2IdC6puX9
0oc5AogzpNWFtUq7BsTm73xn7q2O4ToeFhTT0AGF/qc+zPxDB/Fo6ajKPF2yaftf6cP+HfJpwbaH
rQc9kaRM07PFqh77jdtLyYU8mUTrU0djdFNhLxcwYLhZbox34as/uxftHO6WLuV5CP8HKKf4d9zs
8svhW1voNjyPV2OJRbr22y8vC4oyBHDzyRyJs4i3c3vJhltewmo6EtKOC8+1f4jh//fXLjzJ335t
J6ERqJhfq74SFB/l90477gHOoWgKmotVHRi9/XZKPP6ltvudW/3vLNn/+kL/QYFMbU8FJJPOp9bc
dvOTcED57sNgM8UoiT//v38XlK//8utcIbgvOgaRMhKy+z/e1ybTqoQZhYJrNQR+ZDtHR5q0AfEf
E83GPBKNzh4ROmB8j8ysyUwTGgsDCiIHyALZVlR+xbxPaLgcOHO9bTFxAx/qCtqeIutbuOAPzEbv
DrOjfwmQbW3KBIrQxLJEfMjHYqJDG2htzMEpTgUZdCwZecuGl3c4rYN9lAz3QKuNXZ4MV2kLREUz
LhV0CcXOrt1Dz387/N2QPXUKXuMT+ivqhkXTMk7I1mdulKadsxDHkR+UuIqk+pJ6YMVoUr2abrWE
GjjPo5MFz1fYLyNZZnhIh1nfB44ORQcIjmD0RvzEWzONnHnmWzShDyqL6dWCKwQ4lSIks1j+emfL
onB1QA2C5vaLqDsPRvtult7NCOCyYAr7YeXdNa7qP02jfx2matc0zVWzhi8TXWdi63ln50Q4FBXB
DvXcths0ubGbkag6C8eK/Z3habXFhTWCb6HV7QKwG5uk2laV+hMf6gLLK7dkfB6mSYPfXTo01ij5
dmaJZehdFMYPGktUxSafBAPinW3wo4yQ5oTrwv4ncboUJc7dbCIreQhQNUUnrZ6+Fhr+ZobmbctA
hjpX5Bm9x1iMm6qM91KWf+JY2ibAa5xu+kG49ivRKjsrZHCgxtdpgJtBVXMEbDRuUmf+YZr5a1h9
wCV4o21IhxsX/QadFm0ldB4p8mcHPlAw4mZ27AOoAxAvdv9qVfkPfSih1cBRW34ORiGM1dZ9Kkmk
9PIdISICj8GWuaFLKia1gR3R4OV2VYFKmguN/6Us99JoHvDZFdjmwQp2WkWLzR6xqJtmj06Rd82t
jN1g6z9pqY6b8+gi0yTM7ofmuMZRtPFW5jqB79pjYPwHT+exHLmxRNEvQgS82cK1b7LJphluEORw
CO8KHl+vA76It5BC0mg4bQpVWZn3njsprpWlPx2+JTLwmCQkUn/ONYXkT404XrUQ75lGDF7G4Map
MR1KCdOkIc8ZPvJ/S6v2Ty5Sqr6YNaeuW4wL1b8CibC1eSGtzphqrVZAvWMcZMzgL9Se+9YkkyZp
ec1WV90cRTzpK8ukUJRznYFPGSXqXU1muFnQZOsLOFKqoodTy/pBgE/EJaO+GtcdSVKmm+StYMnw
G8Z29/tFO5DQljb6hOP+yM+Kvbpnj4/4MCZV7NBhyPzpcKkS4ISNelsgO/8u30pl5hC19V8lM0fi
J4tbvGQoVeJudXvdfqKvwxgAG5sXSQqoTzBvrmasG/4kP2zrZl6qO9z664LmxNOK/kNpzRhdBh3J
ujFAGToSbk2xIH5BITST5lkZw79Cwpu0JPJ+HNDlTevJUi2UKihoyIA1gzEXj2lFZ4g7EfKd/kWq
BCEoAx/f78oD8O6z7zL8jJsPqDOshBQ3ZAaYJxVRHEAWnN3aklkwO7lNQpoqCWpBntmWFM39aCBr
UEnPjSnJ7J7W0prHhisk+V+p9M9Qha+5CmdH50lVtr9pTLy9Dk0UMBwROub0Mlp8xhAJPqwUozWN
iNsmPqM9uOxs+gEujzMaoddoJApvgJToln3ZeCCzdGh3tPTQc/kRjsFtOdm1NPrLhk0gvNWnX0M4
1atoVT2UAW6RfGbemJIQCswDmeQ0oOrltW8aZEIyj3gSkZkJptb9/T4JYqXfmePB7Rl6DMBACuRL
ZcSbQiUno3gGyaT/6zs2KsD+o1/YbP4zTRI1eiJxhl/mS9VX9R+h7+zFjrNfNfMp0UiK44UheKKS
deobV7ObGKcd7YQXSc1FKFKQWOBufn//vPak49Zkfk0vODtehFN2vhQ9yMRmeXI60/PP5pehjMPY
Sp+HFTs1dku3mvR/as3rHKZtjxHlh0iNl7YKxhjTLObcf3W2vKgGq5G97CDP2m3SaTfKJaFgADJX
5FcGTkV1e451vtF15uPqJBpW4xYNZxNpZ2DE8CJr2ekQAKO1uwwyH0U58+0M2RkH4ERvjYUCa9uF
14vHvOdubuQZt7OJkNyU88fDBnURuKDpTcQCNbX6L4VVyJU2vRf9wzjsGCC/Lvl+Htk/JYe3FjPW
pAu8HDpHfGwfCWZomJg6fn18Iih0CtL2xvX3DSpSYTCdSFA3sOCNpv9ou+xYObQwnDXo+DM95gej
n2KDofGOwopHr1STQGR84YBIadV35Q2L/4Wj/SPR4neR0ziHXLkzrTUn2NJxB6sLFJhjO2dONqu1
Fgyi+FoxsHJFZVczIpmMYIX5lyJQ4BVrL9x0SoNoQjaGNf9mwyHY1w03+b7BSDhZ3S1bsHvXjgAS
K8wdk7uzaCoeoUQstAXKm6h4KNR5eqRpdB2i7tJWBmAnNBLFdvIlfXHRMsTDUk37B2YLZ/SJrzDC
wI0BIQewaE8vzWyVWIBAdeRZDRt5dn76uNqVghMAdSzjlIowLZu30COn8BOjCaTVxvXLE4tetoLW
3S8v5MSDVgCbxy4r7RooJb7NddtPlygkfkBM+G/xyFv5Q49H3idwE+vabL+L1tLYO7gmJwZtMgYv
pcJ13VpE6vVxVwSywY/iUP3ujDVoYCpnYKw4AOdzzl91jzxpifp9o44qnRzJtw0CM0bKmigbTlPW
DycaY6xSIxyrEsStZBaujpOZTpQOItT4Y1os5Zas00Ce1Y+JbkZXM+FNGmYvYh0ONCeCeoqdh1XM
t2RN6KwP+uccEbiWF8Ckx6mLSKwmHNDWeFPQDvk4CcEjhCC/j2vdMqjEKpoXxZdUw8a0zZWzAreC
mwz08ZeEcQd+LCDcuHfnFaUriNHBHaf+QHyf5jnSxFDYug0mUduQ9by8lz6kngy1RFr4NCB7pYS4
xW1Hk3AiOkpVn6TRPggHS1mmGi4DUwOT5hxaGQUcbwXxJr4vcMurvZcAtqhr+6BNZnXq1vw1lth8
xpmJpYYWr9HBT4zynqFuGdKC8Rt89d5MaA1lGSSPVinp868Gpix7+ruChDvSK3Dt0cBgCXpr6cc7
EEpwC6oEO36sWUSyDXvQPi4aZ7rQJylYu292u+mED/JMT0cJ+hntkz0N90whHS81os+63Yx5vy8i
bRNvXIy9vjyo0np25vRDKZ3Ub2XyxAkgnHg+GEckdd15Wkr0XZ3GYSbJb1BUyK7um72pzfJ+JbOX
+QkioRn5HwFpOPi4hAKG0u+Llj5piVX6Vj/GRwFBxRe9wqzNAcunAP7zmlETu3m2r+CtqAO1o+Ds
zTDoH1Is+YFhQSyyviJCM/xCKtVdgyNknb9Hi4cKqGNzSTNS/oRGUdDjEcWgmroJNu19r9ZPFV4I
l8DVvx2PZlA33+kWxJmMyV9dRdm2rNaC9QdZLVN6xtpqDd6mj4K5AU83f6/yqASI3kYKrZp9e815
WthyWxgPFHi8+N8VxUaRWnQtbSNiXG9mvsPQ3RKjhz6uiOEdTKSeqUNVeQQrVXs+CW27SaBDUBaC
JeMoPc+YiwrjO4b1g1u3zgKjqi5GvhYBFgUI5oh75tpIAxLN2kBL068cAGMwlyk3ENpLumNKAe33
0eVyS2VjA9ONKjzra2uKED8sJ73SbZAl+SXVCMaJ1TwouH15DjTmXU62T4nBm2LrsDJUeSzThW0A
vJ2B6CjiCA+zzqS6mvofcrAp3Ob8i1sRcbNqpRGqrFMLwwnHtY+htIk50RFDsowzv9eArce1EVay
+mqoCKCAHdj4pezUU+qrleJI1hJGzsg0iSJL8qdG7olmI9g9r4dk5yjt4IqBskXt2jocM/ajXvWc
JGdXLMfMr8HX6mn+lVRTxdlGhrpaEjdP3uSs61ezNr4HLqye1UIoFwbTG5vrltCt7zImw5tR9FEY
lLbNRottVb5XU+9gmZuYw+CPep2cMV3Kh7fCZKTekGqtbEBqI0oYRwhWAR3Bm0jIVLDQh6IpZYoy
wKmZo8DAP0ZdnL1suTKhpE7TgRqV4CqE3YVJl3nzaCrq2J46SosebYXc9lw2ESZQU5pu1Gx4+o4B
/YrQODEHfE9wYUyUYrvYinAKzcTydfZ7n+N2ELr0nDbWk9pAysglKG2FtgImsuDW0QgeY6jwoLEo
Ypem2yGIdpDYXzQjeo4uBdPqp474SC+J8sSvRtrOOknEGBIiRvBjnDHRqC3DN9a+OvBvX9baJxiz
zHByRh0mQE/G0LJhrGBL62+IUPrPuSA6XFv6A5UVdJKZlFI+NdPP4Gp4rLgzhXC5gztgMIVyHqaV
8X9KyyAhZMAzO4xpuUYmAd7uu6HqD/hyvnRRAIVSENsW8ZURy3SoCESJClQndHq/bMPA3ZrwnCmd
DOMzqri7213i8+my3PspqLMMbokew7JlTOjauugISSGnRO/684xULdAzMe3NwfTXckT4u6zOdttk
eTp5Bv9LhJMFAmectpXGkBtTlLzTwCLwZ4dTwo1RKAAeyeJzgMvg50gl7TjMJB/AoguTFn4KX1VS
o0I0lT2p0oZnWvQeOvoNVR5IY81ekyHzq+QVO0vOWLW59AWZBo657FSoJVbKOC3R8WgjBG+YD/lm
pf2pCLoWypgfSeX8QgvxMWVBnv4VMpQCqhqyEdpPIp+5F8zKMVd0Yiki2rtlsNrzThpbJhB5eSPx
/l++LAedI9hzBJGaSca0KalZv/QLEXVXjIDiBGAXWsC6udWp9NkgnnWpszukRFCXF93DCsiZRpmD
cth56pOx8x+UGn+yJsS3PDH2rxoCF1T4qjsrbcM1t1ofibKDQuNpMLjJRj3DNbXOvzIthqFS6ZB7
9AYXspo/EzW4QrhGgxoF4M9Ii0IceI4s+wTJfzcar9KMmWcF3E02d4kQkBYY6AY/AZgelBXRAVKL
uwBCi95AnOqaJ2Qtz1YVvVYoUDyTWBcXywwYU1T2gSWdyEWS/DLRxSE16remN5hNMgwDZByAxafg
YayADDX3RG6vpwbxQhHzCvh0z7PQbl2qXzQToosg1XaX4V0aCm0+6DqvpjCJyjD0s7MSWIAV5iJF
dFIyvjaqWu2RaTqvMl5QxTIwFajDdwhTLCyMyFCL9kVmbufNSbbxl5GwIxLx46Z8NDtSlxW6SQGR
qmhrxwpQGYU9LDU2wagB2dOOj722oTRMNvFBNl9NiqRQqUhxFIPwLH0wT5otH9JHSbbH/ZL0uOKy
4cdMgPJgvqhqGnQNH5faxdRIFoSSYrWRyhQQaUWJgqhV0ARHM4KnyMe4Xu3NGnUO3eeXhoTQcLvf
kRskgqV9U+lggAlKvKRieyOMfEcktcO0mnfQNtfB4nHElZOcGV2jrtSlYy2rT8XUvVsVw2CdqTmi
4+WaW8JhQxlUihVzt1j5GiaG7g+KUnlT1y2IWtnCEsRIeQX2WEvQBufzeJnhj3NrS1oXFVW3X8pl
ChelnvcShCFH499qhtGEFFvnoSXRcyU+dafrzN5qlABmtjquJjcQ8Y3syYql8lCrxk1rNe1UUQRF
21afy1CgojoEkNHxzMEYS6wIbttC51eL45KY9djYo44Fi7FqX0kn7lPXPKhWYpEzLuDJLMupQLoe
qpal8zhjwkHJRQ5UcRhV9aFAW3CaV9XXY4Q6DbQQrwROIsaEhlN7YsPhYr+d1eZAVugGxc0Sbk2O
w4FNzAKlboSxLLdkRkZr+1YjJisHnVozYWfHFc2xJ1DNqaZNJWdFj87G7p1gPmF2WMNGhXwCI6Ge
1+UB39FblNXgClXZRg6A6dmRKJYJjjigRt72xexl3F68o9ApNju6rqKOd1M0QnRWyyIQOq3W1niL
6lWDOhZ5whTfTSn9KfKNhJPPxXHNORUKwyF+hA8QIPABUpFNQWmHjUMObb7AJHJSB1ZPJryRvZeY
OWZmlfNqGwRuGDqfKZwgoinsnFx5iBezfiSY/mQa5S2R6Bp2wI8odGoqlpyQH74IJGPhZMLqZ9W4
yoILsHbAyOkySOMkW0LUBZ2vb+urH7R0J+v24iolJKqJlVNIUsf17a8Z6bTrDPUVRcYlLYCzxGni
5yLmavTHFLDgY6hXy7ybhTjUpSIf+4nmY7VCxl+U4qcyzdHLk2wIDYOyPBr6niR71jyLe4ZBZX0b
Q0tTsOCVYaS8MOl8GDMRmvN8rsD7eViE80e9kb4I8Uhj7DIqWcK4SEcXOnix5yhSjvGHKf2oa+Ps
rIINOO4WgCYA0HZGFpeuNjJUsEDtAN4tliW5KKLc1x1rjrdClTVMtxSBkKRzgXBWBZe8k39XM/v7
4rTZrnqp1zkorQbNvCFDy7KwA7QzFRuZ6u48GDMCqJFxuFWeDQdZDLcfXFCSeTUsUnQytZLuVgUp
JtUm9GVygm8vIjXJItbZFSadIKfeNqB4oksLq3H7yXJv3zt76QNwPX6u5n+nCSa6s5S3dPlctywe
uigXE7IwRbnDblJ8pRLpWU6FmwTQDDIppMGqtTUBcUhiWG0fJhWQDpe93iun+mXqdcmNBeOASOGU
UBCaOIVqhkIxiS2iAd0TfeLgexjLO/jbKDqtKzyXslgtVEXGrYWJ1jfatH1poTGik24axMXtZ2sc
FpGTI9FyJe+M6MuMUhxF9pXiKnTwmq8OgB4LMYgbm/abRsi2SXIiajEUp71ylkza2G2Hb4HnfeJd
2LX4zIWKNsZhO6U3OrhdUIvxG+cyZBaluJp54hl5TOGe4fOpn2bzrJmLRIt/loLeIDagApvi9iIK
G7M7x02E5GpQ7lKDtcWGyT5ul4xEUnzZSG6osA8GYlc6A4hB5Fx7i3LUF237aauQGOdBulGhfjYq
ETbD8pbF9pk5wa1T2Owm6dikDONXVXzOOfC7qan3JiRpjK71J43Bt3TW7quk3ycsY8RpXSRmjm6u
IeeJm6zxWfGfnbk+61L1R0e67+eSODkdzOTFkKi1nCYwpeapaBJSvjgsQQNKwTIrULSU974FmNWk
zrlkLbi1Vv/VJPw4GJRTT8Cb85ZXImU+2sXmY9HVgKkmt8Rcp+GJk8MfUAK2LQb7SkBm3PYFkXIH
LiySC5e9HEER0Fu8BXaJgSOek8voRIHCtbZgPuRDU0SXr6Nv1J1nRC1unHIJJLjBqyIIYHNnw6tt
qLmRhO1MiIze2KupLw4Lj6TnRNG4k2Vhu5NdAmTLsulWj+3esuYPbLAgjbSHjv5SkOk2eebm/MhF
0qJ/vsfwSq9JNS95h2lg6ay31TDfZZNcGCREzC4T+N96dU36Lc88QXwykiUGl2Gg6GzQTeQcM4mJ
wOb3kleQ5oOLh5IOd2cipV8iX+ZrB0sAr326kRgyXgN3P3JKsVlYFsBkp35WRs2+GQAzvSXGjVGZ
S3MAj9SGyIGd21Tu5PLfNDpfla09SiqPueG0f+aR3YIsOciPd0nM/HkZfIbCQQNlxCQkURitdKYL
2yNDgmlittBT3i62vbY3IvyMCo9VoYHNskoIaj1fYcYGOScQd3Kcgs5AWWIp1n1U4ifRDjRQxykB
ZAVJiV9pW1pECpKLkyHdIGeTA9Jaj8SY1+eJicPNlA+jJr+Wk5KGnZDNozGnb9kAmFlSig6VjBZK
tZycamZ1kEXNF6Od9H2hP9IWSHciMqNTSe2CPY4skUbdizJ/Gq2xvZr2cECiJnZrF2c7HdG+vUqX
vNbuyTJ/d1LLbIim/4liT5wMLKnSXDp+JTGCibjNA0HgNMG65LYxX4QamexUfGa2VTs0ALHCGi/A
Q+MDmZ3xXnprhb9A1kAwYx8j0Hv0Q6hTf8/CWOIHZOoTCgBOg9m8xsD7fHvIrxpweWjEPF2FcWmh
WPn/C+VtrDs0GfwMOIr4Ep0wjbCprjNjRJkv73ejR7GAC3GKbv1mLsee9PW7dKXM44pP2Jfs5u1W
gSa0/Sbpp1B0CiHNOcul/SgrZA2UOalraww1oEO+CR/YNZvxQ5+tqz3KNBS255z7yo8m+N7V7Euk
Cn3ltvkhjT1AdYjyqEsyL2tqDSJYsvtdDWPh3J3tNdZbudXmm6eD1kVbbxURfcQ2q2sftDEzsYVG
aO94ZsO4F+HGHgkeP7LhNEuypvMzbQ0HooSRtxvqUc2cT2Rn0jGNyBoC7bLP4AOiZCzJEFSGbSNC
xhbp9DuKMboN+rNGY/Fo1ZiA6iJg++mDtBhWmv9c1WTyGVdO5bXDcE+zkiu79JON03JUFvIyqmr1
4dHxDGoE1y8dL1LlvqGuExZyDMZOy/WJuxeVo0xWxyz/pEqD/idxrONoHZXe/Iak5hClF8suqgCk
zFY/X3//aehgwrBQIe0RIRk6UVr4A9h/r6AUSGWOiD4eJ7ICCcshyroGb4okVVqaF6PP84OS7635
pko8s1lf4sFECutW81IfF5vdOlbeVDzFzCuLozJKPMkg1zAcQI1vZC0+1NBzNoanjz+dWw/n415I
8yO4ItSNTpk+9HLxj2AegXBQDLQUbN+M1OK9zbSdkJ2dVuh/6jwBXmssXCXTx4TOTBiv2XclW4xJ
8UMgtNF8fYg+DBiHjPsJVWvKD4JgwApCYSGe61Il/roOjiuZfXZ1HBnH7ErcbJy2b1UOB8HmMiUB
Zu86P1Gy94VXzjM5ZCdDcLdrYsdPcy6tHNrn2qCzoLZkvQw4D4Hwm38nBvCGWvDMNmntGXYcVlNW
/LHq9nHaDrTVeNAaIXPgYW1JNJT0jMEq1OTLz9CPp6zHPo4u4nHkHuEaafcHbdyO1v931KQXCTuE
X2gyrbcELwLouBUOC1xbK47e4l6SPizyYoh04gZ0r1tCT2ar++cwl/clIE46/d6mt6Bra7RadIxX
4cJo1ddx4oS9ZXyoqQqFhEgqXhTXfdDxD0ranpsqYYhUjt2hJaykxDS5q1Sc1gYA8lpjgKVE4ydW
aKBEA61YhyAT+lov1dLUB6IgPJWKFUweZhHZYf6ZavIx2rxANMauFtCBPQbJZUd1s3XB5/GsN3oS
DFNQNXr0onI9a0ZwslKU3BVdkHtjkpTgVIt+iPirFtWV6fgxMmXCSKzMOcaVfQFF0Z+aUvksesh/
c1HgG2A1ggyhlovyeA1qaxQAmBl+6lV+1vLlR2Ug4g/jsh5Veks7Pa/eq4Rhp6PONIeY8ofJHOKD
nU5q6xw6MlV2ptFTHanqbs4kFh90UuZENRjnGKhxJg0yapM0Y9Fs2gkFqoZFo3SppucG3S6uJI5Q
ChvHE8z6bIuEG1iPydCau6F2HifIC1jhZy7htrmvSN8J+wxciT4pMOdLABS5GlRrRDOF+1DcGnao
FIBjrVjh2uEk3fH3b/gnu6OmVMSUoDT4/z+qMgtMIRJepj+sm2FbYRz6/a3MD/ml3/+37cWqvf/+
hFS+ZxEKeMQK3CyAy/Q6AkTB90g/nh+blX0aaln0ApDVOMCJvVepLR6KScPaSIjOjpsNmU+jCpCW
TKybwxMA5VxZ3DlpnL3iYPivYm8mb8JJhPT5ZK6w5rvOia6LxWKp1K+qt/7ltyWWlEMKqz+E9/TQ
dNMpT5z1kfeQHuVmYF0TCgcs2W3kEcK3CsLVge+8xGp6q4CpkOuW5Ahg/hkG+1gp6xbCtpz5Pn/e
s8KBvtoQQie404Vzlib9gEmsDrOm+ZMneU8nYfpDNqRXztF4kaEA7yZbB+jHRYu6RrvEQu9xb/Ad
aukKp2QaQub6ladtwuOynHdOyidSNpuZErTypa1hh6XNDGCUu55KyVRmVZg62gm0QU5lnT+VZS1C
LBovs4owY7Oub3pY9maktEo5vPV1dDbz5nnJJca0av9obvRLcmjRnHTiRE+qQm9GfmxfjMZRUiW2
GCXXDxq6P8+Q5+2GBSZJJ8XWqn9oLVKkG8WbU5c+bvMQzM2WVnsUMcmdonVrJTvJ5fak68jzHG1O
nyqtvo74OtyEzmGgANk5MsU/tDLT5Umtw14gXK6I48pKWLOxbCLpWziFHaRgUzrZOCY1zNYrFVTc
9VdNVsvdujqgIufM2XWM1eg+GMMLKh3cSOsSJqnaHGgApg+J7Oynwuu5kR5rafm3YGF9Q1ABb1sB
kxTPh6pD+5EmTJvhPoFXJREPNhrZFqajDmFesdhRa7ltUbanoUsYfRFIGZgRjLJB4vnPm+Z7TTQr
bBL7qWkwWuI35tRYGE2D5CEdLTGykz4TxVcKEmJVswRCOP2oBFEOW5Cmw+zOWuufTDNejWn5OyQt
sqJUPxsWZqhewRwo04xUtHbrLL0hywN0P1R3FrFxBd2BWUoQudEnq/5sPtpSOtyGTbesIv4tIbP7
mrxWGN0j2PzKZB2q0mSAXZZBwXTrKNCj8qiM1oUgn2lnWAVNMy7ke9GX9imjXXRIOgm2xhg5hxby
CKJs3gbLvzzEjknwu1x33EEc9WwOWMTnXNUuYHvsMNdG41pHTNhx/3XwvK/oodQNMC0/WgoJtkTs
VvuVaQ8KF2z1fU1MrUIf0jcUY3yiA4sTSzKkJ22y/VGinLfjcn7uyRj0hdSn91aHOyWJVr4PDhSd
WLfKFyQ7G8e9pgBOTIacDMoPSsSFSucJ88wqEq8T1xivzHLxilmQFQ4w7TWOqE1neaheSaIikmc2
i1fC7kmTmJgLyzDwsGV32Wu3/VB1EckrvVBEc0oev0YL86WeIhXcBiKCInPsFzamjQnbWC/Iq2pP
QbT+GJFTmC61SocbedQWjI5CgH/NklW9GlEtB3P6PmxOuWYLao4cAnLJ7XxMMsM4pGY3XUlcHa/Y
CqbrVDXaeUiYY27/vW+nPmiccmROZRmXTgFdlll7ZTDtV3h+Lz1eOzbsr2KecD3k23iB5NKgtOM/
2dob8KuhIOlxZ/k4PhQ+pWwO64kIz24o6a2PfBHSXCs+Wre/zCuXMBXCoE2Nk7atmY0KWVkIZmVB
L2jPg7wvP8kdPMuyUj9CJd6MiNdpIlG2aHPrceUVS5l5ruLsiHG9eCphS20TYPBEkcN+Nlboonj9
GCWsUz6pEQcRE0G9QSlBoOAm2AHOUCeYx2EgiTQx0QVYI+CGkenJFNlHRDuaXwmsznF26kVN6nRH
AoRk5I8iTfeDmLIjmcwQN1Y2+XFknjxrxTmq7cmDJBe1WFVp7FPZUU5xCPQfmGfXPUO2LigX8W1H
GQ03ksO2XTsuwMuZJdj6ASeI1AiD2eh2r2VK4k3IQdnc2USqsTu3gqPBTFqmfuZujRFiIQRrEAgA
EbITzQlQUW6YFOI3nGKUWVX2etYMk4AYik0uTQ4BncuA8WaCPU0LGJ5wdmbydeog17k6LuOQIBQV
PIKY9yw/MPvlAwmmLSLWNQQxSfPcWvAPwdNydWulSisSg4wqkzv9TMr2Qh1CmCU3h4zBop69YOho
H+NlJpCZphjb9rrTNowLVyE1Tl/XdVyfYtoIZ6tF21KBSbp0yZR4MLC9wZGdI5I4r6o1ciuSgq0k
JgFuICZtmekJ8CbXQ5H066O14p9r1ouNW/na2Wa4TIN+Lsi/CirLso/6aKbggxJIQDKM5RjbIqTV
B6aCCFU17U3Kmn8ED70kCJlZWcuDSbw5+g1FI+WWHTfpxtHt2LX2wBZoWtb0ageRnaE70xTIFnzc
zkRIPCUx2zGpoeWRsz8iuQAqG2Tyt3pmPrLIzuIRkC2Y7+jTSYdvCq//oddJZuwSBjZDo5Zkq454
VJPhPCMvO9gLGV6ZXbdnKrMrzPsxHFhvjNbxjcpJfedah8+sNE9iduZjP+uC3v3Y7Rp9CBjHDuHG
hzwaliSCaUGJV8d/4OUge6dlvFuG9nGZS44GQXYGZ+i7qnINSjSyTzc8uAWpRJVk3PVFBkzPLggl
xKDpRIirejM+DnbJ4dmIW6dxAx4pCPxyAEQmVWQSrvPMLDaSgcD0C4txPFtWH064dE9zZz78Xhz5
JF1RmvBo2nVvFfDCCzIl0c4Rlh6bN8kUKoZHAyw97ycsVOtiWMhxiwovSi5zj25lFWW4FF/XUiXw
AIstzMOlDPDp09aJHLqEiPGwQ6Ebh4TxqsVRcczX6mDKqnlyzP68ZAbZkVn2aNRY6asiJnG81YeD
lU7chfq4UE5xPSindWQ+2GyH/+9/+/0bDhkFzKiDLI1IKJrVZWf4pWlpe2F2+w0PcULGZkueScyC
HrXlQZsXGeIfv/D7TyrMEp+Mhq0jjuvMxkoZ6rex3xmqt8Y+SgXzmK4uKlH7Nr5PyN3vMGIPqa88
Vu/2x/jXOW8QneRNIRGWxm9AWaW/cl3QcaG7ih5MN3u5RJ/4rPvpBpLPQUsoYV+kwgD+FiaOq/yJ
SU/eZXt5X+yqwPzLf3ion01+KzJ6hfsGCTmv6g1gDREVmcuDgcjOeKyIo6B9/WKdQUpeJDmU9q9Y
qogboypZHwhnce6MCOUv68AppXnac/5lWhBH/LVx5d3st/hEv5t7TqMNH2jzgH/JvMWvernvMCo1
FzYEQHkwzTtGmdVJ6UhHdSG6DjHUD3e4oIwuY5e2NcvM2WKBuDEAtyHkfocURn1qv2rZHcgWu9jW
XZIILXER54XaSw64gUAfqDPf7QFhSc8o8hOy+HzVkWmBgz82uza/l89U3Xp1wP8kI1dk77jhIRkO
1Wv2Kn0gJaCVhO0hqHeDEWiv+lehnlTZ1WZvTf71F+3FOWYsVcKL0B7vY4aJ7nhqz+jbcJdmH+Nn
ObrajUjmR97c4ul/59301szH8T25D69KKDQPqe0FAkID1fCZUw0J0Y4bJ+lKpjteSR1oSD1HheFW
L3LtoyaR7pnkzpk7j8HYY7S/rg8EpmRnB6ATGkocCRO4G2+CPXZcn6c99pc6ZNhDTBLTrZOFub9x
l2N1Ll+VB+NeTZ5u3gZ1X6DwvehQazHPH2fmEM/yzbqrRGSxcKSDzLpu/XfcdYq70hsmce5cnuwL
jWMuknfi2uZtBcTcOJZ9/MbAbgyrf+LS/pFu87FAob8rD2ugn14QTgYJKSB++7YxNiAGeMrfjpL3
E9/5Vb4q3zPtftcA1ujnD4Iz7gM7xBsbcEm0ECCXFAv/DiVGz6F6JTMR8XXnWYeF7CbtkL3Ysjdw
k52PFk1mHlV/uIMeuXIPR0sAtEE+Jq/Fpqv2+UaIW46JrjqT7XyMn+cXaZddjV16sF5E9WikB/A3
Uey/KTf1MTpQmwLyqd5gfuT/xKn02AaBJW+91TDWOXfc7k/n1+9giWkDvg2h7ktPJFZX6Njcfg9f
CTVJciUp9Cgu1mOz+5wTrztruyZAldv6tj+/5R8YQp6tGxqX+l0n/8HHqUI2YxoHCWGdP9lP0buI
JzqYboF2lcE07ZUTTZ/pg61M+2LOtwnqUYDv6H4XyPKuGh8MSs09eXVfEBPbj/pF8hiZNDv93p9s
2CRYW7+6DzkPGLQ6gXRpD/LgoQJ1vNmz39uD/awk3vQXYIwP9fihfN4cPUhxCZHd589kFEp3ekUk
UdMCG3z5rofq3+49+4wYUwXWzritlivemsK3n7knrj8KybAkAp7lZ+3m3JLsQBssOqw0kK98QlzW
cb/bbveFmZlsqSCpAsZE5jE51g/m+xRaH9FZnOJdtW9+oAkCT/tqt0mT65Qni+kJP9xtdHeQ4bzs
mdOdBuupuBX0uvAqu8RG3Jh+aF7+kOm+QdGE02YPEAUxMtK66SeWLzp6XZLpmPqA5HaJGLLt/0g7
rx3H0azLvsvcE6A3t5SjXETIhL0hwiW993z6WcwZYLIUQgg/5qIL1VXdKYn87Dl7r33XIa1RiKOx
yzOehYK9hkEjIwezMV4ifdQ4eya2q6x58nb+5L8LBl6jWfXJjbVfEDWNOpFmLHEGi8qRHnzUx6B4
5vq2Ia+Vl81gSkH0sjVN2gfbvM8PIpyUbO6yZQVboVsBbkMAjbxOX1Qb9xEylzrMxPKIILIndOIk
03c8ho/ouQVKwXacrMhBl/aDg/FOdeiZ1jNW3U/vztzn4Rzg6KLeCaf+wdqN92RCQucx90BLtL37
DZ403AlLbon4MJQzO6LE2e1FOxsPxqt3Ykt4NdbKl7CrHOZfyKWegkGCH23mO+UTnmGCIFGKzsR7
Qrxm/NNX/Y+3RSbu0Xy15VeJQv8UXGq39Egd6Q7HdbCikWttKg+dwgwBsKgQU70wT2UyL/+A9oJ6
8SbySo/SWrovmvdwlzxDD6Bq56JXJu5pxq0NmUw2579k9X3MUgbQu2A9FLuVuq4IuF8nwzKEGPMk
jDZGZTDUtbrv+S6TbWTuaXNmFo5zc968JuuKeJCGq7ON+x8G1J4WLCprSJKIZWiAOOPBBxou2+mC
uBigAQsDafZBwWa9rJ+svSSu8i0mSM2wi1W/01cW00S6F16iRe1wdJcfgm9vH2Zz80ts1zpr6gMg
K7QLzdxIVuiEOQSpn6lTb+lxJvzE4hE4HsxeOZ31W2S+/iK7S1+tF87o0q4QYADNaAMK79T5keO6
X8DlO1t+iAhSgSfLNaX+sER0egiM96XLsjAXDvrJaw96vxm38Rzg2czDALQq9p7dfqTP8nl4SWij
fFD68TfmNr2D9VG9+k/5sKg+mXJTcONW+RCOPN2ltCGHkQdmdPc8iJEg82oenAmMt6xD2NmNtJZp
o2G2FnhLzGlbeRaDjW4u+rUW7WAiOtJqRKTxUjtT5o1pk+ysf8EziYgFmulwFKFE7Ns/tegQ10mU
VZis0qcKweCsfRReR550u+i4jN2b20Ch37RIh2O8jdMt+Vrc/e1i5zvqh2odmnuEiTBBZ8Oy+nTX
ijCzgmVzDDWIecvqUcCBkdhwpJCoJjy8LQbFYQG60Mud7l5rdiTv4caQd8afjLENplyzjT09ee3Q
sN0Lp4HzRjDTnspDh0z+I0VzuRBwejwISw9JDcpaA2WyTeIZEzNdAZJwktopx3tGWPWQ5Gspnfvi
jIYV8odmG4PNwYoECvzI/94QMHfPqD4Nx77dGtFy0lYSaoRnMrF1f6mkS1PbcGcP9AMnhTB71NU9
SdCVeeYiKUDy8Oz8uzzW1qkOHZdj6FtISMqBBQr5kxw8UhRMj9V9cJ/iqYRctPBOzXNUrCIaLxpr
FMahubE2Objkn6JBbDlxA9p9D8yZuBJ9gTJABwd2R+AUxTmOc6iQgjvv3XyT9ywS8Xd4aN9gj/lO
u1Desl2x9jfNtn5Vj0QTDnSE0ZSeIHGA1bLxQPmj4yfzfFEAq3mrkxVUhzbZgo4e0vvUmGMB9Gem
e++Np+wrf8t9nBs2V7/A5Gj+TX49do/0D96uRP3GWza84F2cnPE64BC081gYZ5wZ66VxXxJEsKFM
ek5hbWyrE91O91kQ7HE//sl2+il7AdjiOubZ4/i1SZ/woM6UetbjzdvnGpRVfE/zUJ8VTFbeEoPt
UEizEgXKLH7kHFen74S3El6Q7nvqes98T8yhmAfYvjYRum5g8Uc6bm7+rLUH4SE54ZQhnZLjON3r
EKnoB2LP8ZuNrcAYsfU4StimuxWf0a2cKm4dG4FwKHrtd6ZDlDGPrx1n2kHbo6MPn4alyxn1g4Ev
ECa64dyK4WdOwTx9C4p5+Q3UGUz6AsMIyucBQf5TylK9cR3OLfPkEG0VwsOWUP2X5jrYmwQqT+cR
MOHG3icGc+G9MWfibUvSDBYYdVWLdn7Sx01O9hx3ZsAz5qK0zi7WGEabttHujMTut9TVqVOojouD
L19GzAh5lp9o/3pvEgsWJyrCkFhnt4SCxk+uBGDp61V4y/s3kUBHgN4vVJ3BT7tLTlDBCokCQmqO
Z3157lVSuo4EqLoEqR5qgl04+4i29cXLYFeNOMZzoVkTmrVPzv2jGdjtm2XMCbH1barsX4Nma2cM
LXQnJXU+PpS0/JbFs+jwGt2ji6SoY78jNA/F+JJCsAmp6pEJmqEcX6qb5OCtENmarJ+beB3vsvfW
tL1tfPbucq5QFmelBsHON4WAo/pBf4aLKAdWc4FNxtqhWIashVh8Q+LKka8tPYhv4kE5U8zgY3FH
cUd4xevTokhGzr7N5rxcYRu/UbvjohB/V8CZdRCHdnX2vliNgReiqKrvzGcMux/hn9IB3WOuocJ+
gqLErOly5+OMbGd7C7rjjLpevus25BrDiF74X0lID4v7kFPbqGReSDhasEcxXpoXSgXs180LpY+6
ALU349Iw9+7Vo/CaLMVP6MIw0Cum6kPEeojwk0dev4fUlz7LP+xaXTGvx1lG6McaDLqycD/dbfXs
ldsQMe8a1tLc2CTY3Pw5MZiNuRaXxaulsxIxQ3nYf5DQC5ptbfCBGGgl5m6/hGF5KA/1I2LOZ3Mg
3HtO1ZeZzrUsWg47/51TdfiH1U+K5zoM6o+BAp9nf7cActkV1AX6bHb5+rk5+Mou/iIjYRkdg3d3
lTiWO4dwZW2NOwl/4Re9BUQX1vgEDprkRAUpvK2+CTvRAblJ2udgB3NWf31L62Tu7xlWfbUI18QX
YoF/kE7TYjOJxLjDGWvpIZ8usTAb0xX1PO9ueJReXgqJtvycsg9NWzznbIzFG6h/UgqW6h0Dh5fk
H+St/4391TySAh38Cc/tJ5uAcJKW6Wt6HkiHYp84uCvSeE+sUUwK44uu207ZDZsQo/BrBLoBpNWJ
P6x/rb15M67VyKZ4O4Qzf82J2P1GOT5x7dNZ+A34LeFkpKKctP099irxyCrv2QC2qUXigTlnd9k7
cnRrN9U3Bbo+C/fonXzmk+0+x9+M4faFI/SwQY8pHoJ7liOZJQfLmU27q3qunrXX6pnl0T+SxGkH
D8Wye+buqu7TnbQ0tuvoIC6Ml5LZViAozZYsniyW2itn68f2rXPoxjznjxOtaD6gI920HKWXwwsX
djewq12OTrKYV0uRlh/Nvidrw2j6KA8klI/eLEIUls67s/ky9Ftr3t65ILaew2opJCtNhH/L3dJG
1e8Yd2SzcPWbHD5c4ghmlmzxdZpA/V3RbfM/7lKTnVFdQrHum6VYON6K/yF4ve1wl9+zCqI5tDYD
X7ZclUdt0694AuDkFxUNwUc8xr4dUQ8CEk7ELXUhNkqaW3fT8Rkv4UfKscxfQCD+AqoVAS7j5imw
kE/CBTt3jH3+Xr1gpyC2t5cOwiPcd0+rW6ZSo64MRNAd0OuNQGtm8/fvol5vcaDm1rwaxXBulExp
xPsYmt68yOXlKVE3UmgIANjhlfWJLwr+/nMy4WdEqhQMFSvaVlJrLuAioQCKuNgFIYYpZYxfhFgh
2a7W+N36FKItail/65nRBschHb8Qd0nA2QuVMgrRjohJMSxWMQGcc59oVu5iTAZy2aRNiOxm1tDZ
wOM9Ksjgqp0q9RyX+uz//qU3y32j5joBjH686eE+qfUEyItLEFLWt/WdVVa7swggJnMhyyjCok9Y
JLnATeXvX/TxMSb1eUVzgSImAuN8QTYYxwfffEZkWTqgSpnsRYEFkcKzivcUJQcl2mH8ErXwLEQP
HhWLLiebiPwVrM/lXafKX3IkVnY6cal08+DyezcBedtomRqi37lzuQL3bwt3d+EN30ru7t2aVHRP
9RrMYy+hLldMFRH/MS+iUWUHvXICxXlke4QxSyTHasRqQWWGxpmbP6nV86CiXp3+PiCVHLVI9UWE
5tmK81PZV8daGCPWSHVG4Pt7p+eUUIfnIReUVa2KDpX1pTQYD9FApqog3ylcPK3WPaaSejJcLkeG
DAVPH7ixlAqREe7Bpbmz6GqT2M5RW0YeaiC3Hx+7Ub7ndXCAyVSXOlH+ZYKnJi27mZdi/2nKZEdY
LuHsie+4Srmr0r5aN7isWGeAPZJCyaLVO504+HelgOkEM8awAt+2akUvmAXq1MWsjL0ZW/22TTlk
Wi3FQKiBtIFGdWVZ8idBw8rClMkRDxBnzD3JxT/6PDbaHxW8KyIRZl1EUIcWc1yApQpqESx14XMb
hmb9v/4f4ucKz0UCAfRvqJoKsN4CvKdbKu5MPvQC6KL3sZy2glk6nQofIrPAFLTsF7IbEC9R20lS
rEo13OQKlNe8HB5///iffJfp0y1JEU2dDpF6wXcxeq2vtQyeNSnmf0BHzsXKo3QQUsUQJoESQcRU
u0S80r9/rgR26MfPlmTFsEyN5pYqT1/sH3KOWOl5L/dSSaclce0Sp1iprwKjexh0vPCjiJo+KffY
8Pa6hZ6TdjI320xZq6SL3vgq02/8J9bu7xuQZAN+pWpZfKOLNyBFmjggDy0dVwSLEBYCWAjh289M
VJH3/r2X05+cgDAM357uWfuouUQnWpyEW2+4MRyMK99FltCiKqaqydbld9ECV5KFLKBXXkwE8pAN
fsIKxEP+7uNFcwVTvfEmlGsDUMbiYWAxEXVVv3gTER27MSdBw9FTyn1GlzwaioZOkpNWM9aIN3n8
hlS/5bkLMCYlCmimFj1He+QAuExichEIRFcooolYaQmP4ayvavyf3AjQeI3jqiyfTDQg8PMgNCa8
3ryhBV5AjuBChDhsAfXy8PtLvfZOZUUxsMiSpCOLF+N68NScXcmriEJjI9TBw9jA129Mnr+D9HLk
KDJzRxPhbxmG/N9B3ON0HmpLLp221M6waQ5tQhq4QfG7ZsbklGCNLj2MeQuOweJvOnPdhxrAVh4E
UsKD7jOi4ip/6Hauau5496vcVL+temKW5G9xUe7HAYBGDrlSrNwHsfH/ZGVSLn9/WPIPehZrkCLr
mgwpULIkdRoi/0xGS1N7yZMVrgMWR1PPyKAV6GicaLUMCe8UMmniJIay7qE9iVNZ2VwSxPfkSR0C
xwjCiN5/e5b8bUblYzUxFxQPWsHYeQ9uYpY35sjVtUNRadxNzDFZ//vv//m6SmXpmRHwdRlZs0aC
aoPhajZO2CkpaR8jWuqTp/+t17ahQu3SQwBHTcYGh1vf+i7XZg+hm6aooqhHGHoxBDyEJZJgDqUT
aXRPjCIiTwjayOBTEyrkYuVpzKearCjdo43R+cnX7+/u6vRVLE0mbEFjDRcv3x1+k/8zBnsERfNS
kikytwEi0eERHGZI1E1mV9PMw5cVAQSZXk4rn0KTutKEk+mxyWFj77/dCYgyIvaf1aH0XRsRBVdv
n8c57J6YW7ZVY+8fzq3vfsCJ2GKjpGAatpuJslRPGKrff9jVjVGxTN1gN5ZV88e6hAaVASSWTpVt
YbFSm1dwBaJaW/agZuoQLfEoWeuYwnkI+eX3T7+2LzLCJuKZCHBPudgT1B4ou5qwJwwTp0egNNFh
cGPShivJMx5DLaVA0tU3fvO1VUsVISYRtAroxrjAyUV9k7ZD3JXO2PMuEdy86Wb29vsvu/UZF78s
0GoZnygDFpHfftTLlWomNxbfq2OSySDx+hiVxo8xaYWwWuSaSVFIwLJpAQysIlbPANOy9ND/xQSp
wUIrmj1+mQOmJprx6IfjeBcDIA7Kdt+K+ENNWZp3ZLSsVIOKgT/4bwEpbXWFArhVGMmNMDz6OXvz
MAGjPOOYB+7HBBwzXVQavz84aZrK/13tFVHUTMVk7bGQ7F/sKaqWN4oALMjxEKfbNdu4rcbJQkYE
NQsTpplRxY+4u2k5gLvxhIKuSc7RN7fS+e9fxbr2TciJ4LCqyZJxuegUuiGaQ64UTpH+ETya7b5M
/dqoJfq4BOCUtbtVAFb4yvb3z/15OkE1aSKsM3RTJilzekL/LLyWJ9VjGcWFM47+3JCZkxUPe5bl
LX40Ft3SvXUemkb8xTPn95ka8cWSpqiXp2NS74NxGEzcYaoJPwJlNkfZl7wMn37/ZVc/R5VFiRfM
aq5Ov/yfX6Zzh1Os0sgck9rN6MorocPMQI7x7x9j/jz2KpLxz+dcHLYEJdZdhCNEXxBjIViEk+Bs
W1S6LfTIAsghpK94jINsnVVhz7qdv6rh2ijCMz+fWkM7EaCtSXOlJAsFPZak+CJBPwq1Y5/0wSAd
TP4d5IMOBVuhArhpPGpGqtVjvyc9agU/VFj0moiiF7pPY5mIKlzv5CX4wGSXa36orLWi8pZju8wS
P9l1U46g1JImYHkqAvisBv48EszTC+uOCyWeyQ55JL38vPkkiQh5QeR7XIjxiwEUeSehkOsprTav
r9Grma+SgVIC7GOOuamr59kaGZJ0xsdI3pf/ShQVOVwNdB2tVw9e7v8RYeLNI5cOtkEawSwZiZMr
Ne1FXMrh+MCluVi5VFgziwZ4S7T2LIwQD5i9/xSM49kL7n9/hdKVjYkDpaGxGIgow7TL01IcjwLR
wk3mhAlAANnvTm2cHpROPpml9UE1orXFITpg53m2kvChskhfErUOq/8uC7TNkKonzOsvmlQsJD9/
HIX4TdIVsuiVurSzWF6Ng09hpyDYSvSeyhbo/ei7zQxT4orYna+SeDzdiA7Y2uhSqeQpkvhjCwBB
Fesj7rqTVlsEKjYnOaLk2hJRFsIVFxLrrix8AsD8Wa3yfwjjYKb0DTkheDnDQyKrO7wkB7luT1jm
vPIrHNK1okhfgycRgmDcwYOJbLIn3ptUWuU9rceAx+66dLGItqXUtCjKEXEFnoXZ9D1ltYvmldGc
fF36+vv/a/VdlVUH1LfzqoVQISPnq2Nr0yuuo9EWbErxvQpbx+1Z0yT1RZHTNT6LTRwA+vflB09T
770INoRfPgpjtsftAnPH9x/9Lnot/Xzc1T5MHtcTjnVaEYNpfBEZSTXfLJ8z7IgPUWvh3UofsMZl
R+6gjCkXw9WNEXJlo5AtaKkUnzRUmcbFYuImUEvlkvybEgxZ5pUDSUEeLASLOmRSassgsb4CBOxI
MkrkLCKvPap6mqCu0jk3vsu0nV8soIpsqOAmLFge1uUVhSpL23Z5QhAYhbMCTZwgBJNRjaRa9HKN
LrWE9WXiTMi7996oP6VMPFUlyhqysAgNa3O6iabgrbu6v7GJST9vHQo3NFHXZcmEinm5tpfe0Ap+
o6cE/RrUg4XcRCpL4wVxubd1+/LVTUbohIYcO5UBZ8sXunXTiO6NTW2CI18+Ivi27GemqfGfy7ti
PURm5w4NeFnzESJAssL/lwiLv9wQTB12H/YDcQmIE5VsXU40jXrynKuthaw4DnE06p9aso2xE1CW
7x/g/Y37zBWQP2EskQnAlS2Us25JprouPABb57cENQG5GWwtQpuXbqPbWDbi//nlROF+pIBk0Kht
yPLF3aAiaiOO8FRBaG3uatmi9V6+w6Cy27g8F116jpsB6Y8yAovJ3n8feT9P0Oq0m0oGSGjD0rSL
c2bU5ribpBA7ikm7Cb/SvB+GM9W6JQlSu05OjqOAeOj3D70ypji1g7s2DA5Giqhf/OK8yrLGa5vY
ySIkn2gJ86h6H/UG6Ed4r7nopFM8cv17EhoHVNRfv3/83yPgf2ebKir8bJkkD13XLg9mXhDnpBUU
sTNqtUpvsWV06ASxYJCitHofxvqhxRxAe1ujJy2AtuioThStavei+Vw2yrmZ/rUZRPdDhZc/700q
Jtn7MByVZg/GbxNmWPSN8tbb+rlM8MW5dHBo1zS+/sXJrtCoW+tNwhfHdO8ruIFH8yvEhA+C8sbt
4NrAUCj66TwmTkLaxUf5SIVds7YiJ4rgGhg4PDxjlWjNHjL/iGWMG2VtPf/+Yn4emPl5ENMVIOfT
YnN57FJzwJqCGaEE4o+38vdskM4gGeZiLj3+feSRmyxU2bgxHn8eK1WRK7kiTod1PvhiEmgVRYza
NSJHaJrNELeOqkb3gS7ufv950rVnSlQh7G0TsqB8Wcbl2EVYGX+246XaQSf8FTKjMhXc2Cqz10JQ
dpEqL0NRI0I0BIvFKlsqOK2aYR0gCgRSpcGBI+pDcG+NrCvHJZ6BJHJ+N2VR50b436N1L8h9GobY
fkt8QGPgnxStZw1wdyQ+bpv2VSIo19ZDGFHSraGmTTvt5Xyclj5DAxLGTnPx2WwgtQXlKHIsDbiE
itGPCgisBdHIWNezbl3DdCOWkzLWRCJJCdnkF6AqTrx7HxO83bXuOAM+uP8LvDUljIAmk1qR8B73
SQSxhp2A1CWmPQUzSS7nOOMQheRNunSr9BirmMj7iSDzFzpWE0FGDwcOFACZydF2/ssyEApzoXXA
i/7+zwHiWbCTgD5hIqfUCg6u697qStuUU+7DmImTKd5b+ibZVrCPQXIEH9T1UL71wP2I+XUAcVkz
WSreATwv8+ka8PuAu7bQURSRdVGb5pPyY6HrtTF3W2ycuemT1Ra/E9V48DOEB5pKo58oU7qx2B20
/oy56t7v672mawi8XKQLdWU8dcvET7/rCKkPFAiOkcn3AA3E6PgjmtTcAoViN1WFP79/cUn8udur
rD1MRQ6QJqe0i+VHDF1Px2aaUP8oAZVF9NOaQZEASGwgq7MGA+LpRxKHOn9jdUh7sjAa95aINqrz
v8ShkElkmk4FMYpcxZ34t03BqVIa3r2Rs+QQf8BfTRfkit3jPkRXCLnUyhGRp6AH6d63wjzEtwgX
FyrUgKufaJyjJ2cYwNLMcOLIUqFZpwjnTIXcEwhUik9XCjgcYI7Y32BQwAQTI5Vo28k36H7TBzw+
V4Xic5a3hIVY5NzsBOVoasFzyjZvKw2S2i5vMJwL5i6yPo1u6r2GzZeniXNXQ0aTtg4HxXmhv+EI
/PZcb9MjctK9UJt7SnYAxLlqjUcws29liKgiVp6rsjxLTfMlT5hE/nsbyBKziz9YEeuz34mrrmvX
Vl4zAAlASs127gXdn70rKndWKDINwmhVdSWSj7IASWQZB3Djpu3iuEG72aKpz2sC3idf3yC+pdnw
eWMsXBsKHPgIrTCmksZlkY/wwzCuaiVx+jCLsV0pNvbZY+JV/apEeKGHgXVoVQFIbjMBV/AkJdKN
lfvKxkQDzqSOo5HSYV4u3ODkiyLxLQQlGa+vi/Mn3ZhwTVbBs+G65pBIvBjp0+LhG7O73x+AfGXX
ly3JojygmiJXlottMQX123RJkDpRA6Q1T0NHzfAIGIAk5kpB+yKj2L8ztZPGHFgmro85r3IIH4Kr
7tfmSk5JMGoKea0ME2KzxSqSwL0TtXXb9O4eN9ocINk5MAHzKlTxOH8nDkDzG7vslcocW4xpTYVi
iTl9+RRHcotjX+XYNXTCmxui3vW1hT5skhJtLEGcM5fQqSyFi4SF8wuv4ELJq4ffH+bVrZ4AFJqp
lkwaycW6kqgFVxmywh0c5gg8WYTFSDqbRn2jhHSl+8GPtVgsNY6YOp2H/+6neG+VNC9SwrgUWuAo
pc0GgBCnxqpoN1zozhBYcKewU9SKdvAbeVe67a4zx1tf5Mr0oV8o0bQ2acXw9P/7RcZQBGoAKNqR
Kig8DX+Z9+Wq8t6jZHjRJmN5VcUfZaHdTViOxPz4nz9wnoLK9YLRK172B9iU9TbyOVsNkfs1Pe8S
tWtSujeOjvLPkh0lec5pdD1pJrLl/fdnstgTXZlxftEjGp4WqSN2nMdoRY1DNEgwZzhBhUrtBK1u
2V3NnksOht2ieJNLMg0i7FfUMZzR4gI+iQkC1XpOIHjJLtEnfYe8UWIFvX0ovHb2IRRHpd5oXSkS
m3ppTntGhM682QhdvRHy/J1HOUtleTeIN8+gV5+TrEDeBMJj/ugjxzwkQ6cW7wz9vSA1ANqj/L2h
iQOg1kTnFwcfTfyhgqHqBOB5HfdjnZCpFDne7wPDmN7I5amPF4XkRJUUopIuTt1WI4Ob84rIAXmA
Z5DYERMMDTxcgnCjACUqls2srh587jZcUA6WWa1E85Xl+Zyg9Mu+ew8jXZC0TsXlLeS4DvjeJ1iG
v7QW0ahdr+01y90PtXw2e0qrOYNBVPJ3tY6eLKU+JXn2bvXiLic2w67Qcavla2lqi8IT0Ppze6Nx
xsHBOo9ScVRgx+VWMGHQv4MM6Y9vJsoik/UdxINjS5AbuQDl1m8UYDviEr3R3DUM8Mv6cxpQdGPY
i+jfexHIrrzzGQ52pAWQv97+/r2hJ4u/Tzkn5RDq60co3jrjq1ffvUG/h/UPp/FloaF0q6nAmXDO
Lgi5Bv1mRu2mQ3IxnyZE2XWoFf3B0aSGZNrwQ+dJh5Z0Dsv0PfTKz8avSKdUz0LAnbfuWLCLsjhB
BnoY1bLjkmzNotL/DD8kCwBS4yOR0ocH/KZOBhkxmqh3Rqzj0xD0r5bBZeZaNWvJbE6mtVgx+Fci
eRzA7nK8gy2+psw71hXddUO4sQ1cu+5IokpRC9wEO+vlVTM2mj4MwBk5Qi3ZUp8evd7dEJYrecVj
Vg7vYo5y0I0PVja8/z7u5StbkMRiOF3hkY78OJTLErOaUNXMGV3pC3jkCwecJ0PyF4WVnsL8rZEU
R3GGb32yuWrICP0XMTN2mau8m219IpGbMn2OBiGf6uarqkfOJbvpkuozBk+rPvllvL7xna+MHCrs
kk71gdvhjyJgC/u5L72M7MoQfa2RrouGanPSncqIxNI82oidsVR8/KJoxoeUL4eqze7E5hTXHNgM
HyOff08452fYqy+JKX6RX1yE5qOUDO9RJd6o8Fx9vZKESILOMBWmy91XFawwKM2KFE2NirjelUgY
n7w634picPC4+qVxvxhCbzWYJHD+/rCuXfP57KkPJkuaxVr9362IJa+rK5XgdIEop5nMaJZ6dces
WWnZXBPCE5yPjT+KX3ksftE1W8KPXKWde6fJzQlQiB3VJqYKUPiKmO5vfLkrxwG+HIdYgrORkUgX
q27ilirxF7zJsc5egB8uh1F7CTWWS883bKplOzGl0u1p2p3uWRu1955ufIMrh2nejGgppk6558dh
OjfUoE5Sat3F0J6m99PpluNVRCrUL6rVnkQxesoSfddH5l2AuxXVWRYqL2E1ftWGdxBS9SUl8kNQ
8fAb0o3ZeWU7ljhmMy9V9qQfWqEW2m460hXDl9FQ5cu+Na04x9x/oG8VB7NJb0lTrtSEWJBFmax4
mVP+5ULEyCDhvhpTh1rlsvS4kHPtteFAz3PdP4X+wD/sb0znKxcK1EOiphCArqqyNa1Q/7RR87Hr
S9GllA4/4XlEVd1DqjDqvZelt9pwxrW3/e9nXYw3SwijUFWnsj23bLsKXOzuEtxA6i1S8F70GThI
E5G1qqx8sbgb88zgWmluzcFi0upzABrniS+eqMbSQ11Q5sNazNRnYjMSdEVkJQF/i8dVLnFv7gxx
XQn5GYO+T6CHQlA3lyN6ndu8Kc9/OewIxhPEEJBC8281lZxB4VyotUCgwnFd+dK6SI1FmrX3Q/Dl
ycbCqlJ0vcbGhAhBAVjuM6fOhpVYWNu8bO+sBASVMKzKsboTuuIcgRNrBIzvVBLidp+0w1pp8MwW
zR/SZM9txbf00ruerG1cSONJi+nbyhYBaxnIiFlgANSK+9HOP8y1H1EsylQLApUrvhCs9RpVulMC
UBQGZZiB9bf6eSsS2aXAx1oWuGP/8nbJB4VcjmYbb7C60VEoGqFXLJOeYgRxuDlCUfocFal89Xb0
hhgyc8o+ohfkimWMQGAnK1UZZRBtXrBhBuNLp/G7Cr0OGXndQcoEW9cNIXE1TXRsEg6JiqWCKYrF
mD8iIDABkTTkFu3O7w1/BecMAwv9NJtImBe3wPURWsoqJaTMFPIDUE8cg4z60UwPBC/MlZzzmCH2
6yplK9RgWEbQC1qSzKzo28KsaATV2XTNrWaW322QHbwyPQgVNSvDRYGpAtjIPitTepZjXNRplD2F
/Rqyqm3owLdpYz4boNrcHOQEyHTLd3yNPyty9yIRew0YE8XXljUVHYZErxcHazC2pj5gaedLTusA
kQ0r1PYrJaLY4/q7LmheMsPr52kzrH5fLq/OH8kwJBYHBRHdxYVVL6qiHnQWJLly56XOiux3D0NO
/g6aRXXQF81obfmJN9bBa4cUih3cXpF2oZy8+FjNHyA6eQOeVprRkmjdpVFCdzG9sRJd6wRR1KG0
gX6EQqV18TkqUkWiNKzU6QbLabrG1sg9ahPYAdR2M8S9IID9g1XK+4CQrkK6fVK4tuKzqRo6z5ie
0OXF0cqTIsk7jf4mjrK4QP/e4MbpBH3HP77zGY6BTrnLG48s/gs/QH8PoHUnluDaTVohDfFgdV0+
RDIBf6a+dROZfroGut0lFquD42snUsoUrFzHi9OvzKuPje+RI8zwG1rQLmTftVqJXyqlt+gRW+SB
M0i6Zj5k+llpgFJGLJfNMCkWYmEml7CT/WHyXYrDu5KOTjoS/+UbM8ky7hJfxFb0JVcRMsEWHMiU
cG0owbHID6WZ4ahRsTCJ9fg+vc0MTiFu1D6am6H+xFUqSnQQMgMwv/BAdW0LR5yTyJsrdMioJv2A
z7qhQPWcS15AoaYN9yaHVJJTQuAu1MSrxKjncth6VBmAykoAzWM3WBFARCaKjrkyzr+xdYJJFkkK
6FtCQpBpdZ5KwMqURN53xXLAgWTktQdsxoIXIUHFQQlhtPqmErF0x6VnNz2O/zZ8GqMcFlAyWVZw
oAcuHzBBTn+fg9f2S13him6hvmWoTnP0n/0yECstSaM2hcVKx1t+TPR4O1A5jSTCs/6/Puryitbm
0M8zALSOb8B1TaGdp3T8gLbOulq48bOunpJ17lWo5BDHcp377+8SCznPCrXkd0VO5ZPt6aULv8+W
07k9lIZXySPsEK4G8PMbP/PaqYcqDSUpjlrcwy6OyHqJyCmNWV56RCjkMSQJBry6vjN8ayvlvF/+
++8P9vonTn2QKWb5R7UBVD5aO6iqzlQYnxrrMK7eJXd4zuLyu2YPgTG3+P0j/y4dFxUOyjp00yZh
B9aFi+c7VjkZI+S5OGEf+zOVyNUWxTXWb4vYY7G0x1o/VZDiSKbs4pNpnosIpmw5cEYou0l4kEG8
qA8CG1WF9R7Xe1JzIg3GlTUgtNKEDAYOOUhGom0jJLgUulwsuuNazw19NpbjynPzemaYzLcOjyzJ
J3Tati1U7zlzZRsE0O6QklQz6X9Td2bLkSLZun6VtrqnNoMzbdvVFzEPUmhMZSpvMGWmknl2nOHp
zweqLmXlrlPd5/KYyTCIAAQEOO5rrf//gocmI78gcajMfetQ5uaHwa9vC60YVwGRWOQVm0hGeJv7
WroxobkQm+3xQJi9MOoWCzfKkUEWlmtGn8Uaqshz4uGBY2PV+fdX9S/vWu5Zi8Q0hTJUxP/5ru2H
AHLjHIzv6+o1G598vI/SYDpipnkxxVZ2mwT19fTvApl/dQPhTkYgk4Cu+F8jg1ZpY1SZDpHxqHpN
Jn4+f2pfxky+5HNF2NBUd7iQPf79yf7V2588OPobfZ4svesfWh7db1LkESTwUl4hJeZZa5+q0fnV
35T2KfGMm6ysH+f+yd//379q8X74vz+Pn5NJZKq09RybhWHvZdxjiddeepPMW6n+TX7D/6shKSFQ
SlYZltIq/BS6lb0HXghE3MEqkvthIKsRI6IJicaaTSaBSlXfbdCS5MKn/ahHOGt4OPgQNzT4oYOg
dVd2e7DCb1mJF5vjDDdJaN3hnDvkAXbLZDSQnRvfQgdlaCuw7gzs54SK7a1pUiQ8AAFtcTyNEmy8
7OmD7DBYmtIH2kacxPHB20XFkT4tJg1o31q8I+BIflykbo5HfsyHYrDyL2lJRq3WGG8YmPGvGHkR
MC7p62vFI9CfFoEacefA2IeK/GosW9ieYGop7NwWdv+sJtGDpGTYY0h7T/HpJXBCfOV7rHghLPEK
ljjepGsSkARHreFuTjHO/WbSYR89esRDy70B4GUbRsNHEU5A+eRjUnYX4DPV1k2185Da2x4z7FiL
vmtTM27tSJ4gXsuL3USw65Diwwv/N6+Yv3pofIsKOxIPPK0/l5hnWdVSBV4RV68YXZWkHzHHkbr4
aFf2mfKTjxJg4r9p6f8qX2b4VIihzXIpXPn5fmJ8GUJRpYFwMvdigt9ABBCYG6Nd1/hyxzOrzpgL
AtrYPzhBAmA1Dy5DnCSHMMkfmo78b2VShJLDEDKT70VQfUL9A2pPTbPRTXrGGRz3ljnbiInfNlMY
Ehg23jR//wz+hW5JoPii6sykuSFW+dNzEWpjRoV3hgNbkO+o5iQJrxPxHhrjInLOChpgtYqRGGsj
NIhUi0B/+j4ykbEkQh4ii9Z8uVcdrbAsHmB8Uk2K8HIPQwVfAGgSAIayJ2XtAscCZVHhvys1cDiZ
PoPqdSjUsYoOf39SS3zpp3civX3bmDtTHuGf+Y75oUXzndHLpWllh8FMtjVBdYwdvUdZks9vzGFn
+EG1KXOS6LlpPEa4vTCGLzAbCCEVySLdxynDADx0vch7a4f+6+vw3+Freft2EO0//4flr2UFeDWM
5E+L/7wGy1a25Xf5P/Nmf6z2543++Vjm/P3tKvvX8vKSv7Y/r/Sn3fLffz+6zYt8+dPCtqCuZrzr
Xpvx/rXtMrkcAucxr/mffvmP12Uvj2P1+tsvL99IEeNGjOz5q/zl96+O3377BWWcxfDvv378D79/
PZ/Cb79cXtXLN8aPb3v7YZPXl1b+9otmGOJXAsNIgAzBfar79HP617ev5oevKBsZ/faLMH9Ff2ct
vSEygSRff/lHW3bzV5bNV5R78D23PNIF55d/Hc2ffrf33/EfRZfflnEh299+MRikcBf9cJdRxoRO
0iGgZlk8Puh2/3yXRVIMOM9W1nXEWCNB97d1Gx6dEDgRcc6OVgATe+Qg6COjl66DYSbTGUtcQ6GZ
zOZDUNaUX8K93zlasC+k2QAnxKsR7wLpGNNaNjVpdzKHKzgeL0ak8Dbr223XQY3sKRya9LY8Klh5
WWcUu3LApC4PRkzbAt4YRnEbtDCaDQ8LnLC9VtSZmKWNOTnBLaz440RgMH9qrcijtyofSC3VV40t
Hj2LGu+6A7RqNDyeeq8I5JjqqEus8ozKhmjJuOhJhs2jbXVPTaaXHy2/x2houACCb49+h6W1pfph
rWtJeSKyg/EnnryjjXOhHRpfXRDx2yAognXcu5hpmnC5dH4JjRAdKQqc+czOO3dOjZtXkt1p2E5I
4KNQwnknuu4uMaazb1PXGYTVM+Ta21gfr6cqomhC1QbUwf7kRSZZO8y/t4M+3aX9sx1gGcwt0eKn
0kP9mox7PyQgt2zhhDIENczLzfQKyoztzqdYLsvXbosVhhywcG4SsKRBemtPcbWXRKq21s7o472R
4/bC+IaLDUukM05NiVafNgGpYUy6xCoCEE7fIBChw8O8Ioss59ynuNCDc3DIvYytfdPrMt8W6Y2o
JbBBTMU3SJu/u23/TBFXfdDouodJjEkUlbNxBx4wSSCKNUlGIrLIyJcFAKVS/P7gEEGdB4uHtkqt
o94U60wAgKOu3MXsYFe06daUnjqpLk+QWIdYBILX2iST1W2UhttI06fX1tgkW/QL10426ivNxaE5
C317rdQpuA0TLb7OUkXZPtemnBLtERfTKjPmarS82mW9mv3yx25PoJdgISXb2W1VY9dll/LKffBQ
IsyBeEjYM0VVBde1gSdWLChy0QsMqROsXDIv6gHP6B9DUK24QfSCywNPC/3HseoxndDw71JKYWaI
aUKf4w1D9QyWBb31McVJPA7dQ9zY6XkwyNC7mN8nVpKDVRLTxhCMNkQcfvAdXmh+bXHbSsjdQa5f
zGho91GLTUlgDOq64Vck6ubvsYcnq6rhPObUvFV0Kzs6Pa5EuN/Cn6Feispenvk+s7ejCtNVlhYf
UUS0V16Jurm1Hq0s6p7rbnlBftBnbXmpMhvlDxCpaTjTHQ3PjaFVxzFqcMiPA0xzjH56cuIYl5cQ
foFmxddGj7VnpvuUMuPLjtsTHmmadkyFpV+auOsB+WrujhjoR9PNy+vcxNeIAh21ct3E3mdBZF28
3LuKhJnPMmX81Nc5ZqthOGnPemZcS93rXuuuKq9c4KGTV6pdmmAfGBlBdKZ+tVmPZlRudE2W17Hm
6fsoKJ9NuwrOYR0P235o4Vm1aX2iqBecDN4Km0kbshtMutuD48bBMa4EmHUK0YlDQd0IGyBRttTU
1m5bjEAV7PXaicA+NwTIsaEmGEX0cN/AzcLfbfa9D4InKUXy2OXluqyR+CgzFnSuHA9mpEbJSTvd
cp5yxGAf+hhuOwrFUZnkV1FmO2+TLEmuCzs4ti7eE5hK7CGowT/spbzxreEVGoX9AIBB4NxFRSfi
9nNXDBtUKRVUVeczqWOxx1r+TNtPQYHASkgzfA0sRd6elok1z5HJ7gEqzLPL8jJXWA6Wj4HX/ev7
kRQE14vl5fv3xbc1lw/dxmdPy1c/zC5fDTbu6iBfb5ddLKssn/+0x85KSyz4zQ/ei+nF1QmldHny
pwl+dVQ5/5rVSmaX5WVuWWmZvG+TutwRq+VrD0EeSqU/dve+zftny9bLF+iGkZ3Bfl0jIe4Avc7/
66+PQFuOa1nh7d8te/lh9m2z5b+8zVp+cuZxz/bvB//Drt8P7C/P9W3Nn85z2WZoqBUZXDJA7/t9
X69t1MNoh8Xu53/1doLvp/6+yTL38+rLhz+c3fKvfzjS983ftvxh98slAP6NXdb7EVaVMjeYMZSr
xtS40sv2y0QQ6Ne3y/5/OIjlq/drVPniWGV2s6cJfA5tBfRu/qne1hoEI8NAYSdrYVWaygJMnxnY
2FbiVVqGoaDLHHe7eqjucg2PJXcMyhNm7+20HgqP22X59P0r2ZgZI1Ht9NPny6I9b7zs4f3bt71g
Cs++fthjEOGvXFntaajT+gyoJNGT5hQrD1zdMgtvkAKjZXmMMQSMoMkAb/vjwwIM9jEtP76tsnyx
bIcvv7Eb9P4Gd3+fdkCjTinMfWLHxTjR9EcE6j3/jIFFdcIivz4tc43wqhNB9XYtZJYQfT8BQbrE
fjDs3x/RamkKKvAO0jS5vuWZGh9eVym/GX3g4ui1Pgav6hXmEi05vnjF+DnTKuxNyXMUp2mejKX6
feJ0YfmXi+/rLZvxa1Qr4szrynW7wzBUWLO37lFUQE304UsR+c2uaVocvaGKWWAwesRXzkOJ5xBJ
ihYvW9KTJyeuyhPxdvz95kWszNEbE/gc+71FF+fkZZ1z0n3NOfkkJdbB0AHgCsP+tEzaec4r05AA
Ra5CSk0pkhg7xcqZOunz3LJYycnYK688aoMTnZdJX6a4d468zUtlaPgZNF5xbjOHbOz8k4rMKwg4
MHGxpTb7wD1AYCpwsP7XpIu175Vh99uqrIh9+gEgV2dwbpu+jc8jGUlGrZhkDxW0sCzQDtmAYNLG
Pn7WFkzrQsPYt3PKFLclOpvSAgJYUx1ywnDKOmmh1qzyPtERXJv1KWlA1eu9QZJZ1c9G5Vw39Eh4
nXHdkuE+N8R4jABTmlsrFfhC1Dhd9ZETHHVri0rBOPlaZGA3eHZFX9E39uj62bTkMKKYzHO9A0PH
skqyiywNJv5JmQEavWDccsoRz/LGwlZrmfOdiE5WaV+rylIY6/IbcGfX8hB2MCzpAIwIx7n+7jzB
rok0dXbvTTyEuquqk6sp9OwALg563fYkajkGatZLXB/siOzKPLssZxOY7ohuXqfVuJTOP4ZdB5T7
Gn4zrWN4RWvJO/bk50P+wyQcIw9Dilxceq3A0Q0ZI1d+vr/t0YuntW6OZNEjfy3me+/9BlzmfvoM
CkK2iYZwLmKiNfShXtBn3LX0AikCU6I6mfMp/bDsuFG8ZXwGGSqeGxdnPu+305lPNFuu+Dzxqz5Z
5VOP6998Ty2nt9xw+TTyaL79DvM3XoD1GbUCOtnG03LCy9z7ZPlMppq57T3rEyjz4rTQmBg/FidN
mri8en98SOhXrZTEtXh56pZbaJl7nyzXYFnkbUJ3NREH2+dlb82TsKYRXybvi2OmP/dhmK2LUb+V
cW+jb7Fpud5mLYF2Wnm4qoERrE9kBLmhl7t6nvy0WFLamkNa2MvabmjM+h8nEBTo7syfhaZXU7pQ
n7x+LgpOe/NV6mOzLcCfIj5lEsEARP3K79XWdYBIqtiHbfe9ilO8huf7abl+ar5/lrnls/dFmRWn
1myMY2ALsGe2s1PprHieoAiMPaWTTodkYpjBsUlv1jBkbQMoBu+85YQEj7RdGugQdIUlW8sgEP2z
mSHlGYGVGc1wmolvicB0QjdvvMAVG1O5EBtQEKww6Ok2aaRn58FKrsI4eex7GW9DUjRboxGUf84n
0KVeOK2DuUGncvWwnMXbo6DpG8QXuFJO2Mj3dRieO3cAsjpqh+XuQJ+Q7qhvf0w9mv63X3qee78Z
3NpKTuKhGIpi3QShvhnmsZHIXvAnsk5+U9hnd55oDAa1WqZrCNPNiVpJ3mp+H58IYxeh758cutaH
WI92UEmeusrHqbjJyNFlVrCqVYSVPFVpV3GXDfsp6kHmiKLbu211V0PfJQnlajznGRRuG/jDWHez
oxvxNGR38ATcEib2RPAz0uODUeFVm5gdA4K5tHNuLKSgKRM4cOEgNS8bQYmdJ7S0jT/bEhYFZS/C
QP/ve3Sb9bmDPcy96LkCAKci7ckizF6Y6pLlOEu7rX/rJdjreohU+hmjBnX3be+4+M1jtQBPgfn/
4GNoEfa7yjESDl3IZDl+/IYEhuc4wNBbPVw183ueQq3qBOIMP3RqtytD1yfIwny2fDsl0bBuWmQv
aChX0xR+CIIs2CUyLM+t+DIJbTyZbWicZ1vgmN0NRdpj+Kc+2FoLzCwvghWhOiy00qndLgdWeEm7
71LzqvTLm4a4wFafKGbVvkPHKc9RrT4ZbThuPaBOQdibO+U5eNb6NSEIWsplUmhaSBG+/ipankWv
gcbb6g9eUMcHrFtLKU/ZPFnmujGVp8A35MkRnXN01Y3rDfBDo6hbF7QlW/yeJBan8wo8vcfUeXFV
0+1kQv5P6cFGSfyWAeXwfpnPLaoolteH3lvVztzozhOVF0wIsmyyjmZmnD6WY/MUIgNmsD2REXZR
3VCN9ISKP9tS1g/xzo3H60QWHqU7LkI83g7L1cnHud0VsSlWE54sELiM/MRgEyDPPOfhNwaX9o8P
/fkbrR3PuaZH++Vzc25ll7n3ybKa877tsrzsNcUpkEowfsB5nz+st8yiHki3tuN8f9t2+SxP+mNc
6FQJ2V9TUHfbMsvqTV/iqipGMTO/k4cin6Vlk5Hek0eAHNXfJw0CLuQC5qpx5xCaNqIxs2C1Y6pm
j/6XsM+fpmoEwzjrorpBwQEDxMQtVzvrwak+wnxDEWIQAM/EtomQpzVFaKLxVsEmbIZzn2fN12BA
mNBX/ucyh81ejsSUAlW7wA46Mq+CmKSmp8OpV5N2P5nRVyPZD7jifG6phwWL0wc3bhQ214GhGRRB
wVp3m/hqGkrng0ns60CIqdsZylafyQ4t3/dW1m8do89OKmiCh9roPji46b2IqI3WcR5QShtW7aVo
oQzOIZeXyCzv4YDrV2E2m922sX3EDcreLl+2WCEPXfrSQgnddZNTHZPQLT400XRZ9spV41aPbXEN
ghS3duLCq+UL6WnPEd6GD33VmCdbBDh9zhVPeke/vtTx1x/86bk2sJ8oCrs71OS+nvoqOi4nMeJy
tQZbaV1VbW3cMvrhgaC/fus5SJracbZL1Jvgzp1i49wNsyxuPpWJmMLkO+mnXCNv7g7SwHC4iz7Z
MB2Wo+pGTCgjHD2xjstmPDZZn7erQ56BjF5s3WI0aFwV1giDfd7l6IqDGmzzaSwolSvHEvAlRWrP
eUSacr6umBeSd2kt69TabvrQqeHz8jnVkfYqD4PhxhxzC/snCetg3sCIyouX6fUHIoPlsR2aHLtM
J3yxcVadf2DEVWIbk6U8Kmo4HuN0ul922Fd2To2RJy/RWDkX6qqAEsyHaHvFB1OPWoaFaQYirktP
hp0Mbz+g3p79yOw/T44nd6AAg4OJ4cqHycyulr1OkWusl1usA499s9x2y15FrX8lGm3eC32MzxHV
e5vl8AuD7qXplk9x6ayNXB92Y12JYwTq+i4JCbBS1lB8RQB2Eklkfhy8qd4xUA5PYdIMd+EAZ3hZ
owsLrOu15JMWC0hOY1OfKHhI71qN3Gqo5+XXeBD7wI7HT11c+NvIqif6b0RHjdI5UJjMO2v+T/nY
7QYyqc/0tswtWWPvRP6pvR2lR2hz3o8dl9uk19RzZhMJ01wMJAariG6bBhfTZY0QS51QV8Fz67uQ
Rau8PzMwMG4IE+cAYPkv2Lau23KUn8ORlBf2sLzovby+0YOoedsHIlOG7bb3eapdfzNURnJVlMSh
M+htb2t0qPzURL2B19rWJsmEvMpJ0YEabEkozP9loA3A0OslK6lhLAa05K0TVRe3bXARnk/FVwen
BYy3rKBXaJ1dUkXwBlz/mlcEDIV5LbenPnd0v6gO0JrvuO116kmM9R1Egr1qs69UqM3rdaURbQbR
W9eW6MvrjP+1SZve+EJc8+14at1D3qpFl0Brgqs4pi6jtkT2JdfOyx6MqbIowy/lpVKNftUFERrX
KTNflPi4rNCOw7hu9FpcpDFWV2TpnY0MpX4pO34eReaQ0H3zjS45oche6vduGFW826b2kONPcA/c
tV8pw6m/tZkPR6ATL7WV4/Efs4+a+/NccIxblcTakybD+7e9+dFD5ZX2U6BlgPMsJz27hiYu3EzQ
5yMveAHeu1pWTS3ExnkX1/c29i1YWQTZwSpL+750SGgsqxQlvDyCsy/C7ZPNLDO6mAawOXT81tZU
FR71WX27rMrT89jpjXwitAL9l0fihLlDdNOXCI1rvWi/UHW3EvMZWwxqV450tDtjHM0DnSdtP5HC
fXBDQtIFvfxvcGQ3uq+0z4kmik24ybQ2vETuIM4y9IYttr3mRzGJy3J5qMx4UnoTPwEvr3dDOBgn
My4aBNTA5kwQzfSMPi5rTl0ArEcZxh1IXGCso4SQAtZ+6OruoXdrhM7z9R6hlVK3PH6G5If+mXrK
614Po6uh08mRBW4ECCW9Xs7Fr/xPuuqsD26kqR3yfXlKcXS6MVytX8eEbb4aCjADZ10zkqPAaKJ6
C/4jqhg17iW2fw+xmsHu8yrUTOw80lWfA522GjfN/to1tRLXTpTeELblJyM3zsuqROpeAMXynsx7
6sMDCDwGXMyjU/jenTPBGIoqS3zt8mZr+o32jPQ2QCVVtlcFWokLSlvom3kmv+Te3djlNs8fZU/K
d7UbK9fNU1ULuOWl6j42/Xi97CuS+nctCbFbV5mLbKcbDt3Eq9sNAUBw1PZXRUHCMAbGJ9+e1HZy
IuDOUxHe5C3WP2/7mA9qWexCX7vgktOfjblpWjabt19Ws8K3oqvfs89/yrH+kfT+OTf+H2S9/7P0
+f9PuXGUKuSO/++5cc44isOX4k/Z8beNfs+Oe+av2BegXReogSluskh7/54d9/VfEa0aGLfib4X5
j0P517+S5d6v6HOocHMonyE/P9dR/J4sF8avjj/biHhzRSoiFfv/KVk+/5Mfc+UmSiCU5ZSBos8V
KHJ+ypXXvFZlnbXGWQuMBxLb5XUwAY8uYQmXvf9lMIbmpHfgzdxM6gge4+mmqcfoTI/4siwRH/VO
eebfAe0U1FHmn5Co9edlyR4ygxx5REelCr+KXH8tzPau1DRszAqYepMBaywtgvhk9tSyj1F+DlPH
JsJQgk3LEbyPdm4crLqo59KwZ5ySnLPrqPu2acMbvCGsDwEpUoz59JbAkTdQM5XfcK1vW6kN9ziL
xzvHCcp25esNdipdHpxlMhzsyGxvhCmdS6DvczMM7wy7Uzg9YOwd2y30m6mPXhxZH3IygEjblA7m
1Cge6hQflDHwzG08FOIooyBY+a4l7tDRxOTAnFsVmNpDntgvFsYyd4MSDYhJjYOuvzpl2D+4uYCi
mwDiTXLwIrU5fg51HaN2ALSUidtqJXLoZsIcztKk8jbLWgetmo7hWwjnqvb8K49+K9bPlOQHc5EB
Px9Ol7h4XQCUznyQ2fzZSKIrT6ibStjrppDj0SCZx7tz2FUiLF7RRAOH7lv/wZucdWea5V6p1F21
aaLflCaA6b6J8nWsUogxcauueOE8OHoU7E0BTbJyDKg+ZQZHfJZqyfFAl9u76luAO5FlrztbebuS
1S8J5vda2NzG5vdiMgB/+YmwCdoQgefsjroXOrc0uME5ssM7r9fT69zl5R3o7r3dy/3omPIi6nCA
JJqRF+htlMAZoWebTGEktc/ZONGrkn59DkbCcln9FFIlezboLq0jvbrvax/nQ5f6tlGlHmVwsNnM
wTWPypuNpwGzeAn4VjHqBiaAAH96lXhwwxi4jtZNZ1T/1snc+vmBEzxnvH3QVWAo8b9caz2Gb1nQ
TM25d1xtq4LS2eRo/y1JJTQqpusWA+mjbcUPkiKuYxG3z8BpcXAWsLkMfNj/TZkytlHzI/5DuYyJ
CE+nIksQ86GWgpbgz+UyWpxZlQaM9uyHUX/M0jzZ2XZFV6nq77s0F0ddIZanki6FVOt8zg1dQ6gD
0RzEZO1bs20fA9ugNrYyy73bOqNeg/Fi+LkX/RWg7lUu8v7Z5XdbEdcNH/2vFVY/G2Sa41l1JAxw
JRIrYaTOHjP1YJu0NiWPSlsr1LmYhUXUOzibuvTHnezYMHQqbEp8FGKh2fZHq7Ihg7ggV6XdTTfu
mFxTRXGoxtE91kp5m6K6MTLhnCNlxVvdkEBPUNVdhH6UVpB/0dRkb3TME/eOFl03Ykoew242Jotc
ugauh3eckts0NTC2N5zrVDNCIGIEDcwKUlVXRfIaD4sHc9Q+93443nsNOYJGf0rNRFyVpL4cIpO3
UxOQlQfPaCe9t/N9tZFJZT7yZi/TYi2SQT8aYX8/VGZyiCjFXIX084lTAz3HruWg+u95YMl9nXQf
jMbh4Y7nikaLggW8Ky9jofMYu4jdwjC5cvBg3Vr5c57LcBv3hb0VmS83MjdekNG3q7KYYG103UfX
GZoN3bj0mMD2qXI/O2pEL1eL/IKC742Wt5D0pvwsWiz1vLBsDk1qqbvC7bYtxo8cEhmOsWy2Xjpu
k2SGrNX9cIV3o7kNXEbbFZ3DQ+JS/WOob67fl+s4KXHni8ilGaHYIoCBjai5V5GdlGekxgfPbaE1
pd6mVXYKgoobpJMNyn9AfZqjgwUJHWcvoo6Iu5y0ta2lPb6m7DSZn5HG1g7UZ7M55f0qgjGoxmQn
8YjBzXX0y3Mt/JyKWZOEN5YYGX1QRuFODblXiLM5jY+c083kBg8Cs5RtImIFh925ZFONpVM3GJdM
xDO2ayamefpBRrDJEl/EOzNoqDsyn1Q9Aj3l6cBSOXB3Lp7iTiOTtVn68hzp+qH0LGg7gXsXOQn+
+71FDDRDyVgHvgfWMb5pqFpAyvKhtrkH0BvBprKCF1z+432Ihq2pjGhPkdOc8n3QOm2uXnLra0yM
UPPAXbeLdeTIEphx6e/9QcEysxpj3XWe2g+ihuDVPrbSGO49ODyuxhuAovrxegxBz8IOP2oCMf5Q
2Q/WYIibqdtVxmQdW8v8qlEYjfMS55nGwSMa6KfSRmGoWcUep7Z4WydleQWVrDKGtdHWwy1mWe16
TItLlTTaJsDcfhsU8ZNpFNZaORWPQ4RgKknGYetG+E+3o6LUtql2pTQYuqPDXWkqLvbCpC/gVQW2
jgyQ0OMAZOUtVQ+N/UAEvDnUWkvgJ7ujT9JuC9T/G9waoJYhHtoiBf8QqvGLQAd6EFZ4SwSPvn+t
x/uYCswhRgDJAOOzr4GlXFqeemo+RzpV4irSzLVtN0+q8D+0na2tjGrK90OBL10/X4eysc96og2b
tETpkU3IvINHt/vU+FiQ2cat1DV4ZESrVmEXSuD0+Hz5jtwSSkLxpsdXZYTNYJRp9r6vxNcqzsTF
+prDhaHPABO37nfCNr736CdpGAPKeOCutLGz9eeHsQiC28jBJ7xIELwq6t4gq6+XNq5KBQ+DoJPR
ukTDBiXPo4zJmsJNyg27Pom++UxhfXLQGEsTvds3OgCJvIQy50Egm+rCo3jS3KcjJEiYAzB75yfX
FONpNJ1pS7oNpGdf7Oz83g6o6mF8R/3kYF9kX0CSmJ/I3IrXOIKXF9dtThUDzEPTAjIh4nApp7K6
Uw2RBzE1V9VYjSu0jvWWF4fTMPtKlVR7yTuilG5HnsWsLkFjeLe+HhLNw81/XYUUDIJiZ9xpdVcj
EQaObRVMuXVy8MiKR6y38BhP7/GUOItqbM9ZSBe2jKOj9Km1dGfdUa0pc204EO8QqB2KCg5NNrlX
NdjjOjY3bqIBewsL8zoYKcxsp0jb9JEWwblLjrk36cROe3s3du73vuf5w8du2uAnp59VYb06tMaH
dPDqrUDqvUZ/6u5w8J829ErACQZ2Qf7SA7vVhd/QDhdkaWJczsryWQ/gyTRWd1e6qTwXNCaXJrPN
c9xNOPpXpDcYPRwzzOSOUrdXRit9PBpltdN6InzFJdVj0GVQ5aw8O7UZGh48okvSQULs8DF+0aZu
RCVsYXczueGtG/rXRJTokGVOe6Ugi49zfWVl3hTRMG6ovPM2o17zmHSkwymeJN+ej+W2NKpLr0f1
NRZeOKKF/UsnhbmpJQ+hkrN9aijGM+iQK4c2befhzU8tZNqvdTWC8Axku8m9iBeEAFZSWy7npvEw
Cq22j5T3kJhKalyvggHz8qS/g7oCSnJe6lNUFcKt4j2vGvhvvGIfMjM62NMEz81W8R6F2UrlIRCP
Jkg3uqItN9DSJ50Z3IXA8nR9T3168DGvoFeOqs53EncWog/9akpMfzvZhNNcEoQIprptMzIsUXM9
TxGKD2PzuQp8uSXt4+/juantwqTaOpNNPI5H6Wh04ycrn6Irk1rAnaiMXd+a5JCSlpxV3fGKb3DG
j6J7Kb1XSu7Lc2pqxmOrjFPn02vK6NLSb2m+GdhEohAyLpVlPHI4yYFQL943urxVjn20UuprusHJ
9yHWJW1lwOcRkizcADKvr9tpo+afPe7N+DL1w1Pad1R+Et2M+22Y2/5FQtIpx/pGWOn3GHcc4NfI
27lXhaY3d0MUXVSb8jKYjK8hukfi3uieI0qPeMh4CDccKFYa88Udk2SXuYV2z6tLOKNxKRr9VqfZ
PYipRd45gPJtosw92n7+7IJNOc+mOFNUF/cVOifMwDu8jPOupt+JsMH2h/tYN9utkdBYWBnalVQj
Q+yFzQ7FvPWhdc2tj/FM7JfyNh+I7ivM4HYRtdvnZdIV+rcySVhdixiAka09R3ITpmBJk46q2ZE9
rM1JHTtZUyiIFQPtMGcCiX2w9/AL4DA7NkjRZQDZxO50X6ByjW1zDXiKWqx4hoFPU7eJ6Q1u9CJo
V2NjiW0Q5cMhmoDXJZ4ZHrBTvMmaqNhV1DFu3ApfQrNCL5KPDtZ5efYaBI6/1nD2Y9VU4ecXiWPs
4sk0mHLlx131vNyVeRiOt6qPrlLdvvGrurqN6hCu7WBXO9MevkSMkNaJpEi9bHRz1/v0vCsxVrvK
rT+ajO5QCCXtit51dfLi0lirwhEvHBmHJ6t+g1rQ3nROmu8TNYIszMaIMumeQi+afum14JM76KmF
mR7RqDoMQysqOfqA95ZVnsvCmjZuUck9DnTznT4dfC3/ElAUC5Zr1SEfuDTecdTTmpoauuatcu4t
LaagWcvOoeb/H8rObLdtbFvXT0SA5GQzeStSvWTLXRrfEEklmez7/un3R9XB2auchQo2FiA4rgVb
lsTJMf72r6k39ZPVxD+tuPzOimuhf6JN1jDZGwZJSV2FH3ZCXB2M6ejsvEik7yPa/Wy2EaxCTnCT
41Lm+w72/LkMnLA3NoXQsk2NcHyriMAbBuMy9OZ3g9h0pMqeL2bT3PbVoiPYHilzjD1BvkBYB0Nk
yY2mM1vZKOfIMnIoqx7MbFtHVMFZ9GNbo0dxN9ntF/tdcrI9jIXxLAAiKCBDLRYWaqeX8phh5Pxk
lzElmMXq+mxc8ThN73cT5VPZOfIw5/2yLyfzwWsYNXJaoTUkCbOR17u4YfzgXiFOf7nGpD9kg6JX
wCN2viBxXph0P8Y6wzXY51fq05qXtDNfSL7e9yiHLgphxUXwYm1Z8E182SigVVKQrqASg85x6xfv
SnyiTM8I8jXbUDVHazHGXdlTDGC2uBjsKH/q6+RTuJI25oA3PnHWq8BzlpXqnwMvr7+HaSsudj9D
sFnu2UiT+aE7DEUhr9mITqOM8JTqjdZeDJtu4T5M8U+736jqcp/s0Mz3/dKxJJq2fsUsjLS5ZrZW
1q1DUbaJ2yba2jWXt8hj6xNT7guVn4NrNsepgD1QY0r4If70uH2caVrYRXY6o//r0eIRpV7FwExR
kUBVFRX7f3a186Y6j7aXBjntc3Zt2VfaxRCWrNMcdCZNyYm6ZqGr72yHzQHXR0eRSEk/uo4izZ1b
76LT7T7ivyR1kocl3jZrZnAYGfq2Scxl23elL91Sp66LpTYxxx8QaCNcLb/CZLaa7Eh7HqknOI8I
rdcQSXTb1Qp8LV7GrAB4Q9GFz0JhHLVyHs5NSSZcKFM6MlfBXUx81d+qu9ogaGyIKQq2OgdNeaWR
TFbWFyY0eRAwUXGsJ8/gk8Wj3edsaBwEvkpoBTH5XuBO/TcRJumNayW9TXqEQaRnecQBt3OVWT3W
6RheQrPDfjYYE7MoPrMzo356Lijc8hsEEL6hL+GpyQzPH82ulYzoyV+Lk1i0WBf5MwCocTDm3sDg
QDFyCbBf51QHFOFXshbytQ2AK6twYAn7RJ56mzVicOuJODZTex0R7DPp9qvzixL5vCa0AGAq88pw
W1fx/GjkC0J5QgZ8ZH/5OQV7UGJKn7WSHtVMpPTaeMQHF55xxnuSP44r6KVN4mEgPwVti6P2ca/i
VzUV9qnoeC4a8ppXTunlMpfqB90asfui1677EtUNR4JROMcIy4zfuJ255zaeEIma+rEphrNeZmwq
DWfjnATAuvV7udB4gaF1ADMbyr0W5+atl+HLwMa+I8wwOWBA0Px5KrELpPJ4/6MTke5Kysj8meQL
IRvjev+sdIaBDTx/GpmFb1WVLVDhgJAVwobzApQRWKEJCzLgHzdkdqjD4XEJt7NejDe2L9iTFC17
MhFmNMqZedmFlLJQ7iOguUb12+I2y6UBDbg2mvNMIPbo1zCqpI3qO6P2rEsNXYj3OSov8cixhPe9
A9wzufE2mFYaRq/AxlR+Lm2E97N37G1PXQe8sKCE6cU1k8lPZRr6cB9VoGRHg7TiTzJiyq28kneq
le1rwUBxaCZi49oGqYCLuTzKwvGawz75llnHD1q7tH5WiPEqdNRieivroFjG3NrEcesvFF5Cy0nC
tC2KCznQudvq0z5ajJ9F7lVntP8oEGPWpAyd6j7sRVAkHtUAU0cLhzmTHJh1NMStD1ZpdvtlHF9Q
W7tnWHXBSDn1h/sAIrXmtKgmD1pk/idhdPzyxTiWpq38ttBp43JKzgskpHlC4ecy/qRk6HlykUEX
mvA5Ub8p0ZZMD5Xamtyhdl4nex95ZgvosbEGIY+aDfajJ5SVDcsQ7yxh14cweejbtP3kZfVbU+lX
9HveW5FfTQcjr40r+iEvDONqa/FOJ+r3wC2D7uyZE7ROW3lbED4z78qn3vVosHaX9IKeeEPAscBP
XD02EdzoVLdfREUtuoRFc2I3QyisrKNtLSfLLl9D5G73RbJsc/bGPv9CZhlaq5blViPbS1pdQZYJ
f367SoCQqX+L2+VnGclm57XU3uKRcxz3KPDOIIYj8wOaeZMTfeQnibPsl1Jz/BkBxmEpT7FqvS1v
MjFD03CsNJ30R22gKDyKr6j8v0S4+Zg8vW/2uuLllPyuo/RU0LgdxjmMQrJtnDAIucufUCSTgdhv
EnZ1qzbBm0I+tLlyfFZewDyomh0HTbvLOMY3jNLqbMW0Lbs2NXHsceYO4TobIOxwz6T8lpBqlRiI
upxS6K/KJla7rYoWhKbUMczwAjC6zUGoLZ7vWNVnbeiKvTQXVqFsSHaG0zA3i09zzhA259nDAAp6
8VzJdq/My5JBL8xzbG0R6ovrXNCP2o/WXvMKi6UCILNJbTATo60umqX7KffKx2jejqmZbngd6S1p
9OnWFlzoWlPtKQrtgtyZf42mU19xGG7angA6A6RzPyhNBZE+2qd8Krb0jSUHsCT6qUYOwqYnJ6YQ
kvIXWr00cqLBCAYsPiFAZRWLV2dknZkqmrgp5yBJpHep2pV4C81oz5pAf0UD926nSXOIZ54cTrEe
hvrUhgWvggLFZNKJT1tiH6gxGcQXmerLQ2M5z8ivqFqjY8emW5O31sNer4HudYi0DlYb/kiTIWAf
5p6l5w2tKXRMe3ZNs2UBzLUBbNf8NHG57zrASxJk+JdbGPVFy5SG5mbcOeXs/Q2m9GH9BdrjuZpS
+NeBJoB8WTZJ3qA8d4rklH9yItBwxau0EQ2jleWUP0QTI4k3h10v2C5Q87knu+7ygNagg0de5oqC
6odI0dmel2TZ1F4UOLlk/I+tfbZqvFwH2MaxwHfA3/ttXkdt0FeEbWnOezqiXYf/JeTedIungXgc
VdknJi+LJINk2OpDPlL6BBSU4J/bjjURa+W3qBvGd6+zX/Ge+ksBEZWEuAeH4klfKAyXFBmJtPZY
M43qqzRHCyizGLdFZsQEliuGKfO1qyjuU1YXw++3NUDP4pz4nH5BFKjFoKB35F7wuXbpVX4QXfzc
Oiza3oJzt2PN9Uoz8qM49D4Nnnxo0oXdYU3rH5pRO/clxpM7ItELznA3YdqSyTIS5jbSsgv/pdTn
JCbwzMVpupHWBOJNisCGaOf4MFgiPHkDgx/HFxgXUXmFMuRGEFrFGqMQWIk+emlni3w5kkq3Np0A
KDl4sGP3mumKPvl1aIlMapjLVtt5a52NyUenM+QygBp1+U4ZbcLzlvU5qeLtigmUG1je9GjzT80z
8wvVb/mlcLRPTkluXddEihCmEYlK7e36iKO664yn1KAKrBW/pNaJQ+EO70I1EjTDYnuq3bV+mTbI
rFXuGZj0Fo4Wnoi0qi+tSffQXCkS7513XVP1viyrBPRgCp/aMf7M/f97WXfeS8rJBV9SuwFa3/KQ
Llbrg9pkr85S+1qXILNLihU+8gjmhDfdVER1Mr0M4nO0dH+la1YUUxGyj4S0H6vJp/2U9uPWm4oN
udUScZKBTVkQUWs1cx0kEwb5Rc9PtSnzY6cRittNPfxvCMWaVqX9xgh0GBAdb8dhCFFB6uE16Rvw
GTM+8ZPFWmm2vOK63eSUmW4Tzx0Oo+3KW5fk70017iKynl9r60crdSdwlavflqS+oIPOdrUZ57u0
FKVvjaBgYuneHBsvr2gqwA5jFGfDLN90ycfZoyyDEw71pJqWL1mNx1jYX0h+RtudjBV0LfF9xjiZ
rOIMKHRQ73PIwJPeVn4CrilMPXAIuX9eYGkvi2fdlMNLnWX69Hmsw19hurAOgrpd5DDtdI7SL0Vl
PqsE7CYtqmhLNabj8xZp+7iK29tgDYwo9oWrw7iiO+qDMOxSEkaYapeYbvOspzy8iOTzpDyH6m6d
hrdUVruEVh569aIvWjervTvU5G9lWepXrdBOyEkawDhOSa9jwnQw2+ymsK6+Vn0mz164jMH9v3LP
hBfVfWDM4uJo+GRKyEe/QmhytuhVl2J+7HOWtKQv97U938I+Go5Ki8zrgPY0cebxxnUY77nUfWgx
8pKl3b+F0bdamzvfNELrGEpAE3aihrQgr7rSMAxO7THL90VEYlfYJp/t8sccqQSujZK6JLRGzog6
Oqs+qrn351huRzZGyjaeWN8AYaEAiSvpt06+WNfC6fAxE9qx6RMsRpZLtzoyyMs8GymUzczBtSQM
JHXTPhJ1LC668cv0kFevtHaaMOF7af8adnHzIsfPRN3enD6G2uQYCeZY/jVkBLc18SI3UUNCNOl/
3hkw50ZN+o+xL7pnJbYA+F5gWzUVGWgh2YqSXxMHVdDU4htG+FdHEfVi6166QyGHj2r2yNqY1Yz4
cRKPVhvToBnp+zhRj4ndv1g4+BOWj+3Qh4QK8TF3HO1HqForiDQDR1nPKlHb7ORae+3YbXktW3Sf
B9LW3dPUcvlEunFmv4l52WiDKKm8kEjv9+5IWuTwhC+0QwKQ8EyG/AcheAruwV+pFKIMxp1RoBhE
jfneaYzmkO/SnxIidvJ4gD7QyB8pKlo+WEjoTXrHLW9yyTC60JiVVLa3ccb6ouekJ0aR413vXyml
XdJ29I6dg+YrEBkhm+g7voxKvo0KlMAWBCE4daSg9nm4f3V/0NC+nwZTOxTkDT+ogn75qYt+1EKk
JOpkdfRQhSNJMsOMQGX9Xr9+b2yHbo/1mER/0Sb0HDvGdizdSt8IJrCH+4NuCrXr0eP8/b1wwT3Y
dDAkrjUlD7qSyQOj/3JUKr+lE5UJ//v9+1dYtxxmgsbZSHenxxpwSl/J5GQ75cUiafc6lvVPbuQc
sbU7rzNk6ndaQY0Imd87fr5L0xiVVwJAOKhDQXFjn+onz7PezXmtgTHS2seJcUBCS/kPKXaBudTN
1vAYfvV4XraaxNuom+H4kgJNXoa4CkhmfHYcMk1nK04OJidC2IH3gcXfqDqIfI1DsJXZA7Zp6YvQ
eR/ZvDa0gb6RlfSrGONPYowObP4n8OQOUmJmea6BcjBp7xtB3p/WWGdjgloh5Wojy+7kljn09Pij
KL46zvANS/OmV41BGtfeNBo/ydzPmWFDq6EqbpRzodnH3LLbMbU55IpHhXpu4VFT2+3J46gTfwE5
2xhsca636UsHnYbmEXBoR36Z6t+KifTU6L03vrvwRWxS1qkcJyJaax3WZlA5oRrpA1p86VuDo2+K
Hm+LmaB39ih42UxrmVM5PVqNoQNKf12MjNRg0iwWI0dSId2nDBMDt+LmAc3djrW1J2e00cHWrDCH
jva0YxhWa9YiSHRk908hkDgWh5AQh6x/0A5TNkWfhV256FaYDxKGRq2zwPG67OJG/EA0DF8Lgiz1
uWg5dustNw0f6Nim/ZqfqWfrVtgeUuJ+NkX5PRvscZPYosTFWHSBFlKV6W55HnYgjJSS9/k2ed8p
z8w3qozWQZpIKNL9CB7xUmCbHawV83Du4ozqW1bf9a9oxA9scW/MecvGHOwXr3KDeIl/TAhJ3fW6
IM3SJ7ki3tDB9dcS1xYVl6tpW47PWZU+4EB4gjsmzbozdewvU71zmvBsUmwH8cFyZsnZR34zb+va
fpXQRJ7bAfFExohq1v7ppT/S3oU1bdUK6IliA3YcBzZy7FyJORBhsXcqwpXnsS23et+d+H+/jAO5
sVpfn81kJju2aBv2LuslMmNzQ16Ivq2SAQhUp5fNbj6TOL6fbFp+uXf8tF39wNi+M1M9p+4hPXLC
A8ZHO7MoeAcKBKH5Uj+bjU0w7kLhVgiRJDT3yXNHGAXlVuC/HfmWqtqyZ/4wJnHrG9BHKywCFODd
Vrc7hFfxT5LeeSPjPoCslDt3SgJCK1XQhbSYh26zN+3isQXgEThZYelzuetS/R1S8iuva1w90tDK
B9zhQ0XsMeN8B0Hfa1tYa+4xJTBK1VoIHkameo33J0QSgYaWSkIzbY9R1x7YOVG3qjXfogK0Twfc
bsV4KLWSMN45ubXOupOmtuFXtecFIGjccMySlmfRNi9r7eOmHXZFYnVbsnThDWm4wuJRBguC6xw3
TDMqyrsThwCciVuFcusLJu+UuJZkk5qATdjH8toxAjR12xh50zaRlW9o6RP+BotWl2zxF83bujG0
ztxrFgdhAVdWgG8RevsAHUrJuYHBenTosh89/XuX4fIwakb7lGQa4o8LX6t+zAkusLwCtF+ceyry
W+mZhywHS2mMRgUQ7i+9QXJPs8tLdLKKojzy5VE2fUs50TauTWpPhKAmaxtnN4b6ez0D+YBgbOpJ
fOpHUtDd17w3OpTIu9CU08F1u2uZQ9WGDkCcNZNUYhDivs6b1mh3R9pNNubCEK/LMd0P1XuD5IWs
zkjy8rQv8xirjShQUpa5OtkYVwJHd3ZWmx5Z7D4nSfqdVJ1yY3MYF2SyefEYUXLhvc7TuRbhV5OT
KOigo3Zysp514PpIAi5bks03Tr+UC+m8qjL/qkr1qeeqSzzT3tCsy6BeLu+5l/90h7baV+U5HORR
Vc3XHDN6sAiSq8H6qJ8DOo1MwIiG5GM8CLtBG25GmxM8QwPbldbI73mYdFSewZtXSXkBL/2BOuBd
lcN4dDr5a1g8Sum54daZthsbrEf/oaf9f8rjf6Q5/S5Oo6OB/5FeSyw7wW7/FKfVZS5kklXhaW1b
i2f5uXIItUQzShjtqMTeFFEBLIHHrOhDXHlUk6UatoWhD3pMPlsrdVrEkk60V0xHf3hyH4KmTDqo
XXKScYMi8qWz40MYpRVigongEk5JK8URbyHWdC/udi5twkD04PmZd/VEH6+IVuYPMnJ3S+znDsSs
ZjCXjQuZtS2NVV2PEtWcn//wBD+EK96fIB0rNP+gNDRplvjnqzdEpdO3ngpPFmsemVUN00QR7dIl
1vY1T5xA35GulRDGUV/NapnjC1OUf8p4/E1gSB6Xrhu8j4ageubDe2hYfasppIcn1DSQFAuF1LET
lLn9XjoMndn6Zlb0UYfY7/4gb1x/9D+1jVKn6Ia0OaHjwv8YBVYrfDmog52TWCnpFrowieO1yM/L
/Ls9TzlkS7Yu9dX//tKb63v/4TcbtKwYfHJpYLI/hmgasiR7I8ttKKgYl6Cun7pRo8e7NQ6divcz
BqHGaKfXYpG/SndpAmnd5vu0l/cSxDD+lU9ZGszeAP5WTAIOvqdxrxmutl1+yx2GeLQOf5Knrtlv
H5+2oEpJ4sm1+Mh81IPPOZAP6ZHWSfQN+Iq2nMZVQVBCOgSpsIabWD2gDXGzZDoslBuG5pJdEOCS
xl8P8w5VYjKa5UWlcO5a1yG6budDajZPVVfRJalX275Bv+cKbQ9vjIh8+ZGPst+PbQLhADWxyRFc
XCozQitHkC1QdIJ6IjH3UNNXBm/j9d/fqd8U8OypDguZ1Il1hWT8ELRYFhjWeKWdUw9uvGm5gDe6
qLf10H9pBZMgeVWZb7jJ58ZJ9d2//+7fTzd+t2tQWuXAfSIJ5t34jzzELDRH1O+tczJ0Z1ssU7tD
pNlvKzcMiOr6Uzbm78eVtKk+k7bteLT9fjxLnY58ANSSmOJN7edYVrgxaRhc0f3UyH9NVfjz3/+6
e8Txh2tgLXQl6BFpMZaFDy9tWuc1yAdZtWkYuttYS3xG4r3RWsTZ9ivYsVIEcQnsTxt4VZFFHWI0
xIIvAQFXerRuXOsoVPV8F43mlZf4hWCrIuRBI718l3JgLZ2yH1VbU5sNkvuHv+D3A1SSX0qaIJvY
mmT64Q0q4iGcx8yxVgOhSzYS8H3SNjejl+o0ud50MAzti4AIczyeLoIqbIz5BMa2yhHpc8s3VbFv
QzKdM2v2oDOcK6UHn8y4Uq9L8Rba9bL/96f8Xz7OHsmHBs3KdBv9du545hjrS2WbJ6AGAH4btsOW
NAigADxi2DeCYjU6AIWrXP9DbrDxX848PsmuIwCgyYL8eD90AW/53bl5Iv099+timTeGRLkzNOnZ
ELD5YTPMV6OT1cZKOriuVVPbTPim0fj9KUzdWD9dHz59GGQsSdsJvm77Y1T0oMeFiDyHCHqn5rxa
1UPLqvm58fmL9kv1xlbOBcd8qLla+Ycr2/390vZw6ZB9a9GKCRf+4bO/cl2SGCL9VOn6VzDBCuWI
mL/Ycp+L7HmJoaCFnQOBhiuFo2MNY86HJImcdzc2D2GmGd8bwz0sfWk/DuIEcu/HRlMFDRWo1LIl
wy6GuHycLOO2RIwYVWiRFUFtVDpQMmjblBOYg77v7MLZdNHaKoKm9kHFaivAWTYYRuxdXjfc/WbH
28Zl5gXYrp8HavJ6yqjOkBLr0WDPVKaHnGAHq0I1a8wq8kmCQ/rVMqZ7jcG9zCjeE109m/Tn0O0B
UTga1B10Pn50IyDWYbqoxHT241STvlhpF0MM8/s0ioOWoErS8vS50RjcGGov7TAu8GJEv1otG1XS
63QCy0FeCjd76VR666lpYTsrjM2/Xzf/5YZNFj0rK4VgVFFQHfXPs7iI2R5nLbRParTkeUntPUqD
70nUSpLR9bNUyDDSGc1AYrDItHa3KZLilQ5N+6gvDeQyEKyq0RWbfbb3jBGcAC0jZEnVHPvafiOq
iNyNnmaVf3/i9u9X/FqvSEOq8DwpfiuwVtmAbIUZ8HSXidpoTBZt/kWek/09z5t3Sa5FltnuNV2W
EOtTBidd9LfOI9OU7cF4RUKTM39xZsX6JaRsAvRZoB5sJh+yUxxTVYIrJp8UbNV2gOXbk6yH5aiC
a6BPMje8LwKbNDHIWm6dCREUPuVR6mRM1e0+WXXs/Zf8hliBg9GbzG1mxmDIcMtnKxdPkwYXQuIB
Mc3lOZiyGKaQI/NQg+Dhn/R22rsUFaaUPBYkfsCWLUz3glf4MafgedPgBjuUHTov2xy//vuLa/xu
16H61cYdx4HKRfwxTlqvW2zYWIJPmTx4gD0PrdvVW+Rs+Is8+jtVl88AcVCCaWkRR1Tjip8iRBE0
mKt9k/7hdDfWT+E/DjWHTFsuGyxEnG3Wx+dTxy3EZTMvJ97e8ei2SCpcdzuVevNAIwey/yfC30rf
rdA9Tnq1ixaU6oUL8RZH+Ff7GOf2H16i3059npLEOkh3t8fd8uNJJxfacxXg4cmMYoHMlJhQ8Ipw
hG9IIwN4xkRe5zpkwYL3z0eHVPdcH8zz2grzh9Tsj+1rplyfC1pjY+2q44a9Ptf/GKhy3DlVG+rz
iTxbfIG4E44tVT0xNOBm7HnTQtNE+grvGXSOZgRuz3PTxupRpVmxmev8Bq9PAGXXWwGxoDgskCie
l2l5/8OL9vvdiSZcZ11KMDexIHxczTIRxWSBuONJa0wM6g12pFzpF9SxHntaKg8AsLQroPl/DEPv
oHn7uuTS9nBv0yb3LBZMKCOBDJFqmmMzYDpvGplfsnm8RrsJoe9zVU+5z3H30Hld9cIJkZ9hLDEc
jdXW7DmGy7StgtlKm+1Sel/DovupL8g/y1mEO03vcnRWVeEFUYEg3E4op78Lq6OaQHLip1AWOu1e
oNS3WoqrbAJbaa/I3W1n1mSoYxY624SCUWnc7axeuvu+zVYVmVscAAsE8iDH2y0lub59ssyPXNME
WC8k7ix2iLxRk7Rf2QWJC9DC94eqm7vdMJfW/r6AlBB6qF9Fd1lwS+IOKZzHZUaCMGzz3jXfjJlx
PknVW25WX7OWFVfF2ZaAJeOIg/NXo6MHGcRC12rRXFVkk7Hf997j/RBNAA3PuhxeiEj6qpcL3ght
O6K0usSG9tyaHUacCS2Fa6mrqj5D+Cd4DtZ8pmY+3DfpOGx+TeTxYA0isKriTkC2szIejCzmHpeH
h9aypz/MHL8tu45tsOnjN/ZsSj4/LrtxgUMGNVd7ilNStdLGv8/Q1biVeICJlYJAGOf/+9Vvk7fv
kP0NSeGKjzN+p3SzG6aoOck0JbuqtK5ZP3jnRCuyYzI4cbBIse+6GJQGVVaOmedvvYLdO/IPRd3m
hwXHYkx3pbl2hUvD1n+7pgqsH0ZNVjbUtPZau7K4cBFxC7YBbJH97rFvWEcnCq+a1c/B6tdYXD6J
dul6n5JU20XNCFUmx2scF98ZRACOTc2vEDpOWs7sRNZVsERPAvovKFFm+wvttXbabstpMv900kvj
tz+HM144juBvMWlstdd7038cZlYGU2kh2j5FUx0Hco0cXHJbP+VtAq59/zeWReN0/yotMr+t5vg4
uuFySjqc0Jv7lzJE8rTJZJ7tZqF9mqZ0Od0fYqZ4JO4Tg2djB/dv2VoJeAh0sVF1t5xM+jHquutI
tkCK3uu1CNIUA8VjPx+beoFMSRxxiu1Ey0lMmP7/lzrKFE0BPOMcF6ckkvRNOO2v3Ju1U1wuE/f3
tqfrsA1tn2I62n/CAdlSJuhXsdNDolXw2gkVjxly7ZDguyWfZLHp1i9nzEIQEqdifbh/5bUxC6Ve
6DziTmZYFTolbR1mmSZ56UILt3RYqwO7KMUDjrU3pY7MZope6p6bFqcYirn6NSfr26417gKRSQZQ
9Bblyt67NXY2uAT04poTb8wmer07M/+2X6EXxHKnet+e8AP1M7RMlVn1TYu/GR3xwSKn1NCKGMCb
eNoJbFobsuHVIQ/TjCio9GhCbjwnxmC8FjTmtmhZyNhLoQoyCFZjtpozLfPxPuOU9udcyoubiwDs
OdxVNEbex7N5rG5WQohYpVK5IxwmOnQYxe7PEg78WsC9H3uyE33dJT+5S8048FI+DawvMPNIhMjT
1LqLJsr+kiB+YrmokNyb1uI3HVhTVwy3MKwpI1G6R3o4NYyWF77g+ffTmmtI12rBfamttICq71Xt
Z12pm8ge6wTBbJmiwHJGxzne7TrctjQCuaGutIbA5awrsLfP2OVxaxF6Ckg5FRHiVaEV+4hsxY1q
Wac9W1Eu1v6Fd/bQidF4Ha1UbFKqmvGAAsnPpZ1fULmsaif7YqcozxQ+in2HyHWPc2stXWF/8uoW
7jF0XhGMEfmDumZf5vghUzI4Ohlr8D/qExjRI1YrYCjDOsgsMo5mbh0Uyz4a9cUkw6c5zfHoQ32k
RW18KXL7k1XkX2SrEJb21MvOuOKPZt/stMG16aYxsPIp0kV0LP5VhKuvGczPCGeZnQsim8bGimng
2o780qRvphtPc9M52OP/Rij1FNmhbJ5LWj9GjGTPd2PqvMpyp9p7NdF3QcKA3tqMfpdi6h9LYyER
TksKoueQVw1Z/BklbE1iKx+ju7s4RGF7swYYJi12qMWIvulqcfZea2T7MULfN+uZ6RdJVGJrZV3H
ZcDndTGfFpQxryMacVq6aaG5/zOr+ytGHoPTVnfQjYAuuP2IqCUS0y1umPrFkLS7PJbJoSXHz7O1
4iDIf4Qvxrw4Yfjbkr4X4cIOxTN6AX790rzMZuYGuk1msJZi9qIMZZNw5/UlfaXkzVN/WL2QzKD8
qql7yBMr88UCw1pkq/4I623QceXrWE4REGQHS5FBZ41qvfXOCrGtjgSyiS6AJdHRSjiFWp0LohC9
tmtE2gYdqpFggMC6OiZh9tJlfholN3wXhtorBQo9nAXncT+nP6sUqSjavuqix/GqTMFwkiGsvHjF
E5tKdwHqzbYAkJ5fu4nYydJy/YyK66McWqZMR9WvzLV+KQvriYkJy4rXXouuNx48oSV4Ip4x7uQb
zFCcMW27ZIT5eQAq1jSe+fsjmj5NP9bldEvsgt5tCaVbYLkaRrfe2VYkb5pqjceKi6lmnfUVYswT
RQzYUkyGrqHWLonET6wgyXr9S1lNYHLF+JqaJLyPmOmDrlKPCIjlS5r+xY0BhpXUolOXs/WwSdbK
xLaJmNfad5gshnBACHXzJqN9BZY3dno9Cz+Niuw0ZeqcT6c5jV2sJd03iuCafUxGqa+qlDxKZEln
MsqeW32yeUm/Rb06evhkTqmHCG5G/L6LobU3TmaoDUUF+VuevvWt8CfcVrSaTdNhIMgQlpECQ5tb
XOMRbh4VFbpG12KsrDhSnrVU7SoiolyjpGG4090drbhka6fJk1UA9XUVF35ZFVag6XjSehTmxzgv
9KOa8zdu+RxUaFR5tXWAPq/tMSShb/OZiT0sSNMQZJDBe9U7m0mV451NTSpURJZszxUe3HhDfYFW
V1zNuv3gJeJXqpxgpvWDmlRYmtCe7G2MaqpQ8N0IZ8vznDMu12HgFNZ7WBN7ShqCueukzdycpY+o
7nkbkkonttC2YIBHnF/aXmUYBXCLLQ9QkgBt+uIFBm7iXYRteYsrJqedoMYr4RnpudGvZq+LB9YW
tGrk0zyOjcDJj6wVbZIpthLMfj91TVC6prwgoCMz0S6jHdItnTxYXvoum+ndSKejLWo85+uPhhSO
fWNNa0G6I7k4ppeRU2jrcoRKziDqtlTiC0UmksapZAv7peaozN22uC1zWezHgQy8pXEwnAwpFp+w
l34d6saWVzLZ0u+Jl3JuV8tIfCEjF1XeMiXfdO+Tkz5Yce9+dcjbaO06w69FvGsyjcMLKjX/f9g7
rx3XkW3LfhELJIP2Vd6n0uzc5oXI7ehtkAwGv74HVeecqrpo3MYF+qWBxi6oJKVSUkpkmLXmHPOh
/a3zlDZL4n6UvoeqkPCOY2j02zYynGtZOXrbjd2dLeVPO20PwRjOR8vcOCyl2BhNP5Fz4D4s5bPv
E1Vg1pZ7cAb/VuTxzabG/WRL/VU7TbQp4uJiSzM82F1prmeB1DbGngh8WxGmDvZ6SGfvAAU6WvmU
LqnFsetInHTtacoMvRwTds3escxba0OuyeujLTP0Ij96Rufxvqtvglhh3J/epa/as7OIracY3U6R
X+rM6Y52PtBOjmKM1mPvIMxT00HwKhZRp2evqvdpnFgXd/TOc1D8bPssvEXIggQFnn0/d/d2gi1f
xJFe19E8nFIr2iTzudJhc0NfhqTYaYwjnWcgL2YXbnM+jhRIA6UgCAI6e6nDILm62CcsbQWXtvM2
wSygZEfq4+EsJxNpFbRlsu1meWmDPli5YPCykPSzRzOkb4SxGsZ807aWtZmQtpKeSI2ophC9pZ+P
ptVUxzxrkk1QWs8N1ZFs+GG6uxYxgtNF4TFFU7JKoiZHoIfh3qmw3nsN1ne1WBhxiOIT7gSNuuQ7
0uLp0PTijqK12uisaxABALllk4dOHmv02mqD7kJ6TbNPbfcjjYS4urNcjErZ0TaLL9GknB39UGuV
lJgXfLw+Kenq5873XkN4vrmTGaeobFs0e+xA80a9VkKa58GJNzRR9brXMJZLIQ8Wtl+bpfkLtb23
UtvmuZjRq6goPxYpMSAFttWt9kVyQ06yUzP2ZgAl/sUaeownakxP1B+tLaaMYsG8l2yYXbhz6TvD
eHdSFI+eZiZjgbz1KAJIfLLPb8Pshk+UTrwUAWVKRxCBJW2/Vo7fqP41z97zA3AS5/50f6xDEU3v
ilAkF9b7gmEcSTckYzClnPkbsJom6sIYTeHAwTk7G8fphyMiD7mJRTA+G6E6mlNsXvvBkCjhXShD
rpfvq8R/ykyn2xtlgWlmRngHswChiky/+2NORLMacKyG5Utn5UxopfFqxk6zzwQBNb6TIT5xFWZw
Mk7CqW1eCFhaCcvwlpkzPpA3jc55zD+PQr625fTuWSp6oVqEHqrJ7acRkzXlIQAzOpOI+XJg6TJn
14K3CWveOJ9Tac5P9gB4oCMJ+5sWxRNOpMEz/N8RyL4ObdUH+2Fj09n9BTjnOmtnqqB9bh27HJ6x
6XBsFIupCgeYbDAdjZ5UF4E/9OC1wXfoADbOsXPb0yWbI70kFrTN1nFDco4s6E5/ioAlcALEo7RT
MRetvFarExyfT61rb5OwqZ5RY9dQ84KJVsDwHIjS/1CcYOGMLWgoZHWKEUe+NB6aG0aTYxoH2I+n
IcOgHi1zBlutqUxOmfPFaw3Wg5VEktzIxtr0SNZOsmnTY1Lqe9zO9c5x5uiLl6C2mbyVqrPxHo9k
RbmZFDd/ZlbukH7rNLHvkXCeQsLzdpYCTqnxUodpERJ1hccRed91aJ0zuULdsysb+TyOKCLHZnZg
8aNZX45bhSZ8rToYLnJA+Tv4YnqZFBl5BCeG78w+4dbV6OEx+ux0A5BgRB+76fyh24RKH4nlST6x
w34H2OmcjdLEYGna1Z5v5vMEj5seHaNtlJnrJkQdWnVl/LwgZZoOcbzOJwdAk5heyx5ogcphbBYY
uykbBq9F8DWaXQAoVviqwK/8yRXhtO7Wck6Z1pd2wWBje+Jow7xYR7QRgYMn0mm2WZV3KwpnaK6q
6ViaBI8HHeGwzjhO4ADGLVmj9bloBYCLIicQtlDQDYrauTDVaPgQNgKkpvpNKSPc0lWx17Irh7Vh
T/poWrgioskVuwyR3lXUYoeYJz+XNJuOvd9f7ClpTxNNlsDt7jwd4t9MI2HOcwK2QqQaE4lj+07r
fl9H5mtFD+CsKUg/yluzTH5UIz3cEOcrfMwou2CxZmi2vTda8G+q0rfOwNXlsILTlcxwPLoYRWXS
HeoOr6e1NwoiafuFZSQz9z1N8eC0spDbaHE1YdWXT007yj04dHxWVnBmIBn3+KuDHeFK5HUP8sPu
B1Js5TjTTUC5sxrjZQyrtPEJ0qsVE7bWe9rcFIF9o1k2wXfFgqJ3ZVF4LG2nrRcp5O1xU7HfquRN
gRo/WX10KvuiPgdt/j3uW2NfxBOODocuWC3ohz0QST362S2yrYRktHCdUoK6wcTZVa7snkXGQjLK
uu86CTVLbXRZQUp+dVTi/bTpu3jpVGwApPTnMe7FqUxdCma1O5xYDqcX6LNNNMfXqU3UDhNAuOpo
lSABB3Pi0WR1Ez7DChXVmroFdrNJHQe/8w5pNN1iBJdkLtq//U6719IMLjrAFyEdPCmtztQhQZa5
MQ3xzUFxvPXYUbBpGuf1yOd38Lt3FTA02IJpfVDq5QGCYm1kcuKHKwsy2wMzgdTcukU6XY1t0l0N
d3hrUS2uZd+V2ybwIjbs6bAdY6u4UkKOVD1dlDudAvYQpwYE2ICyboviN4eq5XVnP7OfLBXIF/bn
HJ6LQbZMb2MAOjwPnSd8ueca0D2iWye+U7/fjFnYbv0Yun7vI6sk3YDkvLYhQLtrn6xm0J+HHZry
VWPG3ZNEiO7gWvPHWd78wT3HY8I3Dx5iRyLaN9XxwIf10FVztZmG6inHKkTwOerLFlfFCjTuezuI
txEbMjYjeN8kMvhZBCYMBtGakR/abYIHrbDbq+I1j6Fy3wGhf2OtsmqdoNhjq2WZS1FjX3QVBpoi
u7Zkwz52mV2l/yyUFo0njpVv7aRF63V2mbvMpWoZjsWttRMWvEPxGolfFjAu7OGtZlnlHsy2tj8D
rIWi+D2e8MwAoY22iV3gj7TY9k+2CLbYLK1NJPt4h7PtEOOOyWcht84IOyYJkyvOwZ/OwELOpzCw
8qzWXUU9jiAE07jV7LdcUBKzrMH7Oa+96hthDvG1Tip2O4H1FhbeSsbeVwFk/MlOi2Nn+sU5a8sX
YtNo9goH7ks0PStI6yiwDGCyuResZdoEx7S3z3IAnS+VcD9GK3W3hnaPXl6JJ/aiFw752iMVm9aZ
vTFSPMaPFRyo+rWV0r1IUR3zJ4UI2oAw+oTqRPgF97Pp/04s6lG4MjF6D8gClOZclShWE5/9a60Y
dkIpvkiO9VUS6/4o5nHCWWVU29DUW4aJdJf26mxrWqCj1d7+BEEuAjLgT9OGjEeBwYGqxJSRau+7
VN4jzbE5DuiMqxo7S06xssxeQ2+xV0qEg6h990ELbx79W7MWRtSzco48DDPZFdeYWsURwa3tgEVo
nqdfvgecbzazkIrglCxewWVAlz+bLO0OsESwno/zd2MPlwfHT0hw86BOnrLVehLJuHngu6AKwE6a
kO3HNulpyqZY+xBN0ijOTx7Fy1XuAnQhBHPv+B1VWLZ1QdXIvaNYdocF2ymmIG9Ez1thLF/1IwmG
JAuexj7/GHovvbKUJ87cE8xdrJuOSd0/qz4URyF9phRNGiNFUyp5y31mpy/QeeONcIkajNX4VTld
v1Okhqzz3KP26fvdNgwUG71psaj0CqFNIs3DY8YfekgSNal4HbutVuAL45jEhgrUbipK9cWT9pEw
Oj365g0TrelOzbGaaJlpgENAV9bATac7Ek9/5Xd0Ss1uOw22OEYMskPgSQIOzec5yK2b6gCEDJ2B
Y1spzh02osGy2Sn66HunoCYE3cDR3ALZCFwJ2TdU5H6A/lrPgbcvlmYidGLCFXhvAOHaPf0TcWyw
B61miBmHaMZYZUXtN36G+cUetn2aWhep2putJu9oaAzg1NLv4al+WkNs8agWNVSncLocs9yUG2kR
kGR78rUpbPlSdJlzLJ2eUqJR3rsb6YgO9Pr40gX1DzMogm0zOu0+QJxAoSIYdlR8rTfCSoZjRdej
7up74cJyU6RLqIgJAYP5EUmzfkkL8Ba5Dhb9RnrNXoo2cAlxKawNw8fd9zS4AKJS1nbGED0n2ruw
Eh31EzXkjehgeGTQTp/RrNKkaz29cj0lORtz/SRwuWEcJiEMH6R4NgIGW8eWwSECMrNuBhyN7JVd
WhHLkdtChcHqO+yBnwLocquYRrh01jVTLj5slWzLyfZ3uTUwrxmkj5ph6n1V+meQ4M4itYstpj0V
N7MrP6Kw+ja4FE108SZL2/5kjzNuU/SPYD2as+2OP9nzJwQK4iERqH+fmK02jmdXFwmoZCdwba8o
a8NUiJ2XznW3MwPna81gRIbSyWXRtEsm53vT6vQdvcGXwGq2YH67Xy71zjj/FFSBuAyDmVwdBmQL
TdnFHmgfBJRbDm41/1JpnWBtKOhckZb0HkVf2RG9lVSMXuo4F5s0yZ+IWDLpZKR6NycJBlOV5gcW
9BdFJu7KyCL92jUmp0+vXTze7bCKIuWu25maVOLF8hmP17vNEugqmothp+beqgDjnnSSEyDXtu+5
Cz6+zbv2a7BYESLVTE9tW5vPyqpA7pfNXdfydzVAI7NVVuxzZfifieBZCHWzcas13o9czc7OZut1
kEOYsYAy5C2e7gMUpHrvF9FG+BmiYEpsawgkjFVQ8nOMSW1+6VBPn6IUDnuh7dOMRQY/DzLZI0pO
Cl1hYa4Su3pV2fQ5qo1pl4DQvUSWOoulNOJp8mJHPL+bsu70DR2dvtkMZRtjItQyHPSnfIidO9lk
RrRyeGttq1jtFj1N6KEdXxMsmwdvNDk5lpu6iYZXMzw6XmE+FXWyr/3a+hQnauvbZvm1o7uyL8BU
7Lra6j/5bXlk4b8ZPdzuKzJhIlRfJoQaUJHGh9XorwroyXsSYgMPQuj05cYt+vxSzsjIwtI9+j30
KXbxgdef62QAPsxr4wDJV0tLOsPvAL5u8Lb7F/79+nUnmWqF/51/zNdbtJZ7eCFn92bfg7fis/eT
arDdrCRxu2SnVZBcaBttelYQ6SYlzmvjbkNGYegA+gDeuLuo4ClVr+jYCT0jXw3V7N7ZbLe37e3r
DWfZ6iNYWetoNW2nrb1zT+0xvaf38T34In6DvWHV23iABSnnrPGIcjN7afvt4NL62OblLvg+0a46
mMfirO/qbr/Jrx2idXwmeKJ82E9rCtcRwaz11uh3g9pTy8e9ihIEB4l5S3Sp126TvCVDsyNFrcUt
RaNyaILmAAhx3EfZ4GDF78J1JrRxDFR1w3ZHqMaQfFV1OXGielv61uJ7zkJgxXLWAA2a+4e4qi9E
66qPugEGMExGfdVI7u6DMt9ngialGovPXMlQJtUxa8y0+Ewlee12SBByN2nxljvOZzF6VMwylptZ
dRYYPirexOvnbuut8Njo3b1XGxyZp3sOuCp6vfvP+CrbRnmkRhKI+LhonYYsQ3Cff970EyKVYqLU
aI1k3cmH2naKWqKjHjcf13LJoTGU5cWinXai83UxkktJ5XbXLgmB4RIz+rj2X252dEcOsztusiXK
qi79JUQtbrm06JftpiJ4efxkjjx3nbodFeIlrifKxMWnQbh7/BAIfnVql1i95R0oZRt/u7+pfIpw
eHAqRWDP4yLOCAGKliSgv+57XANrswz7zNkFrmVreU1ZMV9Hc9TO68dbd1NClRx6uuvYItUZ1N0p
Iodpr/uik2ezsYd9Dd5tdol9ezynXMLKHtf+y31ZC8DJ6oqO/Nri01y1ya4jLxnCSZL2GyY0iFBL
Yhg7H1LNsHUWVTbv0THaDD12gkOIRrVdkCH118XjvtjvCkp69dlYPvXHBf1YaqdpuMS3Th5xjYmB
REKYjPqjS7oe6yCS/B4xWLT3/9QO/n+y//8p9d5i2/83xdbmo//4V8L9n6n317Sqfsm6//gn2v/x
W/9G+4d/IGpHJes6yK1RcKEA/jfa3/+D7RO+j8AzwTxhA/kL7R/+IQI4PeC27UWf7SPi+TfaX/zh
4HGiciiQHIY88/8E7c/L/FMqaIYWinuo9zQV4abYDwXa3+QjIsnDkvw3EKWmUSftQLAo1e0zcSWO
2GqJi/WMl0r8wtM6Q4gJCDYSqw7bv//WZnYZ//YtodyfHIm18cmJqEa+q6br5e9YO0X9MftiNH6O
ELu7VTYz5MxiBmcyNSO9mzYI2C6umP7gp9aNV8jXzvW1TT9XyvfUrtguZLJJBmiLTOrLqGzVuxAq
TvTDTYYpXheeHdvnJhmLp9wIBDngysA+NdZGX64cE0DgZYAtQGW0YoW8MgPCjZ7iAW/13isC197b
eHlpdWR2nG7Moai+mUGABaz3iRjYdGRO12syG8IlaTp2WOWggbB+2Xqi1yzBIU/IOOOyWSVEqC6k
G0xMFGgG6V0AE+Vj8jRUyM5QhfVFKCWvlmkTS2bsYokuCedOrQ8/6fL4CAYoW2QfhQnhWeV5dlRJ
qWg1Js6LozCYZGImOwWEiNUvPMKG9nMd5d9hmxOAYDhhkVz7eCwBFRR+RGvbdBwCS6CLws1CNhRG
X7H7wxUg2G1mMndFCdA0tfSJBo/INiMLh8X97OvwPmBYU5+EClrxygPD5qeXTMknIgaLHyYqR7mX
eQu8Jeu6BlCBSy9urV3RfyOhFHudAEV4K0MGR9uOxFtlYdNOLZbcgJ8x21H5hHgIr3CyT7ljO8+V
VwgsANQi2nVjETu/lm3kfxp8bPw7AhX76Tkc4Dsy5mUZcbw2GP5T1/Gn0oQWSI02lrSphzpz7zV3
7DFuuk09zXTftbJZ2qX2AFVGwrPbobyYJanixljdQWMZwW/XV0KujHBWIDcn6nHwTGrcGaT7dT5r
/zGNU+MM/AkLcml7bNmdppkDaNne6PdrjLzKRwbjO8E+CxS1j6YA07yNTFkCJ6CcZB9A1JT2zmO7
Zd6Id7Ze8ZLbGaVgV7XXAt1zfDWI1PHfKxdizAH6TxCcIkYU4dD484Y536Zmw7dC7jrIBLZnAysn
TVPTw1p7yufY+NI4pX4dfSFeLOgtW4yZTH3Ane+mr+MLZwCdkt51KXCZlKymvkh/Fo6dvxkdYbCq
gsCELDr93o6g7iaD/CnKfw3VUSdiQ11We7uZ+q2PBnvLFrVuVrNZdduk6MXZ6az2mqJpR1VD4cXI
ZwxsqTG9FZ1n71Ua1OfSb/3LlJj5PoxUuYktIjej1imPnRurV6+Now07Sr0GgZYd4kHYRzOK3XdT
t1GySsLUxZMnfjml0h/IQ7ubY4zOcz2o6JlgO5a6llU9N9UY83mQQqeSUT4HdTx8HwurOQ5mKl4T
Nr0ocQY/uQbFxAMBvezlpKwvZSVTskMyOqSaUwWcWL4jYxVETpCVErYNMXgyjXO0tazFgN7Fl7iO
UtIQa4v9LCPkE16L6ls1Odm2HcL47nkdMtYui7a+6/f4L7ASznrqYNXZkr4vjZYQBQCWh767Cg7F
/QitbudgJriPTmR82Cmg83aom3f4Df09GDJ23BUBgoWfQetDxXX0MrNgbPB6WKCpc8dobkNnS5zy
luMnIIMuM3+XZla9dkMpb9YUJEA4sMB4yDZK++jI2fiMtBVYyOgXFAa0xqRsJjm4WFHgcB8pvUJF
jzc2TSB6byFy2ZH+SVYj+KIaQv1PEHgARYHTHDP09DJ7RAV6EcY/j60YBgdY3YcotoO1Td9hn5cB
ugDpgkYvKRys6Ldj6qCg8GOw7IwjBBNzR6jFK51+79ZNrgSQlNTbiO/ngBHKPYKTm4520xtQRTJj
1yRk4rWpNR3yQrn0cu3pamR2wWyloaf14JijMlxA0K7/o1OOAVOhTS+mWEr4XYOowRbNXgUka4g0
bCFxet0t6Ho6h7pJPkWy0NdkQJNo22a2Qyow7Xsw39sQr/HJDcp+nVF6h9fm2Rt0ePZ+SByoUaUO
3lEyLDGLmXvGUUOBI8dgg3xmeo5KBPh8Bj5DcpVl7Hnreh+aSx8fKDN1DYRjIbkxe91RU6rtudlR
AyQNtSMpyoit6tjaNUYCL+pvvibu0C30cCLjJYIND/2lZ9zcTrFPkb4ercPsjRHgv3hE0omjiQkh
gK7gYEuP52jfNg0VQYcwlR6C5E9qTfAtMrLiGh+6RBXU5R55ULpu8gx5SwlOMQjUdDRySHPZPNDB
yjBACn/gG9d6PCZ0QA9VOYBEEoLtg0l4cokE7LOP0O1T3gX2kxH5w4YJ09+rMCt2ZY+DNDKwbHN6
M4j2OqJExmyB1krvWkcEvxPHjM9WauY7Yza6Fyhx1LVdMKGZgn2DIhLlQDkjOJ2DeGEl002CR3ci
NAscwTioJ7jBzdYYyvFmMXLsZzCm28L3ovU8jfE+c0SxrVIf0oNJgoFrQHWlzJBOlELEuE6rODth
jpfXJixSPCxiWKCQxWYid3wjalJlwgHb2goJ3nyOa49l+5zA9EMGCEJvXJhi3nwcMorq3kzagb/k
ydPjp3JocWaUTqV3oOPkZqpCjuG064hhzYDuVApwU2YO+0SVywRCAJlmvqOxYLog9CyO0jIjs22K
0EtlM25USAOEvI4mc2hnFpdUD8OLYQDld0m6O8ykGh57jevccCe+9nZG+9kxzEgRGgcK9+4WGQWp
b5U37OfcG8OVo3P5UXcNLC9zdPbk1AkgE9OgcDi2TfI8ekVzLIIgwcURyO4zKP95J9Tc3JwiU8UO
tKZN4HnMdm4ncymj65Qiq9+YaVwMu8TyAvdAcJSaLwEfEg3DlhDLt8mZG/ZR0dD1G4fC3JVJvajX
wlrK1J6jKQkCpxhSQpxDq7VXCPG1GzXELA+GJiKQRKzv8Tw6Nu2Yx9L+//Yu6P+p5DIk4//9/oYV
If81TfrPHc7j9/69wwn+ICjDsrDp+ZZH2hjOs3/vcIghc1j9WTa7jn+llgn3D/omArOsy7NgQkXP
/q+tjTD/oIzpW/hL8OJ7vhv8T7Y2NhSSf+5tcDm4Ybi8M0+IEIUcf+zfpfGpn7Zu3gDSKMY6PYSq
/zY43o39DhLPaopOAedRiD5jX05YabK0OsYTlF63T8xDZ9uCFhaLcmg6OaAvbDHzUxj1SHSN5qOY
aiTQ1vBrKiOG6phmdV4SgKRi9Xusl1IvGw3ma0xWcT7v6JEBmgKpGuu99rthS5ThTWRfTF3vcrjb
G5atwcbs/EVY6yxJXb87Sgm7yY3PDkm/Z/dOowuESCO/lS0CGeqK/k6jX0C6s0qGH3EiknUfOK9e
NY3rLkW/IGIyt4nL3CkCLw8l+KtpaFiCLSFntIqNg7eoGrMctcBsVNUuw40bGlFxyw03vzMDD0SB
00NP0U8xwmGXssr4h9FZIX35Xrz1vUgPTDlfE5Glt7Aek5sfsY3qLSY0f4r0heW+Qhg3moDCyiMu
PqjNlWxs+NeGsZUhfjO01CbhFxJJJ0HPe0TNgLxFcggATq1SXfRXG0O/DuHmuvl41QzixGg2+zJK
1Z3w09fAIw/CzvL8NTC/T2N9xPU5/urQzM0yokE0oCgKMRMYVkT1H/HLplWbFsHATtUkkaAIKDe5
Z79XUUAYvKXfrKbS+1B2PFHdkvyhfZRsZC6TunYOlJrus88X2ohE7+spr4+LdtGdjeLCeIQniycW
gSGwynYfIqnBIPBo3Sc3t57D85S+lFFxDiKnpbBjBKSSog4tW5cGEbBxhc0fmENWr0RjhAfd5SR5
290e27wBb8A6aVJUz34Qx3S90h8jcUisMbgwlxj3xwXFJ0xJ/7n5+OnjcY/7/nc3Hz+InMwEjeRc
HrcMnNLrcmSm6LJhkb3/8zUez9c8fvK4OpdU8trYe/nrdR9vw8mCnoyY4XMrZAnX4x9v9PGcLkc1
3WIsI//923v87uM3kPQTx2biWn/8xl8/eNyMs5iu7+Pq397fn4805nfXw78Xx7mGcP+fB/7t6uOB
j5eZAVNi8yXHyC7rNbR08/K4kJYN6WYO8IEp5htFUgSCG3rIoyZ23Q1ddg8xvI7ygkgg/9uFgTkD
vDUyS/he9TounKW2zX0IAK2diPZ+q74+fudx7xBgixdAgFFCOCcXEBCzer1tbZsisMhaedDjJTHY
eU11Rc+MQ8kyS+MSwQ+5PK4JOFJbMvI6vMZTf0ZpfFKhmo80qdSWWKNVldflyrQOQBPFhS2nuBjL
Reim9oV+bcz6eEPZ8jOcLJwby4/s3oa1StBf5Bv6XBkuHzUFmN3YKOcSx55zeVyjHxvhF9cviwJe
srePDA6sGeLaJa6McR1hBoNd8u/7fHi2YqAkPS2PID/9RxcmNMpzcUD15J2bsiKWTdHps5Ic3djy
uc9TAv0saxBXJkS/hNkOyQxJFtJF/1YE5uXxqMeFiQT8z5uoFrN9o/IvGKpqBs/iQ0VtuRekYa2i
UFen2YfaHYTuWbIBlkTZHEqSU3orpjvvVD/gUwDEarNyV5lWA8stfyfKghyJVpU7iRse0FppgyZD
NiBmdCu+508XjdJxH5b1W1np6VIvF1Nm4/az6AjD/ZgudndnHyvOhD6WJ+Umt+SeKseD6wbX0hxr
9zilNTj5CtXkcjFOGbxfwq3MCcFmgcY4kGT0VD5POKYsR700r6+i+oaztLiw1DcV7oqOXvwO3d98
MbQ1X0ziBS8yK/PjDDcpmbnrcT840nZlOgGZBsvDsuXIf1z73oJ7CQOSu4qjMsCksednnFr0rVWo
hp4+LEFAjgl9uy+9tQnF20rRI4/EtV2ikHcSz0Z2oAmB6+qVyMtVzrhx0RM4dF2qg0PMRbMhckFs
K9R8AJwxVjXCfX8cWJ2gSeclBEUgCyyurVOX11limsSm0bFX4KZjSLnTuM5Xo6nLK4CaeqP8mmww
BJWejOIVOM1n8An3biiI5fGBLNY5ydB5DD8ewnBxHHJkgMDWFspgbD2R5b2vcYV8Tun3HIhAeAKf
bh3spc4+4Wej1eHm9WnSc3Vic1WddASeJu4UMcVoebZtL3BcZctjlKRA/7j2551/3X78YmbWyb8e
+V8e/rhp8/XsQEQ9PV7at3sfoHYK9W956r9+4W9P/efVisaEjOyEoLT/vJPH6z1efi7Bn2Gej5p1
7KWQVf96E397fFdJa21j1SLVm1jEldFSxX1cBEsf6a+btCg6XIb/uO/x02F0kr3j0GIN9tBz7HUX
ATirYv8mhhbJTjFtUU9ywnnfqbJ+R3zebkwSQ7zZ/0Y7arwOGXixnAALmpdfXDBjE3/NsZggUrgO
WIIFbLVBSbPHfTrCM839TTN5/IaNUrN3iu00pzT7ikIfy8b6TCXn6FEvgTYPnQi2nZ2QOu/6zcvo
VYek0i+9BfAKbzp/s5E8GbTfh9yBRylS0jMsMJUjogCgUFsvLq01VkhSA62ZrK8CX1ka9QfCVqUf
1RvLOoWZxNlBMfWIsAMlL+092fP0NaJhz0el68b2F1VlNJeTzN9hjS7R/pNK3eIC6uUb3nhAZp+T
cZhWzMv9AYo8tlSnnahoBLcMc2meJxByS+Nb2ZQjDlqEffEUHNokt7F5WOUGkDbWUOzflwFnICQe
Zk8TjrNVWyNf+xGt7bCqRhnSHh/lGtJtunbr6JgDqWOJQkE1aqcjxn2UGmkCNbJlBy3AdbCQFMfE
HTXFdnPaWq00VhDngHHLflq1iKk3qVTQPlmBRYtGJBf+s8H30KUyO0A9T1dlHpucIxKtbpLwIaji
oxnlMdfufoixtuTiZ7qYR0rz1bNAJ6LbvmpDUFIp5ReUCFhdImfcpjpHL4S5mpzu7khYVLFJDWOJ
TMrfGhvL1jTTYO9n7xvbwxhqVCd3isOTtZh318SeXJDTfqve/YEY0bmgNGTUEjMFfKcHsXzyvysf
yY9NLEWOUXPfeFRxQnoZdIjVxlYGi4oJ8DLZRfz1zTfKRskmvPqBujeUsrfRQHCmRWYSleYDWtpm
XWRoAYP+M8SNX8kQHlAOthufHT2OCO8YzuLAJyauXRVPK/NsAZu/9hyOfRqayNtDNg2UMtl71KuC
tCanNrtPAFWTkLp4X//2KcxCSxvMM545paqPGojURpr1oSNohDZ4fwkz70JhObkSRLGnvMns5k1r
zJYgWwCEjig5zyIdkSqi62wt8W2atX72qJd3Sd5dU8WxhGKT+gHxem7PARo05lNnjK/lcMK3Y2HJ
9Fg+zy443wiLmOcsY3L4KUyMYduSSwfNOQKkLop9ilpFCB5oukG9SrLSWBL14k0eT5dc+QK2dLhP
XP4fEnBgx5+s1n93so5TKooPY2eKw6DsQzJ4KfxZyh6Vf4111W5C84SqnrR5qyb2lffoIiep3Bjo
EDF3ZZwNh0GogwUyU0Sssgmj3AjzMCKBeQ/d/hPatI/JgxsC/iumqmOLPVDXVjjeyugZVlx89JTL
khjqCKkP2FT9LXGOnyYpsItL0k+aglyprs33KNq8jM92roDg2mrvVgK3AhF5O3oAzjnLnzzybVdt
kgS49IjPa8hTnTBgsjkiQieMv0Sodo5KTl8U3RJ8m/0tQT58gdj7NehJ7wHaRr4umawWxPiDN4XG
x5R0xa7CNRNBp9+UmvedYQdYu22ZbkuCj0vY0Ds3zt/dgqxhO6nTtd0kZDiGfD6D1lstMgP1eEfz
yPxf1J3XcuPKlm2/COfCm4iO+0AStPKuJL0gVFJVwnv/9Xcgdc6mtm716eiIfukHMQAakCJhMtea
c8yw3ESu0H1yzC6XIQ5lw7VtpekO8k67gukPNwxRXSHEIgGfZoSHyiUyrCjgtJ8o/VZrC+y4g7hD
g+gize2JrXDYHxVUnZRygKlrToGfDSsiI/l8dJL1+OaKPF8Be/D2FucQyrwkYuakShCpNq1yHcFC
UHsHV/1NMlOwj5wMoYQQGL2Tiv+9i681HGdMwvlqdW2XNynVbQfhtsKvEVuDWBtR+SGsi7j96RrQ
201c15s8Gl+ZsdIJAt+NfpFzlRsizWRoF+zn0kP7EhTswUZ/WTsEt9Iu2CimzVYb1bjUumxFcHxP
iuSM8DQZ7sLZecFigAzCdOHXLWe8ZtE8tFX8rOV166cBmh3GT7OokiVBMFw4FBkndoJVYPr4Vg1W
Gi3lh+iO7hwE92gbyMC6yYhPJtlauKtJmL+JYpRCn26PPo9miH3kTDWEK+/FWBggKWl99HFedaWO
jxN+H3RknJqrlzrnomS27e8ywqqe8UXjfun1TbhMR0MdYIiCLnROowcyjZhZZNmNsSQ1Rmr2Hmhc
AT0EtlpNplZlkQsyAHkvCGRb9HsCQrKB7swE/YUCr9sUC4icKLB8nTX4F7ScxlhKCplLLnvk3lH9
vBTqnRi6SxVtJrRWBZ+IqMm4TDmdqOaL0NMn/O2UuLV45Y0U0FPCP+aecGh7oKFCXCAzz8oiXi+3
ymIDWR+OHKQo3DAAUYLYn3L71cy6dr2oPWKtWZSi7zrJtJvOHFpM4NEpcKp8rTYecRfFukoMxCL2
DVlu604hFaWOXYciqVZub0q3oLlR2fe5q94m+RKJHIYDeP/mI83FHvcJftfRercpDt+Zyi836/cd
uKO7sbKi1cxsyCZM0Ki0fWn1z3XMwMJF26QLRv6ZeMvxp6+VpOpXWSgYIs9ggJd4QIxjBdaASSde
aC6jX0NlvtgtdRNOIiPWpCAhkIKnB8EpXdKnUqHzIxL247nI1rgw5hu757RbLvb9zB3XcEBBI8fh
ixPhtccNtTJGClu6kT+EOUUb8Vhm80c4l4mfmFO3Bc7xPIMB2Bfhkr06XxcFv2soII8xbUDuM762
KNlook14upHDhMQ1Vu1aE/m7nc+bOkbRXLJVZU8A1St2iWRjtUvsUU+iT1wj448jROZYNLLEpDFu
TvNVH9SwF5PiFdYz8tPkbhoQlVu436IWUE0/1TsaGhaVOPFIC4/c6GXIpWPKWpk1F2gtZnaaLnPf
2fIIz/Pco1OJHZgLFEbWJa0uuvwVqDfP6reVbVdbT0RbLwECTDTfmgyqyK+b+Qf52OWqt5kCjVhR
CEf0rid3AuZqGafeQUxJjw8nuResqtqbdyMxOKAbAtrO4/U0/LaMtt6OmZJDAk7MrTvTziVq9keH
sJDKt3mfd+rTFNbGzg2ZwsfdJdYd4ySMI7rx4fCaJDPCPpvY6KjG4AWMTB8HQDg6/u/JrJ49h4tq
Zjm/lLb4JYh+XPDE3qoMIxrpTRH7YaYXxMNcFUSJEitEqUPxAsyuJrPP0I0OpnswS9fduwIXc0Du
CrCEob2ob+NmVjdRRFxV6hYzagGTgFBCdp2KpL+CqIgT7YHHvaEWr6Xtizk1DsoQ30SmAE1PnN46
Qz2de6i6CGs3sf8sNsemDRhfB3sa6eJ6MOjolP26yWr7PurM3zooqNUYCQsFI3A1TsU97Ha1uWBc
VyTaz5BBUwetACZmbW3jynFXKZPSLeFM43zZ4emuOPqPSH6pO/CvT/G4GzrnRxKg7Ej0rN902J79
xLjQoKlmsDGPxVyPfp4N0QEuzqWqiMe8qBDtz269qlFbbBw7e1Gs6b7taSDbY4Wa1qtfKIbbB5BD
MTijRH/vqMxsLH2ODq2hPw1TdapRoW602nAJl71OUSCR4Zhz1e1OXtxxUVQEOo6SQNUe1wkMrxVR
WqZvlBUpsShx46Ago83bTKMtcM1N9ADxsq766qbXwzvVM7ONi6pvnY/tgyoubC3vYTwCemjG2c90
elCZrlj4TMlcEBmEbHNcOLJgKyiV/mgColRbuJmJxQwHCfmV01AJhIFzbWcoU2Z6xYmwbhA7nays
vdRCPg6Dqku+J+KBgms9BABlt+6PCRnGZiyap9Ib7pLSfKqMjhFv6/WbXEnuUo24iLCcLD/1tQgQ
WPia0rfHC5X2myQmxgbFCqWN3TQOYD0Dd18q4aXqVs5p7mJ7s0LvEB8bF6qCvlWNJsfFpA9bA5Dk
yq6tQ6X1BKB1+VXa4NRazhZlSbiGMAJj31DlD7dDrz+DCojXKBJCvzT0qzEHMdmHicFQWri+p+gf
JQ7NE5MgQP8U/0tked5sFfDFD/XI5pywPNG+dCG1IFnFT/XUU7v+YYdteRwNd0aKuMITkn8Y6X1X
JTDshXB3rZvcRTrxQFNNhhcqUHNTil8kDA8XlehovXa0Vstxozokz7ily+QLD5ePbjrnV8yzLTSs
/ZhxUSTKllHRUsJq9y51cp9Zj71OGBObGQnMlU36cDcW+6ChuGBz6gC+m6z7UCf7N7gWjnmZxG6/
ZU+mvT4ODzomzNpt3HUwQWFNPeXB8UQDjpwmedIcCuQw3twxOmoPQ5zt0euf3AIEPqqFjEvrkkVm
O9j0zI7c3Bp16qBbDPMpkeIUdXZMKw+Epf0O1D7dR9haOZMj987BH8CpYvAxe8eqm3FcIZ3e9VwL
aa8m47ryMEB2RfsQN41+bEImPUTwaKesr3HZA1gyVfRjArsTsIMtTrUHzTYASFXt3ehAshT9Qm/u
bGpxuNhXC5gMy92mCbi8d86x75p860QTg+AlgyFlh9LIOIZ/WJE+YWHniczMB6DDJbCM8TgCisDg
j8SXq2VF0M8KztQvR9UjXKjiJYr3LjIiLnZmjN7IesUOyPmDzActCTByOs7bJMp07aYd42DyVzoU
5h715rXAn7ueUOqoJtQcvjGmNoa9muZh34/2Qx3AtNU6aJtlS3SvxakfMc+LwLh1CnL3SQR1x3ec
U61Z0mSMjsmzmiOyIpAX6kJ4W2ozDg+MqaNKm3iuXg1K1lrzVKfYy1GuFZdzpEz8RM/JFDKbrZWf
NUUKTR2Ni0arYKbMIAPF1s0q505JIZJSfT+2+VhSBpwCyhDmL28WT1NDtFkWwgjiGIKGZCyS6CZb
WBJPc3UF5lRcEnVc3ACkqLYzY3M/r59y8sa4nlDIcZR025oASVJ4x6TeoI7OYndTzWqw64fswRBB
548tw1JdzX80BjXgGV7knMxE4qDc1VU/p2lUTultyC9GjTvmOn9jDAyhW5UaxDgS1uHZt2YV/8ae
e91n/QNuM8d3bFoeWktIFEdlzISr9423BnwkEA4bxzSCgM1s2PXanKKHlJnZAdTaHbTOY+6Mu8jV
L2s1iHf0/0hPxuIVR/ggjGxLc/KJqijIF7O9a5eDlHrkZmK+iE7fPA6wvk/IyJKfhMcsu5qJYW6Y
aNMZgbeNcOPFnYJwLjTRZs17F0Eb0mISZLyWPdOjpbpTnWE7xObTYAtCq62GWVk4/57Rtvmtgsqi
wjFUvQei3xnhcL/EqXRi/LDmbtyF8LZqtwJFgGYGkwy8d2OJQwq83yDyxm1ZWa+zkWp7LptI6NNm
WtM8uWa3aP1swk6B8hv2T4bvsFmuju6kIEgCO+NVP4ksw0RUPhjAKrZRAFqkgxpVN8mtqpoPQzou
qfRNRs3e+VHpCU1IJBGrTPMd0nDW0fxTM+HRjVV9CmsPV5zFVFHUpr4i7sFPTTu+QGIPnmVkpjMU
10Q0BxzXHtScAbBTaaTPtWGUflhqBo5Gs1lpOlVbaiwK4GHP22cdaAgVRphwpoNROwytVTQL5gci
nYc67a5TtHDQqca3nDCklTa5lW8bGDjb5pLy5AZcTrpXsvu++RnjuCWQwXjF5w1yhN6rFnVAy9RG
PdjjB2PM+N6x6TZaXQ87ozigHKEKWHpMyge/D2M/sSwmbRGCGkEVbIVnvlm6or/mfsn/MzFkOIzI
q6ah8pLfgNzxViFEpA1AOj4aZ+wSBC4koELbWzH/fqoaH4lAkINI/aOFor1H3wszHGfYZuoCGlcM
L1cOJ8/VqEBWTjmhbZRWoS4pcgjCBRlqWIlVe6rJiGR8iM92V7pixwG00uKhO6KKiQ7wjbZuBJ0q
SfG4xtX0OLWgxejXw5IjzbuNKtxtfUwKtEkPqnCrXdjxiQtrtlZ9rkUXpnLZQCpmeJ1dm3FzMeUU
D2snweRD6fiIgpjd0fhR4EDySeCl/4BWK2L4akEJMpe0kFYZwKlpzp4jhqpBmyAZjblmDnWNF7kF
mpYp2yrWFkephyVd827aVH2xLbVfa+Cr+r7wLgz7MY3wm6TNMj2KwSDkarfh/LTL1PyNmdXlrB70
WXGvh8q7GnH1bLxReW1LamE9lYLd5CKqNdLmUoFrsB5BLfiTRVZ1QfjWysqv+vwjwte0gsmKULHl
fyIYsQdx3nvme2R32SYs7o30ZugmzPAoo/wyEK1fKsBbldwM1pU1kXJClUFR7lxjjwaKeSjCJgaB
2YYiEHVz9calWrrLif9khxoY1KfGZWTaD3gjd5bbdrt6SutN2c8OIH3seaBMmUFfLPn1a+ynxcYo
tdvcnU5WjNimxBd7iNLxUgcPvilNSo9WVGCNLalGY5Jqxsg3ovx2TvQ3elP6yiE3ZhqR2GHl0ZKI
KvQAPyVSf9ahJ+44N5NPElBE8Wj0L0HT25SJkk+EdYS0/CbKQFzgxQeUBaSsE2R/KtlBm8Eg6EZ/
Q+e/oYuDeDqONUYNuLq2U0qhuq8SjsWcbLGx/0HifevPbcIXnHT4o1pSdao2fGIkYmx0dmr8hOuw
SqPD3FBSnZTXAMR30Jj9szPZO0Xth5uoARRm2qgNJ5WMaMRisIghQuwKNyTtgFj4Ne2BbsdVfJFP
jW8OewINiX2rhj37R4PewUzF2tYvLFB0KzEVj93SJ5KWkG7xlFgZaUyfFhG5Lh+pF8fI+TnyJa5Q
3GQlnyPXz88+3xfRxcb2HakcCmwhRxg8r7MZlZ3i6vdfNvP5rn/cpJsSuqROjb75fJLcOlfDJat8
+cBftrJ4k4BHxozS4FyEQbDvE1cw4F3+xfPn+9xOjpuIlBgPNvPyH8uH67ojP1iN4L3+fcty/fOJ
8j9pXOstxFTqy02HlJ7Ywl/vcn4r+cXJ1TDLQ4LcIRDJ1fM3qlpavosM7RTVymNASBLdRmqVUVy+
AoOD1KTaZAmig6R414erPlWYufRcMUddZyaZcNHVYQplPZNixsy3V3A51Y076t4hNggrVOGYi5ZK
GIiSx5QzXIya1NTEO1N+MCdFXOGe7QaS9SZO81lKjBHte5iZStDFm3FCoWzn+aPXVfvJQM9ioS/u
ETHjsbVmBKdWl1yp6tIymSAoTopDRJa4wHd56qv4fWlh1BMBMnFXXpbG/EYCHJGflXUx6ObOQ0sC
6ZN8oy2Bc1dGho8xnQkzMlDobcjGi5ec3tWQBTeqwQk1dlAIGCR1Mz8CYjaXDrYmBoDeNdRuaq79
gjWFvBZ7R7hymR8ZZruO7F1HL36VY0YYo7lf2zYSalD/p6HNfoLmKjYFLS6jdHyhwkbxjOaxzcFg
i4R2jcNOuzLS8cCFba+U7o5CGlgke3ozqOVNg/KMTkdZC328QJqzJhaaea9LsJQV1bsSYbwfhsYW
/9sLshxmDu0WXSKJT4DxzLEJ/GioaZmb5VOW2h/FYIybvpo+BieD+5qYnLiNol/FgmsgSKTM7+fn
UOgPRcrwtuRMhjm/JA7zR6dSBR0JwybPCG1wtMalae2HxfmQaxAP3ZoGehzNJbojd1ep+FhhpgVB
pG3qicqAacBg7VrOpn3KdKNzNO3QDqa3mpXuuRrITnPM5GEIGFfYZbym2fMyg0SmkObQjoILshFd
+nPiogZZcIkKA+WjRfaAn07fRCZUNEqcFdGIkE7oyqP+vOI0BsAI8YLVKgq6ZYsPX3mEBQS3cLAt
emSYJcfGfhpITIWhagMFTKttO215lDYTOVCYXovrdvaecI8cQUi+ZWMEdo2upRkCPx6xk1paaqLl
cUgvWjRPduk0qy/qw5tPgPnXnKfv9H36uLYOC8HEG8VQCV3f3wV9YYAANOooTpFNYayyXvGOTkJn
IdLSm1RF3RGZwYOFH9xXspw88zYMtiD57V3WFdpaMQ5I8Alzx0sC4ao7aZni3ZrjtBpDJ7tO2BEK
p7nnVCD+iw8uXVRfgOzyg9squwMhJ4ZN3f/vH3yO8tqeqNEeaAQnB8W2kGtQzluNkAXJCiALtold
evppeG3FIWHRBjmB//7L+567sXwG6h/8LVJIl1He3z9DVEWxPYYZ7N+una4x/h8SLQ4PjPy0tQfi
eF+ABwW4cu+Car2MOvUIKhsi4n8By/8eHiQ/ByBoD5ucirTX/paWkhTTZNaJI/DcBjhyYBYdFhd4
o3ISHJr4uZ+xYxap/aC5orqEp4Aam2JLX+JKDhrlsvfa6oIB/UpCmAWCGa5XKVd0DUO1KThNowjV
LgPCmgPTAhwzoN9WGh1hO/1wMiSqTY491C8wX9lu3+9HCAuJVzgX8iZaltp0fv73X/8f9t3FYmdq
IP6W5CTnmxi1U1uXxO1QHGxNB8oOasuPPdIQNeFsSwzboTlD0KgG5pbwBCy9PJCxTn8/nRm2jxd5
JogaVwdzr1lZf4BXDEFHYOuoy6DfwQbTAUUN910Aqkl+8v9p4fMlANiiKX63/7Fs+b0opxoUYPt/
/+Nva/+r5NGOi5b5/8j/QPwq/n/7Z5G3b/k386d8zT+l0eii/wGU23ZMVdN0QzXROv9TGq1p9j8Y
b2ho5xCq65rKO/1TIW16i0Ia24eOBN6CWPvF/Gn+w2CiR+1eVy3iakztv6WQJiuBY/7LeUm1bNXW
OCHRWXfJgXOXIIkv7s9yLqAgB1N4bU/NbUBZeums5Pscv8sqU9TDnBfONk7RpnVu7Kd99Ep5sD0a
o60xKw5pIoekdUFj0WaYAF3+26XekuI0e9Hd9g4CUMwEh6jxqQdCqjE4cVov36Ndfmqs4jYbrGsv
1IHKFJRLHpKp/TmTll048UxVmBIUuuuXMBnfc2hrNqLj6xQkzO1SU89JvEyUhDo/dBWwIPOeq8/I
WN80oPxoGyO5qeb5SbGyH7j4o13xWwyFDyRuV7sUVrTOzAG5Q0WrsDSsRZDuBC9DYUjBK47Ec5oy
womc6WM0AfTx7a05T1Fcgkyqmky4JpIsRP82zmpym7WF33lACJq5jtF4OielD819Nwc6c+qJktHA
ZCjyog/oPKe8T5feEmz2fqPpjbpTXU53I0SuaCE6kPsIT6sYcdzRObLI4VJDrPkhud0rUzM3lst/
bo4dFO4ImLdlb9EmRCQ8Zu6mG8DrMPvbxDpwXzrf1Feuqzzb6GVibVpzKakY3r0CuJ68bPWm7VE4
dwqZqnMSwgcr7xv2AViMxALpZvqMlRAjmp6+aZ2N6CkKBe0yzEEhCECSWdytETcvOHn0lT0bhU/H
6qh7xXBRYoVHXeHHmkOpNq2LbWRTmxR8Ayl938EfEXal/Z09ozCgb66uCX2ZoLzqpLvOM/IBd7qu
hrA+RW76G+a+shoz5NnkgkCENZG+sg3mhE/08PHROshvw1R/E4U17g2qxmNMKHkKR3iDZjZARVMt
P+x4pRgVcieyzsdoUXLmUD9z6EI7BANbjpTLbPZ+aghCCJFzXvO5zdcFVt1VPwE6ghxBBWc9GOUb
fumYOglkZ7WJryqtTjY2ba8tZVJDt48w7Qcij+IB7F4VrVP9t4dsAvBh96xG6ezXI/Rkhgn+WODt
MhCnwPEWp9aG6/qeYFw+xjkQOzuEaWsa1nShqg6zlFC/pfeIt6+mux2GTwHJMiezQpzXRtbA56Hr
HGca0ysN5RXAszG6G5s1lDl8iea7VUHJpBCi1teOQm499AMX0RrqAo5vR9tYjgtCAzlYWJvJYXKL
H56xUNCYJeFzC9Y1rD4KD85bVgcfLSewtTpryrqe9G00U56ZRrCyE3XwfLw01Jxtx8THAo7paNwN
7OoLybtvtHxdRvgZNZKReq8s94ihAbMjY8hRFWnGMdTi58pyx4PDHOamHjDlkqm+qftK+CaK5jqi
DhiEBXEkmM02YBX41QDqj47YqXD/Vq6rvkYAGAqmR5NrbDkDE7JrffCN55Dk6Rskw02LjaMmdQXT
mdNjrSPxPjcPI/tsLRB62ohU1UI/JdHwhsV8WzRQh60uAqhjU63Ez8+oLcpoqffFcIj18Bny4xW2
ZjLtXUqUaHarVZRAWTZTLBouvW6PxiqKr8KnOCa2pBCMO2AtRBdjcvYUryFM+VlgKSWOYzTAeAXX
TMBwPPtd3UyHkYpJapqwV/p2q5vKG3DOuyQN36w8us4zw7pWnGWCB6aNGex0G3e4Fx+jyE9TbdoQ
ItquRxV7h2hJ9GyKrWpHaDGZXrUUAvc1HFn4PBulO3RWWl+HsZ4cW7v16EWRR77Ko2mh8M9DTTCD
VR9ToFoIlZd2mFBP57vkMxpqs3p1/HzN52PLC7+s62GIPmemghS7So9/uRiOcgm+582s2B9GEuzi
0NB2EoyBBJQpx99hGUltk8OA2qXt5wGyh9OMu6nxrrG4UjhNCoLg0UaD5RrEdTM3yD1pQvXBgKQy
RIrOiXpjh3giXd1RrkJKcepMJTCCDULcMHwSt9WpM8hFedMgKFzPfA3UWACDyJszHeR8H05YsvMQ
q8PYm51bZI9MummhhcuZMJ7rOyMqjmUWgC/T5wc47isjKdyr2WKQ10TpfjK7awCL2lHelEhD4YKF
h67JULbUsGsr68R+lRxDy76xhfjRBtkt2QctpuoR6aW4hIjsHQxHpYBclyLb1wlhBNryy1laBbhL
3I+QhCkTLfc11fJr1tNwGNrHjCrFkb6Ym5DFKTKa2noutuPovrURXypuzxNO298M3+HsuXa8i53m
GnUJAuhmoY8IvTiqzlWel7T5SGYo9gRpl0dHf/f6RSSIzE3YYt5QirNWQvPqo7zxFsUwLmU+sFzU
Wk6PtSiAaxuTs1cId65aUtud0eMCnmRIn82CM+65KCbrRIAAkqN5Sx/x3lSz/pgVxxBx/Qo1Gk5p
TSVrFDEWB+erqqnFNmvh1w5VtlVpbGR5r6+zoaG2YwqAfUGCxUTuAQYIiXVr9pDJF323fKfzzbf7
dAEwtgGkt8qod6h+tHwjxLDgryrp6slvqcZsR8+3+iW/m/PN7PTl8bz6uYQ1dOtY6h1i+e4ob+Z2
onYf1RQq5kKZ1ialzlVMq7UEEjFii/KGVb/8GtGiDJc3BigA39H05zwZU7k7zAqHrzDpi1Sq/luf
aAcTpkpHJdgNLsTdn2EavisjgSzraqnOjcsu7y64nfNqlvR5tpePjM5Yz758iIhvtKM0sahPORMa
m89nyMdqxdyafRPG62Yy9+ct9TkAK1SVJAwv72Msh59c+tzM51ssj8ilL28j17usewS7wH7611Pk
ktzM58c5v9X5OfK+IrB8c1JoaGSx8/rtwf90VT7wbZufH/Xz7eTjn3fI7+zLv/FlUT4rcLuZEciY
oKOsFZJNlv/hvOkvT//jf/Lnx//41G9blqtOZtI6g+ZnpgzMsWiFJxgG4amYtFFsKxXgfD3D8l4e
CNC5UURfFjOBu4TOJIty3coeOUg45EPr3mkoG4l5bI9AA3Uu6n9cbEqGeEoVL+QGKJaalw4bY2zp
/zqF3R4VPXVAjC0vlevyRsPVh7IforvWa/W+TN12UzYjYoTqlA/LP4FxGP+Prm5ULqPQSXuvWqX0
B+wF+DQB5EPWyYVoI6Ly2skqslrZoYuFKeUuu5xcHUkwIfT0r3V5p7Ls+XLp20uKIW2JMmBYtPCr
5E29CDrlkp7EEEFjxgHARLKj3EgBWWQiS4Xt9UG4IPKXt8/kvXLxy72DazznpML59kL1QtiOwrCo
Xmxt5mQcNhQOYyU9tH0JvDx2PcUfE/0Rv80bERvMg5bjVt60y1LMYHhRYMdgQ9KfOUQ8L6YtDczl
lMAiWTVet5dWFg0oS9t7dBLLlmaU8IPluzDaj2ygDyM3yMSUj79sFcgajlPnYEfDxzx4N1UGLVj+
H4QT3QdgbLa5PCHI++TXwLnXOfC68+fTlysmeW0FOXz/+hZLiRFLFqJY5mbWJrAyfD+SQ6Z4zz2x
fn45ezRy5VPM5QeuafWWo2b5ap02M/ITzoEqpR56cg5JbsbdiNiQIcG4afHNgN4Z99K2AxoGVUOk
LSJ6R9foUfJjeUl7RbiLsZXbl58rALt8aPXr2chbRm/G7ecT//pp5Wrede9A46LVWBQU6Is4mdfy
XbqlJwMtkL2kCZl6yPVknljUsn1ZJEt6QzOovoaWl/Z9mw+XneqY+7RLq6O7jH0GUhKO7Au/yzCj
OL18//KXaOSm/1qVD0Su8StdPBmTV28sCE8cJaQofvp73D6oEPUWaJ7SZ/nLyN1aqD2acKYXAdkX
8r+Rj8mbafnJz6vy0c8detl//7Qqnyyf8u83RWrUyNjjUh5ycl+TH0auZkXKGOy8Lpc+75wjdN+q
cNLP30sonb1X6SbLp8i3Za7JkSwXCa7nUPtclMe3/HCM/P51ACbyjc4fWZQ58FjGiYrXPUi7lLRY
hUqgzL48TCibFMRRT+YrOPJy54V9AisnBP0gn/65CMEnO9I/wePK8Gk5Mcg9VS6db873TdjhthOR
U6VGfNHfz0HyH2t7jUu+XPTk6EQufn76ch6pHF+OBTr3nuWmmCjBj17G4Dht8KybP135Qcz6qLu6
epBfNqZtDuPlrc7f/fk+vHPMzAXMlvOT5VueV8+vlUvnn/H8wHl7314b5Y9dojScw/hq5Imzc0LS
veW6PPL4xpP2JNc/P/wMH2oVKYMK4YaTqPxNv+yX85tQlPwgd9dIh3zEocRvEHZwXNZyR/zzotzE
56lqBHm8d8uFvcvgLV5u5LlErsoled95Vd5nL6Pg/9bz5JOH4H1AMX+Q7y8/Xy930PMxE7jLbvy5
M8t7PT3vZv/8Arn0+Sy5+H39y1a/POv7G3x/FWkcEaF/DxoA6bU8zcjLiFySr/3TfeenyEd1OQqU
i+cb+XucV+WSfN1/utWSEPEEUxC/o7yRT/z2Vn+679tWv72TWE74o+rXHYF68phtqSQYPUHrZ0+l
XJqhys2U6/9l3zw/fL4PLwSHuFz/9F1+PknaKeXGz0/98ohcDEzRrzRD55S87NH2nNMhPx8oX9Y/
F+Vx9eVeuS6fL4+zf74SAdRI5EWXzBolPQbH1bsK2FhXzZsUuguTpxaxY0liT0XxzRsekxFostp0
6iOnkxE9SOncUhdG3Dt31SPN1YNZYe+YNXt6yc2c0BFDedS1wEN2XFQbPejvkSFH26IePV+Nk/BA
53hUbesuH3EJakZAUa9Jy4t5ivKNI1q8kiYRM0DWfIU6CX60RqzdPqt2g0O1Dr3jVpHnuO//8Ofp
ZEYl1i2TKjIfYT8tsgJ5eZUX1vMNIpN/XW2/XHLl4p+e/u0+eemW932+w59e9/kOQ+JdEHOLPYqp
3zKkk8NKeeye171l3DdSOqcsJq+by/qw7Nifd/7x8W8vty24u9jKQTS3y0lNvjxznTy+ls/sAfNt
9bG6lQ9M8hD88yIUHjyvafGuRQRDYSQZqeEN6OZaDNNo9dfxEL47+UWnlPzQxRPiQgfR7jOsU3Mb
NaSY541zHFQjBY9hHXu3NZ+aMrrRavvCHb0rI+/fiPIrXxcYht5k1ovVWXfBqL6XOi3n5fTsRwz9
94PmFggHHUTWUT6g7Sfsp9PIF1KEAkG6gaiIoSjdZPHiKKXOuGuV7lS/ktxobXXByBCMX8tb3IhU
JawHO4WfTkW9imZyqYYQKlGUNnsvAG2lWclJ4zq75xK/qAnQeRaOtVGU4MnuuhcRjugL0gwBDNG4
I3U2qnygkHIK4SuypqjABwRCeA6uD2ccDSoF0xUtPaoUtgFgXM2KbZAQNYhg259KlizgjKYYZvS3
TbwymwDclFl8KJp3beIVY6rc7uxS+Z0p4+RnqGX9ErcHcU1PKbAjlABMwcvCuUEe+BZOvdg7s7Gm
OOA3RfCjs6tbN4sR/GPeTm2+VTIc1/pPw8vbq25qZyTQiJpja+vUge2nWf5B9u/BUvpyVcCFRC6f
df6U5Ddwucm3m7R3B2fmUcUajxkVdolO/VobUhOATljCv6fOm5fbyqS8NtvxVg/yDKtP2lC5SX2m
bVTOmxAyXm7vyao+KnFvb7NRhTsALSdWaSIA78y2WomNEDFK3rvKLhGULTRoGMYCpVBy434oKvdk
TZWJJAQdYtU8ejO8LccR5NS43n08ttN6Afrdxlb3HNL2T7JReSg8ZMwzYQEK3sA1zVhzxQkqPnVa
cJnPdb6FpUhB2xjWUxjBO62t2c97jZimwdy5XvWGCQanGEo23OMmZjrEKxeOBh/RVvKXzr3KJ6Sv
OsBGAqPBWFDTe8wm7Y3ZJ7NKM9W2eUMzOSBEiNASis45ZaZOwS6g9T/tIYV5aRZHVEX2RWXgVXDK
hPiYfhWS/0rhBa3QmK9T/HPtlJJJ3IldaGod2hDMXgQiqCDslDJ6IZFqJOnxmFddvUcv2UIDSm16
FZ5WvxDM8ZF5VuOnmv1gwl2fm/zDKbXw52SoP3EVQATsyXTMrQLTWaFt2OW0q5ZAbKijIRjh4eTN
kXs/wMwgCgQuhllui0FckHMEeN/iulLQYev0Quym7pdwovwmGZIPVxv2EQEZPhGENOda+2pCbKPb
w73eqT9nYicvOVMkVBC6AdW2+ZKMWFcwQdR+XVXPixPaj7watBjmhZ7AH2tiZ0u68G2BeiIUSo9e
kcZ+HZjPhI0WAz4Uu3m1B1oJ8fQsBmdaza1+QYDFq+ISq1koEfXb3lebu6l8zysrvCUOuV6VZCVt
RVNTbMLiisO5vnCg/q01e3jRHZudhBrxFEWkySrOuwZiEcdlhjF3ETHaRu07hUb6huo84LXMFvIo
QoJgTNcKzm6v4YyBJh1jG4LPfuklpmUGka30PjJKbdk47NA8zBdpSNhWRZJiK0bfcQ6JzVxTS394
EVfDfuXmROJOSq3cu4L38EAe6dQ9cwsQtpHc6i6hKXV0xeXPtsiAsivnIPgd/am6xwSuv4t8VfbF
jyEPg41JVNt2SIN1k/JFKlp6GmKITzVvtxH/j73zWI5cybbsF6EM0h2YhkAoapnkBEZmJqG1cABf
3wvIus1bZa/rdff4DTIsFCNDAC7O2Xvt6cV0hldPIY7NMPqiReNHKfq7nBghBQx1b5HCBAUrj46u
3YmNUXPW9rZl8aYdzC6lfq4D/Ou0jzK5t/L2BdEjPAVPKuzG5sVtcPTZSXBvBvG+bILEd/uOfNq5
ujTZUiTXNb6E0rh2+/gI7m28sUctQMXUMkNMzEs5UWFbGgDTFesZEgkbCPG2ONbI8zrYhHOATGyw
QEDEiJ46ey5OXYM9MFc9rESbHaEwbXRSBmd5iOgXc8ekDh0/6lQrdR1UHV59msxkYFL996rmGIMM
Jl93QcvGAAIRKtPPprALbRf53ixtmrKj3e1c763q6JmaDa2gUA+/tLD7CVlg3nbW/aAseUJNBpmi
Mf3RTsnTHXN+vyi8tmbz2dEr9D9Tml5wkp6t6QNOrXaTmTOHS5RdK03D05Inw4mmHDLpQSwxMYsp
8UChoNjIfMCBAut304Esd0PpbEDOZK+MjxeB+x9QBwdqMZGVZDFYmQYAC0umD1Tjd5gQ4oPON7ZL
LS85WGn0nhjlTeJibEZChx61KWeIKOa1qQ13c5dcPDKKdn0gPtkxH9qaYq0XEzxB9c5ByLihrUcj
NAivTWFW2752bwIdr4LVoJBDWUS3Soz3Tuygxs/wBZH8eLSKwrucjYpe8MjpeNG15wyLBgE2hr7x
AmFvrfhVb5W7zz4CEvj22txn/rikV2NNRgz0Muii2g7afZ2l8dl0xP04WQcac2kEqofikbVxzenK
U5zitUvqG+JHgI/9O91tTtCAFyrtHMsqQjAnN56xu3T32GeIUytN/Jbq1Gd8QwWDS+ONyQU2sYdI
c99UV2psvYcwDtWpsTdlnM97U6DIlMgpVY55OPDUMQGVRlCBkyFBS3DLTQKGQqfIxWSGOpugkbeK
+LI9CtR9YaKmxhoy7hEIMvTN8WMP2ncz5YLV9Bo0XqC3NDSgvqYGcqKt6+fAuJMznDY1IK94t7yZ
6BuLAKLOBMiJF2avi3Ep/DgOvSjcgU48LYettjQt+4szELVWpRdb+zGpVB5Ci5gcM9Mawqrbt5lM
g7qx5qcRG0fc1nwNxZKsYJCpyNx1wG0P5c513iaUGmNeXZSWASECmrOxxhxf16AAoEZHQxb1qUua
cStQAzLJnbBTa3T2o/7kiQnpbciCOY5IbNDuop7cdtZNFbGZllHND4QfUxnOIs3ezKGOYZ14skBh
xQULsjfRTW0aZKETDuXBiX5VxXw1WjLY06/lm4gNPzqVMpz5geDl5vqush5RSRBlFjvabuyYUDNy
nMIU8mZdzWdmJTrBfc0pGEOrgisyoL7YhQ5UBWc4eWg0QXO7O8+LvvIpfUNpgmuEusRVU3QPJmI9
HwaKcyQb5zPK0yeH5PY9ghgouNLtAM+MLJMM5zGSrzn7H9rRLkgHIrv2RBBc5c611N5lGNWHuGfv
MGkXTc3qSi29qkkTfluybgnJtDYYTeFjRw/x0F5kOcsTwD269lEH/oRBuTbrbDcZkq6vwtfQb9Is
vzMtC5i46l/cyf1qamFsqxwLi0fI6RBN1wMyAFJaoq1wu+kAnUBFM/IFTGOnWLsD04jhTTAXuybZ
sHJxbeJFgnRCdnnroS12HPYMUGec4DzyUx3xBNu+9qNQJgv10isvJsnERU60k3Dsx5jRQbonRvTn
fHZ3gjLVRW/u0hF1OBlMP2fMvkGBNSVGAoQDPIGRet1lUbKbq+GYaIOHi6PciR5HSOl400mRzKO3
QKXC+oRdNtvH9DvnuCfNM6kbqHIEoYWxDunCWkYgBj+rVXf9OJ491kGsqrIDQPAO7AoUmtpTLMJT
/aCN2GGsTj+OSW7f5/MO0QuN0OjoadFbMS0Q37C56YoJKUnUaLdZaPhNVQCoqqqbjg00EsDiJo1H
H6ACWxNinJLJfc9zkwYhrrttJXDBgDp4jkS9m1gBjEH1kEiQggYUo6HLdr0FaCaCWk46mbrKinkf
0pbcJaAKp9r4JWdy5CsnYbMggwwBoZVvszw5sG34UZdEQfZoDvDPtYADILa6MAg2xlwfPWK0xx4l
gQcpmPd/NtGqK0QL5yK563VrWaGjiXeL/APB8ZWMKQBhk8fKN6Gy6A1nwGdekjoRnrKeo1ARTnnj
Zfnj2Ls/HddRP0rXe61JxcDdkv2KE02Qf2WgtpFkC1ocX5l906SO+ZI18rVF2UOD1Nh3ocjOcwFt
osC5qXWt8hGId4Bqw6NRJJjn7PwRbJKzy7MclA9ipyTWnoslaK3VYZuUU77XMTCwV5tfRUQyoT5m
iEv5LYWTcOSURMg2EDSDsY98wXqgmcpq5yJM25bU7oxoN2jWjbKwitYW+J+KCCDwI3iwgT8o8POH
UHrTUcwJUaho1xsB4CMmL29DFqQiKV13dxKuJby+e2LfABZLRR8mY8pN0XwZzkanvIlYBRfbDDOP
COee6Yzg1LFu3U0ICmRDqEK6V1RDs8Xd3KgJWXnVcerjGZo6is+Ze5XqNeSqvnNec7ZLSUgrv0SV
tnWaBkwIErZ5qBHB6F2OxwCkf0NbbGwU1oKkHXZ5iHqMdfBtl8CcyNh8MJJlaXsmdsHxIY1gus4n
cOyzysjjmsVGgNLdDW57yJHbZ3k+Hac2uc+FLKEOjidOanSsQcxb6eRtEeQIrkfcdYIYblk1w32C
69FZ2JqRtOmcNKjTdM9JduzOOeE4AqHEMfqHhWOcI8+Klhy8Fz2xGOaZtMCXgJ6RMP5aQMPnpiS3
tX1x44fI7l5gj2PgDdNyC9mDIHdx4tdowpbYXngZXsiPZ7szzuURgVVfc0KDEbJKHAPg0F+iCkMD
fe97YELigKKsOEjSUx0jScluw1hlzIZxi1YXOR0hXqBNTKjL4X6S0VfGd7kFDeodqjj9HSvxSf/+
sLzFUyL6d4cq1yYQ2XMzKqphU3d0yBX08iSHdVQ0O9X/MIMWF7J3FXt+6ICVTuvOuXzVEDDOQRDy
CaT7YLIF2UDZqgB256yOwBhgmdPRZOGaYhYOMfXe9KWcN86IvY7CMBo82LLwkZ9ns/9BVJ4J3kGC
jJqbGx1HBh2BUlIFKdp9StiF7zXWI9Ec9GCFhAbWLTWI6bavYYq15I/s4hrzQ2EZ4V72CdhSo/sj
Sv8fbfF/Fy1jowX/T9ri2zT7iMr8X8XFf/7on+Jiz/6HTfCYJCHG8NDvemh3/xIX6xYSYgFBmfww
01hlvX/hl+XyiCRhwTVcmrMCF8Bf+GXrH4x7CKnYEy30ZUJn/pI+/9Ob0f7b7X/xaqwS5r+Li7nD
kgCePYO3YWA9+DehP4UGt0AoDOmWEFYINOYGtP5ZypTEzSB6UQ2Aq3HWWIuO5q7XHlNIG9uyp0cL
0p41AwGaE/E5mFHw4kE16s41qS56YttYhDTqVHjWz7Z9Lpqwsfa9eYpUEV9661DpTrq1SGMh9Ln7
xGZGbmJbqk2OJw4sAzpS4+hFXurbMKjOMwBQUBIhGVbLaGiWQp4r4bxUDgK/pl3WmromaHmP8rxe
+77AKDWa8XieIB47EpL6+pAZGqCm1qu1KiV7gbD1Sy198ZYsOjgU/7wI28o8Uy5iL+YwMq030xza
UzbjVvh+8vrAehEvf7FeW19lvUY+MvU3MnFRbSS7vPmKWhRxmss+cNaznFRKLnRwVKBHAoEz2NwT
joICoNXM859rXQlfB43pNKfYqw3ZnYIeVQFa7IubezqZbJ5239ex9MvgiiGVhn0Lat+1wuLyfZEY
yKTQ/7ikQAcMdUE8OOTKIK4zcTNcYhFf1YRD7tubXGBMrVszOcCgjdEvsUpV7k9RpYivapjRQs9+
ZDNF3yimgOwOMJ4mGhKKNDmChuDDJW5xaSkzMtzLHYk9lOewsVoDzU+G0K3hjfOxFDlEKQBLqunl
zh5r8zpE/nk9qonSatoFfG2h0H1WmUc9mrDlkGwkzRbaXkUBGurpl1UYBX4TmDC8m2vVIl2XNjGP
Vn8VTP0+6cxPiruUDkaB6w1F/3WtcdNooNlYTmldVxQZ8ckql5ouOYCsOMbUm67ESImqcYAlhpoT
XdMq4+jsFlQ3MUFHZVvHFmXzjR155MvmDRZERTg6floiNxzWBQebWgBliBlsdEQ6X66uChnYOJhh
sLFFvbhj6VzpGYY86c4v62NehfhF1/R9HuCzW58gEuGesDsdDD76NfQisGXLu+7a6GXQzMlvYoTc
y2OYnq1rEee3E2FVGCXnZxEmgJZs6gsUkOerRvGxlIj5Phxkoab2U84kBs+sVc8KNObBgRIj+oZz
vrUXaGliSb8VuOj/dp9q3gAL3sQdTlIUK/lFMz39SCHMR4nYnRuv7MB/6MiN16vrnd8XRYRLOqdO
xwCIWdKLq7Nh8z8nHV7m5Za5CElTndYR2kw2Hyaac1rI+7q5n53wmfkRpM5kmxfCBMewbM5kzpuo
EMUd63uYgP10jqtM89MQdnvqjefeYXHldQ3g8DpG7iQK2zi5410amd25SlyC5N38fe3JKXMajqUn
tn8692vD9c/VSto7lJ3lUQ8qwuN+ZsRbne1+ZGm+XIDDtB1+OdezOlB3iKLyFpFUM3S7NkXFst7l
NTUUNQMMZmMh4GdIKNCYKLGJqwH4owAEqUNvodaaQnAFst6cV1prJpKf6TgM+4gO5DlZLqZFZ7Je
W+8b3eGQpJlzaA0thwnhOhjixRH5ZHysoKDs7aqtASp4H8AiQeyFVYf5mHc5Ay6jtQS8Yf0mqbHD
CqW9QrMfMTChx7E1quPkSbqHDotiprFm7xUghUcObEQLkbnVuzIDM1qayyqcsUFfRJJUj6pzp9dg
lkgyic353OqFfkafuqx42Tc4IX2qGkijF/m5JiZ/SLpna57EuXbdkeJx8SQCvvR4qLFHapSSdYI/
KeCClGCq5GfsLG+nsCxslq39VraQtrCjtwSWQ3vUfhXW4J3IfjH6wjlqyCNW0Y3404VclDj9oslZ
hTnrNVW7oLxjyi+lpkesA5EYrQfAt66mLcuHTieRcm13ot8pzgLzLR2cVaHRL5MXnrWdFyRkEkma
gHHSqbPWpOpsFzbmjKwZMR9b09kczJ9kFIOj6gPbt+b2HqZScEb2bR0R40/tm9P+Dg2rPdd5OLHK
15hF5dZ0OFOhcoFbNCIL4rn4on3X7NdnZhT9d2OFJ3F9dkqo6i4AGMBCu9/LPKmOrjLjo2N1fjOd
WNUTzp0rScWWTYs7TSALZvvVzB5UPRLBunQ/vz/7evOP8GHBTUxthAtx0aTAhNiaS3bBemu9WLVY
ziiuKOR+qsLAhZwIgE2DVewdQrWAz8L7NPNYbuBxbDOdoyNdDtB08bFOs0RGhsuG/JMEcf3gneeb
UVrlUWgkp3fk11J6p6ZRpofM1ChgskfC2gPqLDA0FP3C7s/4fGQsOUeMZjzrul+NDn5Nj1WAPkSP
escA0edVuPcSRbthBCmuE49Z1zNf+HIxo5aleFHoALOcLNp7W5F42EPQa61KlxzSWpLG2FYEc0HV
VLtqUb6tMsbvi/U+uF73pNTTy1+Gt/WC6Kp/Xltv6suQl8daz2ZBYk5A0Sc4zI7r2R+uPOf16noB
+dzb5nglNo7dXSXh4kjVDcCbY0A0+HLRkY98MNvgzxiUzwzpEXQs6rnxpjUHSMli3ne2/r7+v+t4
+/02vm9CpaeQuGgzF2Wb9Ejq7NxTkFa0xvFkU/Nzs9fWsQvsGUo/rxetBierzflGSj20rwxZ1wez
c75y1l/7ETblhXbtbi6qEdn5E3m/hAIXy5EZ2eG+XHEI62n6p2FviyYHvRt3f9QtcOC1U4Xza4gM
4ojDt6wmeZA/jN1a+a1cUj1ri3J92aaHP7rBRQ6erwq+lcm9yjzWR74fRtrX9r11+n5sfer6hITG
2okCn7Xkf0qV4CAPGOuWW6vcL1mEf983/1yzRHqyFEN7LWDprfeVaYh5Zv0eK8IKh0tSlwe7AK5n
MXrgmxvPdpLpV8kg5yun904DqROUMvJpHzfF7zgfjLOxGA5oM88+0Sz3/5WMqYgb6kffaqjv5/xX
92HGUNtSC6lKL7KZ74scRP3RqIfd913/9vfrA99qqn6kZKxplv3n1KuqPFa361lYNwLQFeyFZcGe
I65nQAd15teBnlFnwlHyPYV+31yvDTOx2fCumFzX2+s0+30zt2oQD/N07kY6SQWYo/065ZjL5NMM
S19yva2W88gBFjys3oVoMTSsF64+IjVw0WccFzsvjrH+ar0YpcTrxIxMs56cj8rAAROY0mVGZog+
T1M/nAPgsi1FdBwwU9juQUHYE9oyUYUjKa/L1ZHCJWYczUBP+G8P/e1ZMaFTcNJz5sr1WcW+18vq
NK9a/W/nynptvehzvaUfvgzNVSrmBlU1V9m11PlxvbqaXLDRIepfr06rkoX0oH+m45rtktxFIyQj
CQv6UblKf41VgvLnxf9+z/dLrjm+34aasTVdYH7b73jf9bH1ZjQtnoS/XV3/9z9vZH3B9XYM/nHa
/nn763v4fikS8WroaHTLL1LC2Pk/vos/b/v74e9X/7+4r8wvCz6jIXctDU5zME0t+9EYZIwpdvW+
xdh21NX0NBY21pBY0fg36hsCWGaAcICOh7l4SWJ3AJNbvaQVQWQO2EG/aHT7YATyrk3H6gdb4S+W
6B+djOo97u8EPppW+KXJ040S/U4OCXQbt9Hz6BT6rk/S4Cy8GeZTD2ArcKxd24ppD/Co8zvYelYZ
M9O4cHBnZpSNGIYnWAVq19f6qygJ/esMAy+vvIRFctGimDhXE5lFunxM8BrwOfrWzzQmPiH9Tk0p
jpCUbTstIM4Fmr5JC5ZlaKrsUBXd70DQvnVHFWwjfXhDBB7vhfjhUkTcyIqMtomGrE0c2jQa7xYw
is3gD+XYs9B2afsKUA6yF+ec0+WYttihoCzCbbIvZQnhyIrjtwgeNs6uX2r6zDzsZBbU14EGgh8W
0Ws36LRRrQhVGxtSos3OoWVBUazIxwzhmIS1tmnD/pcIKLJTrjyYARWJBHlA2LBz65vuVZMCSNiu
EUsBI5+YW/lT8jmnh3QMfCuFz4d8rq1ybWtngqhM8sKD7N6jNPEy5J864OueJdft1GdYKlnr1thI
rVi/qye0DGVsmRuuNTRXCnYcpEaS0fA+ey6WwsKDxZhSvIVVHoKeweXJLvswNjW/rNAI2IQR2GS2
R2pL96HPbbQDB/LSAqS64JmGaWz3uCfYPkIsGQ6aDXN8hDU5Nnbmx1VExLvlfiQc6eeEmXpr28Ps
EwX4NI/GcyDNgBUJUG/BAjRnmVY4wjiMXYAYrABzU43WUYXGo6sa+2BlBJfktf0A8/oRWe2NWlDx
CbwXjqfwtm8TJIgj+QgmhBLKGbuAr/wQg3rXFNEIYd5fFeA/f2lDe8W/Gt0Czf5WNWTyxAxwrW20
2zlimIxZW6E82iUlIduOnZ2dWb/14kY/pWHXYExLrvRhmm69SUtPuZbdVLW9GVuOV8MgK9yuqAHX
NYkIWbsnN4aDs58tfzTXjFdi5kEz2iGpTW3XfZrLIsvVJdL16lWzXYZVmgSZVRE6aFOKz0ObNVHn
XLtziQV8IETGJLr7YpsD1s5BPhDdTRCwT+c0OBRO+qO2nE+ndR5sV9d/VG35Wi2CnmlIYUvWiLDV
ODdLhORwrevXoKmmrRzRxttm2fAsSEI0PoKgGW/KYmcLoNYqNe5F2bd3U/Gl01NG1SxItcG8PkaM
fU/yqiZv6qGpylMdjjYFLO0X5e4XmM8+hPCjh5+VjoFLAkIoukOa0VEiDzDeEg/xKyBschfY3qMj
ySGqL33S0rSysXDUgt4DEgqb6T9T9A4CTjfnPFPVYpnn7pUGHgD1wlWbmSVu1f43i1x0caOl6JzT
r80HeIUZHJceC1Deevg/opFeCTbrwOiI20jfy1RnDiBgEahps7VKRj6JpRCQVgq3viANIwpecVgm
2wbYPhLHY6T0x4oW8jnrUj+SjrfvavuS6rK+10bUTImBU0Wm7S/Vee0hYIzaEiDT7+OOPS4o+E3c
tTdFou7CwRJArw8w7J5Un1KVEliTUdP/ioWJYs0yt4ToftA7gccc6dvADKNNy/HlF95wTSrzCw0w
tZn0qfAnaviR+TIMGcB1yE8u6qcjACIygDl8qw/KFHymQefbMdI3shmPsyifjAilVlumvyj7hzR+
8DYm4FjhAFr5Yy5c3/O8nWsY/R049dbCNdqW2cMAYhiFmrBpLpGEQDsJAsFk7aqk6vaRMVf7ePzo
Q/U+ujUoGPXchdmZ+hWZB232SBTEMyloqFbNFEpQdJm08bYwxedQ+F3GUBPLhG6qoP9cpJtSKnc3
6l8qwv2sjOHLNYpjGg2ILz2s1mD0LzKuCF7DBXZD64Xdg0vkLrE89KK8DjkOkcOakXuolyH0VxZN
QQiXZG728WcFGD0j+CDpB+KToRv1i+Mb7dORbNJddsi8/jqzdJcM6hA6QmzXW70wfk1FWEF1+GHb
UJfAKWOUbYfPvsX+rnsV5wXuqDgyWjhYJN6+D7I2aaWl8kgdqiqB3InevglbQLx4yzg2JtRZciu6
JsRVIJCW0BW2nes5D27GyqV8regz20H/hlrrTOKT6zfKufRCiBujiGCEljS8PHvw08y9od4Mlz5H
3BqGXrGDFwFsbKrQthDNNQz1Hsinn8gYFW0CdXzRc9RJJ/YD9txdxKJxowYCmWOV3gvs1qh4qZFE
44dt2qAs+UXaNntpUIWwZjR/m+VdCPUMHc7Su7YJxNFeRGpe2o8qSp7tWfvovLg+jwRwbkkcIR1q
bG6mACXLHEa31mAg/YGi5lS3eWHcuTMxnRC/an/Qxv28ZH6HXUiek81gHAW13w/Wc0eOL61N5mUK
CA+2Zj3TbIfeEVf6fRUWAAmLBPpWqD3A+gRS3XsbUFshjKw83kYE0W/GZCSjx9MPc9eSxcgNuYSw
9vMV4QN3Y6lTrOYny+mjT+HE6GBn9h4Qz0UrME+XZeUgLsuICNt6QZaSAqJ321BKdO3NpS+iO3Ii
20s52J92QZ+vas6ljXw97iZzPwbUAqPE3dPuRQ1p6AWY+eCnEY1P/cz3qCU12tugISOvRjnWeC36
qJoV7GA+GA6w9jC5menQmZoFZiyS/b5qCW4FvLSzh+IzKxUUy7ohvicByOa1yA4c9yNIhpgiKktA
OIm3+tTkKKUs5IrykLjDPnTK8DcNWqr4dth7r41WPHjVYiSwIXC6enWnx2dVlAdFQMTZRB5MJJbu
7VMTpVuvHtjlMlFz1jWGxgjnuJQ9sUeONhwE05ie2Ow9lmabXilEhQqZFpj6kdHcu46WbcicPzjs
OncpJDTDTefryaruCek1LhoSaTJLLi1EKxqmVb/VJSiLea4rMqURkDSugTAGCe4cVogQyXSlJB7V
AU7BRrJT1H5okgoc4UHNloiBErq761NtKu7C2JO3dPtHRCXvDEe0c1nM+1VnePusH42boUFKqOtn
z2MGx9A3MtMW477PYjowak9/2zqV5vRQ2dN4Jy0dvQA2lx01cMi6cYXpjcrkEaRs4hv90QwpfRU5
sbtt+iWdGUEFc9JO74ufZWL/ijXWWuidNT9kabVBzjXeKpq9qXqC9DUfzBJxj8j6U6WI1ygRJRzR
c7gMiJ5+r7rxKkprzISugzGL2i4J2fD42es6Q9ps2cNucwKwU/is7L1GtSHNWaHYqDBJIns+DB2B
F7HdnHAPoeETdP67rIoPctyJjND4zoyFX9K5Ye747EVe+QQUu7vYRMPktMFVUka0p4PoK26vk8Lw
c+ZXlpHB0cmrB0s8kudjPAWNQbtbtb7nShSvwBLr+q0dKJz3nflimyzu4RTd56HzWlk4OmP93nAF
WVN10RFvPIc7pHIBSdTzQ4mWcDvmFuk6fONTpKG3XfQ2SdUfs/Ey9DC7HKlTTB4feqH0rVYSE09g
oeyxi9u5edfR6Nx2+vgTRPeEHEHBVem5C0tesNGb+cWVy74gMPeK3Apk+tCxlNa+9yGdOQRlCHwq
nSUMfTHkSDkiz21BqOhGddnTlCNSk3H+yyrgoOS5FOzH3BZ8r6ZvytqkbPfbjPLOJ04EjV3an+PJ
OxJT7uwaSXcQdE51NIIa8qLE3J/hsmWXY6MiTXx6i9eZ4H/OSqdCH5wwN1i3es+khSx0X8UEdKQx
GMYk7t97xn6w3fF8iFLx1pD5wIDn7jFkSk6m/kPA9E97D2z1gkSeqTEYiKyDed+0xG5Y0wiBNefT
md7rQGw45XIcO1VN5vtcsV0j8okjW+0ppF2kS4IJLSZK+hSAcpARaaMtnxIhlZPcBhXkXf2gWkAK
5WWI408nloh+GmK6ke6oRH01M7OSMzq+CIffNrkcebr8gKI68ZuxbbPRsufN5JNT9Qw61kTR6L3i
RzpUcvjd5+OzCQqtDO0Dy/qPII2mU+ixWC488aC3xXWkjU8p2VAi07pz5/TkTzvTrph9J4Wc5Lic
kOVoI5i0xusyVOcyCGqKQB/mHACDUTgF5gqwVBzSaMYjQoxYWBpXvY5GlUiP8dLZN7SGyGya02IT
zXjY04DvCcA1P5m1m7Lplr0LlSBHu3SsSRmFPco1ete/zIVV3rBLMVN0au3MV1ZNAdj+Bvdm1AH7
nL6ifl4eovAYQoNwhP3MKPGrpnnmV7l1MIYl4a6EltuBGCdnwd0xP4dXgzYwiYZom+isI/uhtUAI
CUkE9YvAn+vvEi10Hzh7lEMEi62CBsINDb0s/qUj1kEY7LyVE3yFmfzOtJUodT8JxKDoxzHZSg3E
Au3qTTzgjCxIhAPozGqyKb+iGYVXFE3HKJ4+jaIzt/WQnIJgeQP6UByNqOnB7W3TWvsBNxzCnpQ3
rBFerc56bMzhziq0e9eIb72EX4lkckqpqPlQph7qjvmJjXyNoA3ASvQcSvC/VemRk5q652jqEjIM
InbIUYjcsDQOUQ64iV0oK4CMpPfBI+og7kCit4xq+GO3YPGolC6qWHPxIiw6Mb4KSno6fp/SAXUT
0ruJJuLB9Yn8x9i1jauUCgPqz5RRW30A0X5zew1ALoraGCHQJlPJC14O4qHewpzQ5651UL5MzM6d
vY0Ho70x3I3MNBolo7g2LelcqphZ2e4DUFkotxv9QvUJ13eNpylr9fpmyMat3ffPMYEB1406Z65g
HjbNz7Jfwi8h6/ga23iuKTwKkmQsXd8PafrlwePZaLV+Jh8v9FsrCveRxK3lWQrX8wTVNe8MKomT
3GVaWfr4qsZSe+7VlxdR9RbGs3Lqfks2O7k4zyRxM8uRWMiaTyJ5ZrdIn2gje0YAsqnppWZJvKX5
dYoqeeNUSzQA4ZdXxTTwJFaqdWKzckjx85UVGlQ4q5rewSJ12zvShLBfpTbDQ3LnYeoJcXsYKKkP
E29hWxmMfLznyHKJrqVnbrAcbTz9etmjYhAIMOgYNSckH2nUx9e+R54tdMNPNNPchiFJRxVOw03l
3sUdGk6o6LveC4ljnL3ntG2+ULN/LZoSJ49vhwIJOzsVsNmIpOOXSHnuzozdbRpnrM61H/DLPOhY
znQt4582ylgnn0kKmRFy56w7h5mkWhPypd5qz+1k0CWGxrsbAlKtXvKg345sBRiMCZY3OvgoEKH9
Oj2O7O63XV4RlWFcYxW9lyGHZ763lt/JSBMPTrTFZ0Spvh1qWLcz5B8SirE6ydjchxEQW917gBH9
ViaZ53vIXyxxqhKRwOGXjxEF6I1LUoeDxCALijPQxTvqcWrjqPROOrRPkVnUrXoSU/IUD/PDOMb3
YTydiEO66YhdaJobJzXfSj5CQKKlrH9WEZsNpd2RlsvhpeGtQE1WzNJfNqYzec+cuCxoSUC10vDD
DKxFTgaBau4PfVJ/JZEko4NdwpB3ru9ozy7CyMrRr4ceNlcTI5wsAz6uU4t3EsTvTX4tK7D3gPb0
yH505/mJ7L/kaLzRVLAyFojsSmHqD7kPNifeNHZRbl2n2cGb3cd68z5L+S5AdixfsW7kX33rvVt9
/1kUn6oNMMbQ4Mj14Jk20n1N9AUQhS90rVAxqy9C0B8zp3wqBmvGOYeI1Sjkp8fxfIAO/lawwN7M
MUMS4HpUql35kSXEpDXysYhpEdkZhYLxZE/FLjOrR4cI66bVX6XRPkIO9qORVnHpBvfuOFNZxp+S
urDnwxfSdG7NVruKcLr2evaz0ukqNVK7ZFrvIxmRWz2MbL8Z6nzrkIS+M436VYvvqjl+S7v2dx7e
WC3hT1WFpDPs3OvSJCygj24DA8GCZl3LwflyjJxYM7Io4FhZN8NA3Ck9NKpIrLSjat/J+Bx0r5bd
HqPwRzOG2invpnu09AyCOgq0+GGOD/8DCy3oA07/naDPdMV/hIXe/P5sPtr0XwV9f/7oL0Gf8w/L
sG2b8CRH6IA/eb3/LegDJOqA7LWka0jLNZHS/UULXaR+lunqwvIESj/rb7RQ/f9FwGeYkv/w7wI+
3bUd3TFsy5O6hZDX/jc6aGb1mj4F0XBVDHY3ThE7k+Z6bYB8t1TWm/+f94WL5d1bbdL/+WWQ42o+
QafocneGlZP2vXin//ST1r8cbCvZDAT1TFV+aqizB5kqLxlpRRhB1YGQagRfqnmK1EvpluapmJXc
U81bYD/GG8bbE50iakRO1p+LonnNzzYc66RCIWJ/9CAy97iiaPQLElKpPekMoLM1zAflVU+BC/6P
/sqmIWyuo7zR9RG1y7q/cyoUZU3phugQy+kcFMN1lgwvaAxOWdaIa28hd3Wsmc6VIjfBajQ/CjQw
RiUkGPIfmOzDJabrRXrif7F3JktuI1kW/ZW22iMbjhmL3pDgTMaskEIbmEIKYZ7dMX19H0BZqaxa
tHXve0MDY2YQcPh7795zvw0Dd0IrHMNAwYipJ1SKtk6tlBnaW+FQhxTSFyeiTDeTMn8I3HrFQDuR
34MNzEDrOJI1R//qRlY860RlcQf2XHBzFTQ6mcw6EE8coGS8bIlDtINu76ae2qYZomhZl69GGh07
x1YnS+t/DlZsBdFQPmc6fQulfBWEmE32Nq1ID3U8bJnXiDdq53pnGnpGUJmDdxzLnlSUo0ZrztYY
aA3lHTRUgmLI6CJtkxDRieby4O97D6mJlTKOQJh1dW3v1SesbEunrNn17UvpOD9k5OtbS9flbUrI
9Bmq/KGNm/gA9n0uygEhFFVQKp7pmtrAoepD5xaPc+29wTwFwq6B5ikjkiVb1cM7aLGfU4icxky7
eSlu2wZojumb3/ukmXbDyHmAw/ArxqMsCAew7LnzqkNLJ4tLd9h4MjFTLiL72K3g70MHZRfA7Pgu
bHV63USspdZcbLLaB03UbLM0WpxvO3rw33pCjQk8jw2E79WmrVEOCv171fdlkNrfNJdE31wvSF11
/A22gubq9XlB74i3T2QtWoA8492r6vu68J2g9FKNU5qRIFPy+3ksmZHZ6uKaVHqFNE8qGdhvDGzH
Iqd6Be5bQ42ulz5dP+zRtp2cwtxh+tpZDdFoxszOcmLjG8HbN/LYojk1cQmM7bluEFA4LrF/E1Hp
W1VRfhWOnu50I74ropnNea4dhUMEKX8qebSN+563xXvckP7J1I3MMPcplfmHri9MG/ukyqVjYrOZ
06xvJfa2jYtba9evPj77RE3zA99quDPlI2ofg8ZbhZYy9x4F7jQjyr9mcbbTxfg+5/1bPDbt0QYs
uall+c2rJ6Bz0tpopvnJq/HJq4H3SjMaGwnnRfPfR1E/L+sr2UWWz5tmMeksb34zjEepnK23KCa1
wdIPJT6diwyTn05WPLE8LuUaeU8qqogX8LdLPjcGqmW2sbOU+UIO1EtLevdR021MCqi6fj24EOYL
63NSTIpGjvGQts5jJjUfpwG7SbubyfNRHgB245CG7ArcjH635QPScPTLDCd420bWeaTFw7ZpzAJI
6DaszltqZi+yAELF1WVpMyF3vGPiSaMIMlXBSFhYl0bbmXPy2Z7p1dFPRWzUMK+YuvxCadAGyTli
s7cntATHSjpMV3i5B17LjxkF6s0sxjvguZwaRnNUjUW7d3xocprtbtS5R7cwk62bfZq0ut5Ebm0G
8IJvkeu9Mw8fri0WOS9DbRt26LMc76mC77uPcgNHYeMiWKOqt2mPJKOHFAcpERXitNPskEsMl9Yj
3sLyPmxshIGMZUlvc4z0zfKBPdbYnyJtojyi1EfwaW9jCwpv4ZHa6S3mjfmjLmz66RjD0HETuGhZ
X+tw3Hbq1k67FMcjA9GMCfiEDCcu7AfqTSUwpCNhJMtowA/WZXZxZ7bJk3DUtgEty4iwpQc0a+/K
8shxralNDYtZTh4mCdtykiRqz38owyDsteicEym5kQtU17VGHJ0TNe8In6kn0m2DSduYYxmYuKu3
Uxrul0trnMkEzG3G9Fn6wyiANtnWuZ2NGLs68bqq0j6aof/CgsRH037vK3Gt4upHXQ333AyuLWwG
+j4surG1jJ5zuYsqUr8n3IfDz8RAsloW7UfsoIeR4cCtUv6cEDajmYtfUtnVR0yRQSWieQ8N9ifc
BcKXPQ/qm2tdE7sGUCd2Gb14bnuJCpzFVpWBVsMP7P2cZYEbC9TnkGEW6yT2vcKmk9wkEP9QZavc
vtddzbkzQaBspzGubjHtymE0ntppuoI1UIsorrz24V5iddn4Rv4qpIVKMTP7gyx9ltpkesBR86nR
CcEIU59rBx+xPYPsncJihmhNGOoQ3iSy0s6ruZCHwMzscVfJ0d2FxYeflB3eGyScWBggGlsXn0bR
rvTGNzlgBAxb81vYhNTx/OzIVT9h9roU/ORPS2cGJJs8TsWrh+L/zA3ItSgCXD2Pdtnk/LTz0d17
Js2O3uiDkBjurbTdJ34keN+MRW/Q04dEX0YORkTGeaNdexVf9Nqn5i5i/2hlxMZgSOaLsW81DWmL
8mlAbABKpw36GspPkfs5YUxI2RtFqkdS9YA//EVbJD6a3t/5Fg2vwam/FI1N/ZmWP33SHiDNNYt2
G/UJAHcUzNGx77oJeV2P5YLRh97SX7faniY8Lfst0l9cVAADvAbfk8PCBh72kkSVtk+ylvSpZIdN
yqdJ3D+wj+zwI8VJ4JcQ3E2W412XDEfpjd9CSenhVR0p1ubwEZ3RMLnHrsQPUs3am5GmyWHsXHVh
r+AQf2bV3OyZZ9bChGo8WozYs+ZdYH06tZ48hpqTXTW9uFSddz9Jg6ECTo6Ali85fpoIVGH5gUUL
aooKSfu9OEySwU/Hm4VrHQSEZ9WBPjFPy01MCvz/UkiKzYdSLBiEweDnS4DDsJYhq8AgeNfYdLAR
CZBUaWoIF9yiuknqd0FFuVH0LbY65PFNbxYfLgE+lNWKtQipT/Kj5J1sZgNg61QMJxeR9SL1Z9o5
hsjmXQgEns2M0tYMLiPNgOQw2YeBPsy2jlxysjJkBPxef1g6e1PX7HWSHWHNlnkgrQIr7Kg/ap1Z
A/qL0eA6oj30afxUgi2+2lq9EKzZMNB2uXEOsAfJ6XvoSHSw3NMG7n+4XfZjTvX3jro3jMFZMPde
elTqaxPP3m5Snn1u01IyuzbinW1Pn0CRpEenLMZbG5ovDI3roIIgQ88Hu1//w4IDBZJ8SbtjFNjj
aMGxHR+4h+HuSKpLaarvhozse9/Fm4u2fcHgvBSFVz/ahN6E9slrBC29Em5L5Hu3pkrQdghu5EyO
GIt5+B5nM1LXjoRCJ6Vp1XQIXAGuU2JP8zbGlHyP8Gk42C6Nk2mIi21LHwE6qda/aHDxK/oiELTx
l5oW4nvkMpuS+5oeVnuQMvjRQ5ncpRU0AkQcJOZqsTgjrum3ei24eCs6bBivY5o1yKVTYFosykl9
1clG3INh+kBf0TAIg5q8HhHOcW/aujgZGjJFpuRL+MsAwSm2TdgUw2dtKjSG2tPVApR0F7tc2HYi
j1M6qdOwqD1SLy8Pqd5rQGvTu7HI0EB5y7Yd49GGyrE+GgTNbbUovE1CjUHa1/Z+sNNNigLwyI3i
2nauvOThlBy7cH6c0j48jhn9k0F3z6NLUzBjrAD/0yV3itm7T+bVKUwb/bXwzIcUwsYoJkkvMIqZ
Rbu7SdDPnHTzouoxvTWhdytYSJSorl016w8jAmxTTPFVmc4bjHo8CBZBYdlYvTQERV6Kunm26XzM
eukejeKp0735YUatsmvmotljQQ7JtgSCnxiOAz0odPeDN6dn5WjPOoHD25DKYl/2JIzmuvgscVuw
c9u0fTHcDUZZ3ZfDNQqR988em9OqbNgnLA8zQcO/Hv7tY16Wf08idhyh7vbn2uu5LcJFRpmw6uzX
j+q1G4DQGI4LSOaXKFrPSRtdwTK/ngPmSACOL/WDAY28LyaSU8voJ/o+yrVVQL8+VKv83uyNS9SY
3xJpqi0GEqaf2uLP8H2CsRn3oSr99Vw23yKUgzsYoM1ZZFoDz3bBmILWCNoYQfr6ifUhQcJKf1Id
lTXG/YWF3Mb3lW3dscAatrILCytMkQ0tfMO+IO1Yie7zirZcxcq/H4ZFwbs+nTR4G5bd7lXHfFJF
9OdXoe76M9YHnYWdAsQ9/P7Qr1/QLu6UPga9sCBQ158WLuiXzXr4+4M+IZKVoU+HVam9IvvYa4VE
uC+UtNaP5hON6b9xQX85aP6E3iFFaxbLPfPF+1VJT+GB/UB2o3NAIL7PFt+Mr7DbtbE2U6ICkt0K
ANpU/IunqFm8K7DMgCIvVMDfgl5t+S851wyIkLHLEL23IbiCVTL/20rDeHMWu0QD6A5GfYXVrlr8
9QhDImQYa3S/KFbwX8rtVbNd1Zh2jxNR0VG4WJ0W883qu8nKnDd4fY5Bi1arazBC1kxmG/hn5MJt
X49IUlJH2yUIYeW5Lw/rUd5KayeN8a1fvjTUAymL+Jwsto/15FuPEm+JbujhAGwFiGBwPJxtEXsd
gSqIQ96k5USsGU+6hDQmRsqvXk415dtjfRyK/BCTw3iIsrg5rw92b9Xn2qqbM41ZBIERUpHlQ/OM
9JlxMTVw+QkAGWOHVUTtLeBMgq3/tPWUJMbsRlP9sDGwI1GinSvNiD3sQjP/ha/9dbg8n2LiMzJ/
ibxY/Db+CoT/7br5bcKZNQZldlv60OwKyvDVXqPP6koRF/6ymmiUDLs4LKCJOcie2uUVrC9ofS1M
pauFvW+mDE9IuUQCvqrBWSbqMzJYwmkQo67uDldzuzMZFXkLMSllKTGebGsQBPFN+FfTSkrqAB4y
LpQAppDYlKuCenngmkZNuRxNRKgzWP7r+fpBff0g6u9h50/UyH99n6Mvo9f1uVRG0X5ZD39/94wQ
7NTpH2M98toaC8/Fr0OLWRWruGJvsnwQ90O4KdqEdf73V/YgvQH887AerV/Yj9yH6d5MkIY4JQxM
QLXtQNVbnpFsxEm0HPlm+6VRcgn741mLvVfs9AjlLfwnO6i1EhVDBbrDZDv76zvs5ejfnhJhf/Ad
VpXBo0jd/P7xptlpAfjqJQ+S/+36b0Wr0J3Xp+sDMmT5t6f/9iWgAe1jX7Kir+kStJk4DSsR6jst
ah0CC+KlzLaKe0RXiy0KMb8eRQhlkIlVZ3fF6a6HDHZviOCcvT8+VBPEGG91ba38yjU+4leYAG3c
JpibJaGietTWd1Mtb+LfDletu4cS0E3i/kAeAoskt3AeK7+0jhmh1Bj3cYY4vUcurI6nCsfI7z9/
fZosX7EerQ9x3UD1UejHFtkqFh2WfBYvzuG/nofDpB8YiB5+vZzl5a1HJevn2COvo03c4tPT1a/X
vn7S7lBiIaEqkYlMVHgTvb9lfeECQreyHo4agYL0tOU2XxbfYjEGpsvR+nSMWirQgjiYs8QNj1jw
tIYcrA8md33WJovkg0Fod0a8aBH/5SRcnjqRas7rOWnTf9uLwXr42/m9HtLcdzbZ4Hjb9Wltxpi7
hLj87evWM1uX4k7YGprf3yf/+jW/f0cj6sVUVAPLWX4veUhcT+XIDhZ5859/4PotnbMkJI0Lp9PT
hxnt+8IhTZe7H8ohYPPL0b89XT9BGoi7/f+JzP9qImMCR/ifEAt3H8N/nD/a7mP6x398rD/x9OO/
/gFNYfm2P2cyrvmHTw6b61vWglhgrP/XTMa1/7CBLlge433hLZ/450RGENKGAMIzbN9wXXMZm/wT
seD9ATHJ1XU+o1tCF87/cUKzTGD+lt9G3LKtsy4J3/MM14Iq9K/5bUbTEv6j7PbYjcjp4glZvsT7
G/kInNIWWWEXJWjRW8SHtBRetNYJAy1Bjd0VMlBZ2LxEvnxSUYNUVKbZteyg8iWDlDChwHqOXudv
07xK991IYecpBrrFGF7gvdy1FeIfMc3mObSdk9C77NT4Tn0wv6RD0V580E7oueHlVcUSqSqZ7rKz
KALTmBBOJ+b03HwLRfreelX62KEn21kd6TEF5KuqzV6NqoG7o/mEznQ9oe7MSIlP0piQDJp1UHn9
4JVS3tENf/FqJIh23x0YcXYn2olsm/VX38ZTAPseDek4/SSAM2D4rRpudkY9snfVrLO0sIYStdQd
orG47xM/fFGl9V0b0q8NAZyHSvf6hwYeDHOg6kQeuwdAcTNzayF2tCQrz0jS7a2FcIPtJr2lrZYE
nQ5UzKMAopgiQH2qmLoy0H5JZ+FCTs2ILTJbsJoNkVBRWhzaaPg0qXYxWR1oT5UHY+An1w7yeZos
JWEvhA5VgBZpIX6JarYvXeu/tA6RxLH7UjUpzYkBiFjMfgv+qVbGCaV0uy+UtQR8C7IcqlnuqPVe
bOF2tLHxVZTKZshj8KzVUYBTtvds83Yl/8Sg7S3EdVGJZ7UzvsLkTTc6TCY1pUc5oOpSDYodXBBq
C/h1WxFzJqkr9m7ND8/D7JIv1Z6vyoMJzGOQ1VMF52pD4Wxuu7aX8JHY9xf6RHOO7xgcV4MfBKXL
SwVmejKFNsUIrEnaHSld01E3+He0+BG23QhXsLeI02tfiXbgTYlPk+TvXHs1o28dZwXrIK5pSMGm
oxAxNzMWmme5MCCS8CZmFzZxJq/DIKq9NRlDgDQn2piCxIsMJ7WR0bqkO3yYkOlQuH0y3PHJb1sH
xmhtEuh1njyfnStYw908cGnUnHTspK/UK8SgU9vODfJI+1zF86sxcqrhqDlwDuM6z41wi1RRzt5Z
gjLeRXNzMuNhm46kBEdw+vf0DqeSnaLlAgI0aGoFLiJsZzA1dK/Zl3K+ryzPvdDiQK4oc/qm88is
gPJ9FOjbfIqsZkg45/vhHS9VDY/jWWmfbegLy5s644jUeFMBKqVt6l1HeBNUM/EXTDja2RxmNExT
5BDdVKW7wqjY2hvVa+NijQCpdCDErTwiMwLx0ZT2qRLtM/dAefVCHbsEOhARpi2cT6SrLaYip5CP
VatI24UNjkwK+jFBy/Mtz8lsjInNblutpr2KwAxdmEiy7FARXXrwG4coMk4eRlA9nFLNQDrbFvV1
2cPHfexhsxkhtLJN3TGaCRCSHekxBo5nfBXSfmwZde6SNn+ehjm68qe42+iBzooi0qTsnqGVbNyp
pVfj9vkuVGRSebylAejzD6cKGcB4i2TJ5stoKNr7TMOKFKJ/ncfhJY9yWqzgEjZhHuO5gt3UjZ25
qURfHigUHmnogC8oGQThyXlPAMBuiyn9UUUZKtaoecngP6P2y8lbXHCCaTtACJxzFdB+s9HXjRpz
F7iW6I+tn5FXJaTx8j57/nzEB3eeXcbFNrXFlQw5E68lCm4CrZ7JeIvoYdZomFp8+nnlvWrOwCnq
ifkxK3fDoH1kevaJqZwXCK0/mQUckbjr9F0J/rGpPjwyP+uwtC+Gru28OHnXcI5uSM46yqw2Tk6H
acuosve205hzRcyVEjOgeY8FTRIZaEOC2LZGdl9JgNFWHHKdjkVF78/bU5FfQL0VO2f5IgiJiObK
EmcF0wGvyf1DZgsC8hYiJIjxXUonelN+NUwDZUusaJJN+LRwh7x4EO32gwnW0+RUKKuddipDUJoN
e68N/Wp1y4R/5xWkhw1DmAZWVYd7VboIRZOBgW3VAZ5Noo9UY+aplkU1+RHF/S2qCYXUNLTstKN3
nUeHq9SKCWoG7dtutA6yh7ycRYplSyvDbVlFd5luMlyAx0u6kPczcTXj6uAxP8yl89bVunNtRGcA
NKSlO5qhzsisOZhW0e3aAk44PEVxDROm7Woh1hSGbB4MRDzktWvHqK0fM9cio6jXkmuZw6DtCtD7
Bsl+pDQ/jkrvT6AhtSvpyOdCtNlj2+GnSbmraJXWHKxICx97Od35ZtpcbDdBW594P9iKnyPNoDco
Y6Txyvg5G6l9DQteRGnk6cbABHFrurLFrsXSJLk8SwMLPhgKnD2egrczvumEv++z2V5Og2MRSx0y
LTVjX4KyXu5bygMqlnZ3aOwlUyC+bmpY69yzpsVc95VzFzuKPNVR1wlxfOduvwRy8mVj0T+P7bde
R8fZg4EgDHREvaw32V61I87TKnnyZ5mdI3VDJt0e2JrxgtGTdk0L54OpJ8Wohu98uRhnRRu+hqjd
DuFuhHUe2F60qzNrPlr9yE4cF4MzijfIvv7Byf07NxwnaGivSLbc7eDrjLWjYrukGVDy6fSOUHbO
yXin6BQx1Q6/e5alow9FdM6wItyUSKU3AkK+z/8TQEeqH80+eZIamBlTPbuje7Cc3NjKAeQA+p9v
s4GFjIoHVvai2EDQHiiolDvPwmkhs75fplIqaOBo7rxO/OTGbAkx3aVq0ujvq7siFZD4yMxKpGQu
XLRvpik5MVhts7C+diKb9gjBCCycxDs80s8VvfcrMQzrrcyMS3mGnLDRajZINtPXYORu7oo8D1zd
OJSmE55FTGztIMsgnHwKmYRpT/rWJTrtzHQUe2QuL77V3YFhjZF5T7ww/rnbbNExzJU2BXltfa41
4E2Dhi8p8WybhM37dpbtrRI2fTqDbNt427HIsTcBj8LCAFTQULu8PgkjwBqh4XDSlwFPsk2diOg/
qlfATA5vqBrGrY46dGd5/nDiptgisk+q+7YzQrIqJ/9p8uR3b7aeHRKyH4Sd7tsu9Z6K8rmSEx1z
I+kumUiGy0CDy1f2teLeXHBvfCpnE1BgJn14Xrl5ICwDDKZPpeoi0LMaRWtoZkUlsMICz2E44fDS
eqZPh9D8kYbl/JxV1wkIwLMaKXej/mV9QDbyaaJzcje4Xf9ioc3YcsPtj2HU5DtHN2ZmE6F+IDO5
Iu21DmyHnyStunzUNG70lYWKxrEFayB0k7opIeoStLyZKp2bth2+cEus7uiw6/sITeoutkf3RY8M
6OIWJj0vxThLpi1g6tCwmYjOb86IFVKUk7br1CCe2CsT/FTYL7o92S9hlu3xznUEXS0f8klBLjH4
XqaJMVUsrZcs4uLomgqsUYzBHMapcaBHPNHdVMYev9f4CWZKthc52G+bgAP24cTQTqABYizvjiE1
XsX3rvbtwBiN8lbqJB5HtZPc+YVxbhcaB8wK2JTJPGRcrihKBx02YwQbvG+WuAXiHKt5p/G+ba6N
F3tPQqCLtZz+U57nLhl17bQ1a4GL13rEwHjvKvzm2qwht4IsWxICc+yYrm/nAf+7bxOX0HWvzpi4
2IxPDp7N3aBCnw0/MOCwTF7zaGqPlgElmzF2fOQWl+wHUPnMXcXnQUcUGw+AhwwqgFBVXxwM3zvN
5FYS98ZRGod2pqUU0TVJVXOo/EtZNIeRu9ZJ+OWnYaONh8yJ+BfERxuXaeHwHxJsF45la6g7Co7H
EhB5AZ9t2/g9nn5udoxJGavgCcNL4+5jpO57DKFL3pT7Qn48RLEEEcMsibjHlrynMzmdG0O85ywU
pF1KsSnMjuwzx7oorhvJ5BvW0VzvobBiZfYbRvpEMqdfAEqwQazUuCyszQ6mLqHMNFWmES85OhEy
esb+R/q1c+bikb2ISzgGPaWsvdrmi2P7AItdsJ/AskxIq/W1NdyXsvCb+2amRxzbEDQdubPA9/BW
q3PmD+8d7INHlptL24CkzYzBXCDFJbGsUQsAZj+ihmHfY5hHYGUS+RF1pZv9LGJmPqPDJeA02bOe
GgfDnmjJLax3OHmbyPQ+bIdrQ6eaLDrYg10DwEjz9loxPBIBSGqlwaWLjC2J0YRbXyIb5UuUdIfe
capAdu1JRNOM8kPvArtMn+1YfPFq3pEiyzBmohAwPRyOqK0JnoAMHvb5c1j1V60Nv3oOg+Vk7J77
MgQGPMkfEfdd5IgeKvISqrlrfPEaClSUvNFuHhk+EyyWgQRxv8IOoYodDbVkZs0724oeHHJgAvi7
A5CFzNkmDlWEnnv6FQNbzauLUAbQn70mc49eT3NPnYfXNjKfmHYst0F8OQMub+yyP+uo2hvd3B+a
JMRjmpOFEf9w3cE+yJwwEAIdx2PqWP3R5S8OhMOtG98OIhtZ6pvtiAUdmSblbeW6u4FMgS2zlk9Z
5LlbTG2ncbYx/WaDf2lHfJiKubnBTeKln71DSDYEgDNXHEPw8kONJxeV/9URJL4PlfWGunnjJLFx
h8fcPWZVdA+FRTt1nbyFgBQwEGCFsBapg/Td4n6YnfsGsSYnSvWN7cH3bDEhCuoHn67uCIHeJYBA
d7uXaAGGs4UDyWqhu8yxFEPyJSdgtrRXe7FiD1xcEHpZLhIDzT6OKW5zrcOuBRNWmgkWSbzsZNUQ
214Cgz2IDOe4Ixg3p650b7Nh3Dri6q52++64Sl7gb9zMxjvT9WTbYDjxXWlgymJ32Jz8hPVBNbN3
UgMDXFpLaHJCttReozEYY5eXyZujNTfyS2BXR+DPsS3fQs0lHUU4J5JOPFSHqL4QLXCNKv8T6l56
zrb2Uab1+6yN2YkF2NkaXLEBpmyd+3tibFVKvjN+wRe7+e61Voo3Q5XHAh6CM9uMP2v+OJ0xR9U5
CAsUg0oKGczCXEyz/maUwgdLg//fHkwD/z238kixa7RCy7yUFsk8hhJboNBv+KJRrlbEfOBbcTBb
e0+T6pyjpcMTzltPbRZvQqzHNPUrMP793JGObrHPhkpyHvtd3eCNmbpLnrGUswsTOsJtTOSAtVGH
IROxKPDyzj/MPraZMoVIUXXiluGmfrzrCA+icH3lzvWzR+gF5tx/bEz6zCmdbRrT8PsjRYtqoE81
euWxq4jdlAMZWZpuPRdtiH3CYks+67HACPQ5j3Udxel4EIIOWitLNgzzh2WUGldi8pXZ+aXUSh8j
wvStl1W3tU1u7I9pFX7F6Yn8o2S4bOYUE3bnsWrM1veeOlylqt2ZTg2ZLn63BBMuA3QeiFS2aF4F
kszskv0s2RpS+u2YIxf7Xt0zBXyWbXVx8sVbseolrE7uCmE/kKXK1Z5BhYmb9DXpqGUUWwMg4VBh
7KxYbPu4LPT2LbsvLbSKYdXGQY5LZz9r32OoNIcu+opQAhMS+/xDqVWBGBbImTk/uMT44MNDANdT
vTqGQ3EQpfMe1x9lCe2sXTv5u3K0LfjovAIxs2kyQSQNo6btojx9n9H8LsqLiM1MeikdCYaMOe3S
X6ONVocvk43uZUqKz2sVlzbKC4B1h9zMDnOEhtKWQQ4W5bCWEl4X8lPZMcbNJ9nq4x7msQ/5YDzH
8+Ng0LZBD6mRh4KLHxlo0TEDjVLUhOwm2sMSc1Iv+36CVTmLmvBCeWaTRsDliwDbXHpo+tyaeIa4
ZNyyPgKUTjYRt36Es4PYOIXTI3ez3oHNUN7DL8Mx34PiqqA/Fyc3f9aE/QUxDCQBl5K4bHJ6YUYQ
La3KqcfROTJlOs6F8+zLjAnXsNDt80YcwY+8EGcaAdwoHsIJTVseMySuukUeXIf3OYXTra+m8gAr
+vuQq5iI1vzZUlN+QVz1KJ3hqvrYQAcSqa2k8N7RJZmZYNB08bFgPiHf/KwQ59Ijn+7yDjQCUsxL
5SBonypIaEoo8NT1opDEs2rV43OCOmjgHOlSpqvRhJ7aE/bl/ycY/5sJhmnqBmOF//wndTn4Jr/9
Oam4+1Z8/Nc/Xj7K8qPrPj7+PsD487v+HGB44g/HhvaIfNFCSPl3U4mv4zexTdcx/vSUiL9GGKbz
h+MJ3fGsX2MK+2+UaOsP3zMdkBs+IDrT96z/ywjD0I1/M5kwP/F9R/iWLkxH9xlk/OsIg26cqcWD
jf1QuBp9thZs6/IwWNSzUn9Vi4ChMg1Gb7PuwelsgIJ2ywfXz6wP9Gu4ga2R9uvzcUk4//3p9RPr
x0rVM8lVebhxXVC6S3LwOsv8Ndddn/869Ew8VCj0wBQCTc4ZY6w+E3fhUv72qqg1rlOpdNprjXmf
Lgpv0XWMa9fDIawgpK6HzTJTZXyL3leYJC5XNlRbp0nUmXnGqbGciPtJxAzEy14JjmEsUWA3tgn+
kPOF6BgaJExChQ4objOHhBRQMQl0juUlmZFhYTcBCUridUqVzx0Y9urITnka60+toMEgM/e7dm9a
+lsxseWYjPRsx7Qb6YiER1JWahZcq9vXdX4v9f4Be8cSojdU20mEMEM17q6K+lpFkEF7BJYK7oBu
RCA/yZNNojG5SOnufcqlAEHrl7o1LxM4ajoQ6F/J/Lm5UZ5cNFM90mY4JJa0t9YBsdkMbfETdBg6
OPhtKelJJxjqvYE4Xnfyl26AUeVQgiUJzZOCUetWFAWIwiTbdi5FAbs2e08knBeJfp8iXN/OwqNV
jiebRXxnhylebt2/TstWRxSedsQRnO6SrqshjfsU0y1RT2SR76Q8pIBEPmnx0yDTNyIesKSwOFo5
O+hQF+Ql9WKPoWgImBZuUyzTm8FjHMTcmc22/Vy4wjrqcNEML7nPQmXt6aYAeE64N4m8Y6uDrjeN
vZvVwai0LPFTKwnHKBPDPzeMs0xSWB6N7GxDzNtN2N7JXUFEr7vW3itAiUaTYQUlaJ9trc1Prt+1
+7gjemkiQy/J/UskXbIkWkzJOK3fjASCCnBtil/hNUFJftOw/BRnuhFM/qUMG3msF6em6c1fk9BI
9gIR0nqhzM9dXhXBZIwPellTBNkR6Q0J1ZcVW98juYQ+EScV5HQpt2Fan8qkpPQv2kOnEM9Lw4G7
nB1atMlsm4Yn9CAjW2gCD4bGw1QdkTLQMWaPpR9AC8+OUU+2uXSQjvTJ3m6H0+wM27p1xmsCxjwI
H3FrnmxgKKXXs9lv7Wcj6d9zpaXBNFePUuoQy+DbaMrg+hEgWVtjOsXmHIgMI1VYN1uTnDsYD91T
2Q4qmMZkW40Z/UMSklKt40KUx9IpsQ4oNlRjhYy9bsCZRNlLy/ALWZe40PhrLMgfJIZvi2wxE1T6
VUh8Pp1F7ueYAHD1zOqds4NtsRqSnZ44Jn1EEi/Khpmn5m8Mc0JlOrpBkrRfegQkl2U+tCgyRFFv
wqy0yJoaNkousRgSy21VIZi2cbHRimWT62W7TosOyewfczZchJq0B1jphOLkNeOWCRLB9KVj90op
ZqIiXv6wpqwsGs2RDOaY8WhhvRTC+Zq5Yb0XexJCgqEpvjqdL7aloJrzQ6ac5n64mab7oWxXHh0P
LUPdhqDFDAvnQNZ9zjnNjq7Z06MfIAMSz8XgUb+E/rIJIpes9m/C0nl7CjL4IBtRdqNcrepD7CNO
14wxPfgtABt3EFARThGaJRrsEJVrE3dIGR9yi0sjRn/ZxOW9s/ySqikOcz9oh5g+QRDqGIG1YosV
yX5QuvUjt1lT6Y6oZHwY+0TeTbk1gRtsEab4z+GIJbdz7ZB/UAJJS5SnlnPsv9k7k+XGlWzL/sqz
GhfS0DqAwZuwB6m+lyYwSRHh6Bx9//W1gMjMuHUtq6w+oCY0NhIpkaDj+Dl7r613kwCNQkcrMjUy
t2KJ9DBxNzO+Koe9wW7o9W8ThctG6fJTalu0UXJLI2oXAkPwVLbI+h8mGWpHM2Ll7AkrKOm474Bs
AbPjaFz6BxXjEN8WLzS9+R7EbJpGKSEjeii4Jep5jy3HVstdeXBzdkHzUAUC6dCWDQqshmoIL4Ai
+nwAvTHgGcG99dMmwufQiykDoM33HOYGrLiPTORBGXKm8mr15ti/NFUBWtGcHjpMHIRFDDGs/MWs
xzyDrjhpNXMmSe91VAvkSKtrcPx9tkuySNw5ywYWb0STaiAswQTp3Y+ykrCYZ+sFGH+P+crQlsi4
nEgq36S+h+6FvV2WtkH5PQUu/i4PBZWG7xzlVwO0AtSG6WlDkE9tQf2s+quZ4r9EVZ9axJ9gK1LC
/IB59WHB2N/Y0IZ3cCPQf7KnZDacf43+8EmnHg6s2nZgyFRfdpDZ/XMSVc3F8nGUMKqa8jQL4BS+
14U+BCSOcZaJjCBU0dFxTEB+be4yR5yzk5ZN4bHOotPg2AQhM5W60wDkkjdN+0Y3w71yiyaIJoEe
FIqgP14YhY3ML9BR1FFyP40wqpuXWvXyoFGDEB+KrYop1XHE1IgyomJe7zCiXGJwCpx/s1Xf5jg/
NgUWm0pxLprNITxi8SPRMmfRGNJfjuzzvRpI1p0aOGPsTc2geUVGefL76brsaAnB1D6KOXv1dNvZ
lnjqMnq81DP5LwAq2tZ3agIAI4bROScV2Uy3UzojGmjaQyqSCdBIuKFsqLYMr+0HacT7RJudSxrN
F9bpm1iUkklk9cLcXRwnXdxoyQGR1HjUGv02TtijtOQ07C3EDUytIBIJWzxomnPynaUxW5iHpXw5
FyQJCQkN1dBv3Nx55JvzRkgTHciyHI91Gp1X8O16kVJIpPTn9675UAJEgUpZEWHHhsruHYJ/IzQB
QL42ikiNQC2U7xX1bUXmh+KUvtM973pk3Ld3Uhb1Oc3uoxL+FEk/H+i4FcOfgnw2xzoCHmKelNtA
2eOls91DDo3C6R2tR7LHZLfTvMjJNqWuoDN4+Sc+h+4MsaNDNacxb2mVetBT3FZTk2wlU4kghi9G
OvAGjWt1CP0fIQaNvWNgyol9A2zG4Hkb6onToGlfrPkQlbTqVra9c5AVSz9KFLbNg0+LU9icswDI
bOoKjy4yfw7TaduRSkcseXOfx7hPYVcGLbiRRVGsL+t3MoB/W2XGZt5XB8TjD6vyeFhFfqpn1hvG
dIgGi6o6tR5E4sidJlBHrDJXPQplkPOaK0ZftaCXULnA+Sak4zamw+lakOhW3yItoCcLwe+W9f96
WJDnrsXUc2ySM9G6mA3G6HZFKhOiAD5uaiuwZpl5Kio6c4tuGHV7hRTCe8ibdg6s+HGCzlMj46WL
V2zXP0cw0uU4iQLXV/EBcj1p4BVIvTFMzwmc1Bzlyxk2YrxVGn47hSvsoLXlE9ZcJI0MiyE0jsig
/NQJFKYL1j2SBwZYxvTVIxzVKt0bCe4oR8PKoEQUVNipK7ciEKsymByFvrNpGTDs9BiCThR25W8Z
9irLVuEHIc7PyUyx3NhK7viS6BZDpdaqT0Okv1imaLCrEa2HZnxoMtzaE0FhTHTbU2J0+7lvo0Nb
g7qVjX5ucnfYRZAAgbDI+VyQXIFjWn2ouG6Oc5b/1moDSNdaxSEl84+qf1SJ93OIWS8ivQBLaWjH
wiQet7KeR3q6aZU+xZVmbvvS6s9dw7zZSsSnHyN5nx0ytJDIolyawmq3eIFtAHR0s7OX2e8Y6cEo
xmj9Rh0YHXwzuSJiJT6khX7IzP4nUGoMr/k5lCkxi3r0qx2zi9EV1rnUn0qatIFsCSCwl02EjTcs
Eg1xb15Z41Rk3s7TuFtce0Sf5k+O3dGe06nB9BIBbj6m91rlLEOKfo/4u8IxuwjQ6feQCt+X2zJv
YBX6D/Xie1/N74P8zlxvgq88q4NZ5S+WBRqA3ozhw88iA2LRnmoyAj9cOQ2CEpwHQ2Qd3Kx8p6Lw
N45isXFtlPFMkqtSZ7yxZBLKET8hi+1BWLuIFLhLHFeP/QBps+jc/qJ5IwMRD8ZhRxs5085N3H5S
PbxkWJT4WjVkjYz0txP7oGgODxGJDAISW+qX1a6LMHB2WLviCudG43RYv13m4aXKzLOG9jNwi9eY
mM99xlr++0ttD+rerEzynUe0R8mS0bE6AoRNSsGYAQsOQVsd3P7DxcnLTFBZW6WT5im77CobCXVM
BM5iA7YSirKRb7eX4JZseYtCNC4k68TeCW/FTnUqPrKzuo7DgUQDQoCzbjvg4ty6lnwq0AYd2qSN
LmjoRYBshZIvgVEkEnXwI/dFupaxjdyZBW9RtzrVhfllcqavlmcxr92B2GtRkQUyhCVaNP4L6jTq
hX9bEqYIaTgLT7r3xTtsnI8oLYttP5VXiWlchGV1e1JlLxlwKWdwGLqVM7zdecaZplNSuw4T4HK4
qiAjB5H9ocAkL2x4JE/eLwXD4bxe6HpEBQb/+n5QM8fosne1ZfHPi6zsXvqiGQ+D5vzzrkro9Gij
ngzd5SIUwG+QZXRXxP2sRfp+tox7TqTNeTWTWCnQKg23jmPNDFTjmPRejSGQPtOlXA1IWPO7czZH
mHNTUZwGWhKCUdwhwuK3zbQKHMNrzGIEDF63z3GlnN/XEDFvZVqxWnMeyjcpAmwYheiVcm1h9uBx
2S2u2VNTYf0YaraVdnXng8A8Mid3T3Mldm7l++d+eezPxXpflmBqkNpY7v3lR6pCgQtPGIWTDHcY
pyI9W/G9aRMbIPNw+rZprmxXV2BSEAC8KYR/U2kSsYrQOTP7brhrK2zdeY3Xwa49b0/oz9tgIMfH
YY8iAEI8qi/9Z4nuyHovO3oFKvUiIN51xMHsefdrAsKahbBehMtZ0oiodpOqnc/rBeyJ+ZR3Jt1k
weAJISmeunDGy8aFNtPa1wTGB9Jh/tzNoLB0lpwb5ehnfblgvPuUtzZ4TA+38xTbn2GTSvRs5nBZ
ePmbBDvafsY2c5KqCOY5HehR9wrwFvOFfTlma0Tqwc/7QGoa1F//wBqgc3aJgCVEyr5bL5Smg/0u
Hp3WbRhUGc+VbyElECF6NdgOaRJfipppS2+25REVw3mkKD02SXZ0tWq+jjjytrYhcxzMho3PkEZ0
lrykkyXfx/xBYz7ftQBN0CftIiSEn3bf6Zsmc5oLpK37CMDmYwne0de9bRlBi2zy0LkLmTkFKsp+
tMRAhX7PYKrsRqTyMymrIwYWkZKv2FJFPHWRhZxIhpvUZmMwEgF/qc2PWVeBl/qQlIhrAVS5KcrE
em3KxNzYqAHRP+H2THUQEzmBEEPSDNvO08fAsZ2fbZc9RbryGXfr02GEbhoNbM/CqBghE8XBnOef
oVIG+e3FmabA62Qq66HOGBw5SU7qkjSj8+BBOXHleFPG1Q/dJ94NvQBd8Rb9K42d/jIUfuC0pnvd
6y3cYzWNcAEGohfLL2PIrEt5O2bKfmAHgl6oUMMyJN8RvSV3xTSXQWKy85WloXCeAm2XknpiErl5
qAe3A8U57uoqr04p8dFXA3iWK2knD87wiaM9/TBx+rc6tN5kZAoOxcV7JUvKv+GsKJkXOcZT5BCB
2vpmABCEjXOUY33HLcvcBey8OzX+VVSkwCQXWHENmdCXyj320XguS4RzfZlOR9f6VUf5TBZnMjCa
ssC5Wp62z5rwqZhh2EqdAiMBOoC8q5kgaIh+F3nDV6bFDR5ZjH+FZ2//OL5ArLkIITmZ/rEfokBd
/D3NIbQY5YX+wiNdlv8UTMPZqxkUFVrytN5FLTSdgUL4HX0tLtZci2Swqg0J56gWFo/a6kpbXWwa
43C/cfjy+c3BIoEOBRcHYGboBUoG+YwHWSN2wx9OknDQNf/HX9w1k1nfsasfft9lrk3X0hTP7VjJ
w+rO+mPRArx3YPwPqXo541TRXRMXE2nGS5rU4k5rVmNXHlErKH2EEGk2FNd/czeaY7ObQg5fXUei
2JExC4eSDsJ5LXrChn96vUaUeXZIc+Nl3ekUbGtcFQHIH+FgjxwowjB+GKhViA5VgeqFf9JE6V9M
iZi66GkY+rRVQgO4M9Cx5FRKPrx+zARVrt+d+PdoisBhA9W2AeHK+qHdjUaKbDRsjd1MvwCcuvjZ
Ixi9TLZ38dBV0/6bUUUPCKuKh0gm5JQM5I2Qb75JwvRJzMCTZpfucWwqxHmhgeK9qG6TitfqKxu7
fOUww5UhDlvBEHNBKnC0lrtsKlgiSQaP9loa72tQG7deuy+HvD8WOJ/hT0Byo8lO+2jY+eWy1Mi7
znLvkh78aZdKHNumGbiJ+5DK5BdNrfTI552O46GM9HqfzTGjp7J/ThMU8nYl95PH8JKxhrap+Qg2
tUbSRDzlq0qOwLrkOYutn92UwzqKU+RrMvpkH38LtfKY+imdnibEIO/j9Ka5yPLYH8aKU7TbjNAI
FzWORcgz1HW6i/3egvj6OynGN0zWcg8MHEN+KqKZYHRUuz5AD7z8lrOxB7J5bV3sutn9AmkQtOh0
VTVBJeC7WvvzqzO4Z5ItKnNMbzHe0aMTBja4hnQAHa0FTd4dr0xxkwp+u1vWsHm+dJORHt1ufhwN
LEQUr8k+gZ2+bZAoZ5VVXpkpmGxXS4xb7Pc7ZWocoF58ZfHmCMNmKRfmAIaCSguJ+LWgV5ppyc9R
p6c7+NXVyDxga9XqA36Ngw07hKGCCHAm1tlotMtkgbCqWu2RRv/jvgISopXGW9/Q9l3K2Hz41Nld
M+bVmwc1x2+SquihKfm3mwrBkN0qGs6L7SmTj2wEEuu6hYBAVzx6bOaSbImQMx6uN8QT6olEvmuX
mrhv2uh6XD5owqCqK5d4n0LCgBHmt1t588FtX3I/E8QRu8+Mfl4cu8Gx2tn2EV389eDSCvFFmFL4
lTeVRJ7ZDRAsnMQAvxsigYkM85SHBjAuzma5lobbTj94NQDKJHYDDQK2B5fGEBPsCdYszmr1VQVl
cZy64ZRaY0sz3yiZhkbbSEtI6nLEg2kyEIh7P8TiOOxnQ1wLWnForBmbqLImMQtELBlu92mIgJVA
rtkkHA+Q5kEPBxKRhI3XA3ahGAYH5E0KZ8BAaiIZ9YBH8Hem9VPz2x8WeCW87aSBaEVGYfwODTLq
ZAj4vEey7mGypzxAoTfQwEJx4y36Nl77ylBAkwzgnS52kQ2FdMWbRQQFuR2eVn84tf1r/M4hzyG2
zq8Jw3OulIxe8+SbnWpE865N9y3qu5lscl2YbNnKuylGJzn7dK1s7TCqpnxqUKxo7vxYEYfNfsna
kZmRX7r4o+havmmDCAlveSNwYaA9YB3aZiJ+IZX1rsvEkju008uCwL6BlgBT85xTl0X2Gm2WGvGW
ozAymG9FkhDVmlrPdmt+xVZe7qsBT2U0A7QikoxYPsS6MJUvdVeDb110XCndxHwyngB7VDCJgQJX
ZHzaTygI6lPo9njK0ydCVohFT+B7ip7iR/neIUoQ5Jhx/imNRffmCDpSJFhaTE5wjj+4NEYGqp4G
De8BiGkBb/g5tRkPxeVpzot+57naA3iW9jGyzddi8t/zFO45f5yPqEocmkjcmNCkZIKxcxokknig
zGzQSH03cs5GERVUIrG9Np4Cx0oOH3z/6NxkzBT2ZqohFKJv7E+JsRck+KBscOrNYPiYWnpkPFms
fTVac3RCMluMRh6SGEK1Oxr2HpkP0Kb+SP3xzZd9F9UAVhEfC9oK5pllU9u65q2lLr3BN61Kniv2
ZxtBYgi2KIYVjTReXGJBjuyZg9krrySuEBu5AA28tNjZRX2VItg+DqSw59Mt2SP7GhbdVreihqe5
ntnd8Uakj1Vp/TLrGfMOSAdC098HdFOIw/0uUFV2HT0tWTHdcBEOVp+8ErwNPk/RY2tF+TRsCIb7
0EmFQQzevjJEcLaVZd4i3tCDpNAulUN0CRRSkMGA7LKsvR0j8gg4wattqgr3MONdjgGF2aYGiB1a
aiS2rZtb+xE9u1ZVxQFE3XcbFrwzcymukbYE/fKFaugRhVqNaaneuMSnweGFuZlynkBIVDGxYXFx
TGAzzcgeFJkTeyDd3XsCDHwekh6Lkgv4CpRj94Pu5ndVEF5ix1gGhsA1EGPFhcs4CCGrtRSJ0vqO
p/aSovcNWGt286gCsvwMNI9y7/1wj0aOTinLXXejJUvLqKfHPhBzqOu3mZl8MmGrDojFkU+5rGW2
ljzWBck/jps+9KuzemRgl/OVhrs65WiwgfWmeQqQphmfbLcg7KdOUPWM426MmEBGBHyopgUTAxA2
aFyPJIMJObq3nZkbnWXtHlCZIoqdFgAB5Xo1qhPV71uVASXJTOSaFXkSMQPOIcs/7W/oi9aNWfbv
WkfyWo3iOQBPhDrXFXskCWIT5U2xd0bgQJ3X/GKNweGmI5zMx/7SSqYLI2vG0ejpvEZztye7+Au1
1MWdGQWTxki3xyNHRhcHY2kdFr1dZN5i74iO4YLc+HPhLuCDZMEd/O2+Pze12UB6y3ZMbqu8Mbbx
giRAzC9R5C9XY/jetEicGDLNEJY4lhQPcWYriPUjO/AvP1+HJvNvlT2X66+vP/OXq7+fbnnOYmkm
IJwGB788hWd1t4TUz0zxlhdcLtbf/XPz9x/x5/X+8tR/+/HfrzcNpU7i58xSHSYDkG1eZVi6OXJ5
8t9G9PWlDREZJzWjmlPSfNZnKz66OPsPtmy/aYpNp64t02MFa/OUU13vwRl/iyk99f1rXAGwWDhx
pLkVN65bn7Mqf0/mYfqI0JDmketeeWZHsqoJv4/NEmMX5KR0J/52Na9Uc648NjgtnCKQHPzgCqxY
PzxPoAhZb6M6AGixXo1Mv2LMs/xAQyIUbET6vb0dkNj298fX53NXHsv6ULa82nptvYA8969n+n2n
PVNbioLKmXPwn5/782f9fq4/t//Tz/yn+2yt9QK3OVZLA91Z4C8DrUYYcgT4rDfJfuPf+fej67X1
vvXR9eZ6sT7Bn5v/6Xf/01OprsClaPFZ1MtwhEEbfaUFj7GSMtbb//FOi+hSvgDLz68XxfJL8Z9f
Wm+vj4iK3U/nBfA0h3PdcUgzr+ZqWLg4U9er60PrhRMDPSet88+v/+0l1psWcM7N/1eh/b+o0Ezb
tLCV/59VaLdRXPxVgPbPX/iXAE3/h2PgU9dNjOqA/SxUZv+kGnv2P1CeIUzzYd2YVHLmvwVotvEP
33VojKOnRDHKr/3VQ78AiQ1QxyY2ewPB2L8Ecne/rfHN327/V96puyLO2+a//4fNE/1vDnrX9w2c
+o5Lph15AcjZ/qv8/nyIc8lPG/8zHDTcMjj5ArAuO9ezp1uyxSgvHHzIZJt8Wd20TbwvrzceiC/i
BOvb6a5vvLfKx+vmYHnC1MXOuLZ7otRQYNQ8jvVuPqSYxxHSoGoYxvCMKp5eJVIcx6/vS0NQcfQe
/e5BmUtuCdl/NBnZFvnBnNwUrUl4amZA0tPf01SP9m7OELF5ItMHull0UiADtzM9QqNB9PKXT++f
b9Ff3xLzP7wlps57zrticlpdPpa/viV+59UEYvt2MGuufyJdC0BZpt2QMDMdC0070vzCfN6UWOtm
6waO+cmc0w/NEIhpSuhKE/9pW/rptvNz/ht55Zc6U3IcVFSG4uD1Gou5L94ml7SQ//vfbvDx/e0D
9QA1eIYtHMGpX9gLD/uvf30YmVkpurgKQhm+qSrEKGupezXiFaHPVhyn2YAM9prH2GimsvI3zP6G
gB71a5Fow9GoqcJHmWFDZp3Fd2juxbCcz9I9/VAw8SABzQZdsqq++mV0ZS3SkYXxXEik642TXWjO
Q9slhtAwZwYDFYZWrf6pnLTZlGF7qbI425fFeJl6+Up0xHU60OKJRu/N7OWzWxI4gW4r0GdsaT1k
haUxLLw7GLyEe5Vdd4j99Hm+YjQ6n7TeDJSGbzn2ZsKomj3tLGp/0vEYoS48yy+SvypOTP33RC55
RZ+P+L0Z6twt2rV630it3hii9wk9/2ESwbHNAA95SYgoJyN/NjIp2WzxWg30wQ2Y1ugWlryOF4gI
Ytub2nfbpRokgta5jTImYibRInqPAKkNV3qaflUNHC04oOBy6uRz2eIpN9t5W4+KoTBPohUSHUJn
39sq/2ZnhhN16I9ukpMvRCJHOj2NPQ3QdLQ/vSgwluAaxGt3seNdbJ2Z0lxjpEgVXj7lwZJN3udZ
7Mn5ijZFbbNdsqHCMi29pqVtkWJJV9OZzaNLa3lOJ28rHKpmAqp2XV+/lQ77zGKIy221mDGrgvQW
En7bOroof563WF0IkEsEncTMs27NEC0YRkU6Zmifq+4+1XCYo2jLapP8b2+jZgNwYz+eiWz/CoFE
OxGSwpbonIhNpSbUyFMOLnImsvTmYr5HcIA/uJzeVf9c96CiqY1eysn+qNvmy81IvrO7N9cbvU3f
5j+ahJlMxA7EiOPbOsWNG3f9q6jK99nBvkUrp3WnDOQcJF0PlbwdXkpoe2Rt2G8uxIKxMK8rxOxQ
HMxjTMob1A/IxKUhj+7S8IaRRTu28NAwkRSnR9UBCRkelP526rtjZLb0putjqyVLkmvQpPW3a95b
8HjhfDw3Bu43tBafyN0J/8DSRR0413ws3sAFhOiRkRMQM3b2EzugiYw/LeoCBxcUuje0nbr96qXu
E8kZZ2DGVwkdQYi5idpFidTpBoptpyawHcVDIppPAsveo6zH/5wdHL5JVJLdR+udrJx4l8IVtF+8
U4N+klFsaGx01IMu3Ro3F09kLi+tta/G836F/C01EpXctj61Jiq3ZsuC7qL1ID/1Lu6dNzDUZ/Lb
0HjGl7SCA1pXz7jUz0h871zH+Q4d/oHc/rSnoT669FLDPHzwkvI68TU0/zIhxct5yOx6D7oTMJ5J
1KYkD3c7q/6opPGT6WKzIfeSHDw7e4b+esAdyuhXIPB06GpuKIxr5n24fxqdraxbPND3OhhpynOQ
nsmqgfCuzKxbxvc7vA4bnhkDJCkqjNkTsVjDyX1zGQqXzCAnNCl7dMUs1/6+GJobev34rZhzLOma
QRN2AYqfBe7xZTrqCsLII2ZfyBTT+FxmOBfmkKZDOOh3v183pZsQCjovvcTmn3xmKXpHvt9Tw3yO
7fWlVqjRMlDeCerMiUQUW4KpAxcz9+NPTPOIn0M2r5rFdtq4C0vjfnkg8d23FCGgGP0vsw0fpMgw
nWLEiMNma5F1443WlfQuYUq17MtDWPVvc0DWZripDHrbZXgssnncxzgMo6oDPbK0eXUEToXJhtEV
AM3jyGFQJaKnkAHziUyuwDSX0UgrsLoazATt4ZZ9RpC3xqvl7O2kJgWPKCTB2F769SWNnbc2YwnD
dox36lN3YZxhTb6aYzAquY8oq8ODgwp45+YNoP/Os1F7uk+QUbDV0k9kt5UEg+/RkV52tk4Rh5y/
XsiuOeH1GWhK0M21bOs2K+uXMBrvhEuWiMzdF6OhVUSIaRS7FXZm64cFCKhoSaHJuVKHMb181dfr
Q5NfkYPnX+U+MsMS6ZKKrA8TRi1jArjzNRNEf85YQjDU43LFTzanG5HOuKbn/heAPqImF5iD+hL6
yHS1ToZTLMQVrUBO7VixD4XVI+OeHHROttiz+Q2KrHsaCXZD0jyxvnDumQC+OKnxraoaHXJY7MCc
E7JkOe/p2Fiw0M3PUgtf6wjHXNghnLWK/DBKHZSCiJHnXSuXxo1p0hzp60nb0vXf+KDxrkszPQ6T
90g+GWou9015yG475Ue7j6SMPyc17zvhWJ8OhQiKhkONfRQkz4i0Om7zfVq7N9gW6Et3HIplK+5m
j39QtyQ2mZKVZUgJymprGOH0JPRWbVwkE7TurPY2Mmmw03gor0Ue60SHyR+zpz9VYz9v+B/gfnPA
a01T47XfMKAtdrCiMmATxc9YL+kVG4W+maxmDzjkKLEGt5LsAUZq4d5znloZkxIWBu6IDaBW7p1u
D3zY9vBjjq0Wp+d0NCfzOaqb/Ghrkpwus9p2rvs0CM6g0jubbX8DV8GOSjBtDqHBZEJ4rFvh3H5m
guBCh0Pi+uBkyTXpvK+zZ2OjLpQAln81tPZjNjo7t03b9+Wta8Mlx4DPY3CcN1l1P2aNL7GK9LfB
JZ5Iy5cEYPdVGkTTItbnQDf2TWG8ubVZHlzaj62d/ehzfLMl1TaEWAgA8J78TLsbup7ooIKsSdsi
Jzh/Fvk0bvuMnE06ci+enJGzZcAkKqSvSA+B6yZlPWMwfaL8PGvd+EQEILMUG9tCOC8Oa1qoEgmU
dJ7X/47TIwI7WmQZMOTlZS1hH8wUK0EifjYJgo1pdF9KN77H74C+sUGZaZ+88EZM1a3m1/zhNtot
cotCEiza2iOakujJu67/mnv6ozJFQoeKy9cJxhXl4G6dZggYh7hBOwrGdch6rAL5H0u9QQ+jysvn
oZ3e58pFbjgYp1FjeGNlk7kxHYIw0Ya627aOof5j8bVjLWFuSOXj0+MuISUciMTb26VqL4U/kP5r
mhjjCQEkeg8cuGmdyQpkQqcyyAl9yagqezJaD9OEyQ4mta1vr02My6BGNHQQ/+cY+pHWUStoRK1G
tveUpKgZcjjOXYtLNkz1R6wIOdr/fegkR0Ig+PobQ0Bd0p383P8Zyzrc5/NCSUh449MBStVkziYk
8XrY8D3Mtyqsb5ip6A95PnIilPF9pVKNOZ0GGoBpHwtW12xLg24h0RwSZM7igGwgqNNlEQYaBHK7
9CVSOhv0oFrSlWxENlOP1i3HtCCyUF27qnqMIvwK9Zy1uz5CwJSZkA4dvh5aRVddEBFChOsCu4Fw
Ct4Jo+GuaOhlIqIpF6FMeWaiVp7/3FyvGZO4oCKPj+uDg0YOBSn01W598PcvWHdZPY9URkAa/zzF
em3S6bKBcbmrOibQxaD7u6nSObdbx0gisNI61yAbIKZ9EpVFAghJTtTKHDDrBSaTfz7lerMczbuc
uQjqzzjHJ1sjsVqvpnrI/oL+o/S899EBo5tHFhAbZ2AOkJhaUJpGoGoN4rnrVsd4zO3ArX2kWqUv
z5w+Hl0ctRicwifbAfG9Pv3yNOu19SUkdLyUcBzupDNDW9I2COcOWZikllbqNAkiEQyFhWashqu4
kW7Qu8O+UhK9VoIU36/1xTsALiuLvPkGjD87JssBJac1Jy+25wuHTHRbawbyUg95EPGvLusA7pcM
m8ZWGk1yg4o1248DPuBS+sRihPPjMHJSGBG5PbgI7nd10kUHKhiquaxCyDFMdMEF+bOGZjv3jmnE
Z1OlBkHZlbmlR15uXWVYUG+jjSog6xWhV1G3D/m2SRPisyJtz6Dog3qkCGzpx1dxVL+0gC6oEsl2
ycggMFR1rbd4ZDXYC4anwJsAJjloBq6l1OD1G4fYx6F33ukvfM/1TDS9okpt6vBMtmzWAEJBpIxM
Uyvth8hIzv7UdRuHPNor0bA+5CWnCtLnqAIRLX/MnJCIr2GGV/b1pVrWWdgQ1r6S9b2y7fpiEmmx
R4DxaBvmeD3MbKZ0NaFY7XLjImh1RKKWt8YYs1dnnsMe3w7A7+Ed9fHFSr4ylBr5V99ezanmk5PM
CazRVH7JDSqxpJLNs5xi4FIa3H78fCwUUZ+9ua68x85NcgLmo0MR9/JpmPNfVsX6PTDMxvDXBv4Q
WuepH96rVI1Hd3Dnaw4Rb+eZbc5mHE+sMHtqTNe7DEJzL/2m8p3kYaLTvGPL/UYXhu1e6U+3tujv
UqL3jmknvxxoL0FZ2F/EMUQXjA946URT7co2Tm5WyLtmLcNSOTKFxLs0zdX0pAkCBFLCiXZOBsEX
2+KT1Jo80Hq8GgXBouzqxd2Id3HrpeWMQiOhYs0Tz7wql4tet++IQOy3kW+ke7JWzOfYFXdpOahT
3I3XDQb9O98Pb4bEyE6e1TYXOQ7PpKkDlvV34Ty7d4j38y55wL+HVikTZLjRYWZr8jBNOYKg2jHO
Q2m/xYKEJ12l/QFsmRdEoyTWVkgcGT5nVb16C6lGYB/qVtA4iR9kfbG3VV3elBUydzTMdoBjnPmF
dSeJvDhpDfCk1M/aU9YwyxqejIbGw2wz0C4ieWua6M5gLBbHsZfn2M7zQ6TCH22flg/GuCSO9+5x
imx4SQamTs2Y3/t6hF/RHrVRL8j5SS9WrxcXhyO3bpC16NazivtzFBHQ7A4juVNR/hrORvrg5t3O
COsGQg9bUF2Rp+JyQJDUqFHOyYukK+NCeUgRWeXhcOOM9Es8Md7Hk+EfCmduELKlzknHGIhmBOhw
24CSMLVIu4T2pe1hvXc1kkLZdT+TrI1uu9F7D5X10vtUMuNcH8thqu9rjtyokupsyGIHZNAKDGKZ
yj7q4LvNFEckXNGHiD/QuvWQNST6z/Rcq1zeQ1u6CeGt7WlPwk/IFEPEbEdc6qX0MK4vYWZAT17m
xcTlJwrYfZKd6ZbSegGrSENhIwumfjZp9xdAZnl978TqLqakQYXl2eNRYDYgiMbCWzViwYq06ZZ6
OjkUde4FGJNmEoNvdb3EgQ5eDBTXdBOmM3ydjNwIPA7+MW59ceOIRQxe59ORcTU6fZGD6R7eWhjp
1/VrVWvxUzd2u5Qux11IWoY5UjAq3XnQpUWAoiRwPcf4g7gFrTvVOSCCmiJ7SHfwZYhRd8CuN6P3
gyze6TgPXXUZsxnNLgZQIEY7eqWHUnq01oT9PPnkdfQOUeLYBQCLJP6pXDAf8BWu6vS5NhPSD0O5
l+0Qnid/67XlRRVMF+asuZhFo9/Ts9x4DQcnfi8CoTerpnXVua7X4viq/F/sndeS20i3pV9lXgA9
8GbixFzQm7IsJ+kGIVWpYBI24fH050uo+2e3jokz9xPRzaAXi4TJvfda36o5JTNH8CiN1NVR3lAC
h5wdY+0U9elhmPr8kCJZIg2AXpIGEgAxu1Z068lCn5ZjEzphv/8skItsG10zTyn94pWhB902EaTP
IGUurdOvq0k1WnQU6uwESMOHoxTem1lmbWZoc6w/2Ne6NsU+IYA0BhTwECJzJODedIobdDpKIk6F
AftQ3bVcIAx8BTCJ0mwxbNiJOZ9Ax/REZqiroqyTo46weFG4XrWupjNCEO0VlWB5pJ0yzBcpiWJE
aSGQl4wnl2sFdTgrfFS7J3eMLOod0n/VUzoSEjBPpu5KqoUL8/jqZKZuQJ6xJAJP3RcuS5frwy7n
fvxw4huHeXftiMD722uXN1guri/47aauK+46yCYTHjc16PUltcd6Fgk00v1/fZjlUcPXecnfrhpE
bdN9i3IAmHzivz1yve1rbo/lCp3g73/B8pzf/okACRAlMJrB5QFC7MmsMXEoX9/wt1f8Z+9yfYox
sucmSHIqtVrkQBitbEhOJM4mJJdqLvE+DSByjEw8vFCmTYyeFLDykkSefnRLt6Wo48ILsZXTPAW2
vdz21Z1jA14DIFW5xSNK8ebmKOPdvuMsOmlPWeE/u0FOypvaAtiv3gNaPrB8UBuAQzTKE2MNHogk
BX4oSTDxzQw+xXzKw7Hea6RaTYB6AWuODBZoAaD5S23924gsVfbDR5yXw47cKpdwks6sTkXuKYx6
yAlywrkpPNysbEWrJGOd7vQvcHJRAIjqKUm8T/LV7zGWbSIreCiN6DtT1pI8CXFHJ/ZTdpumTx5q
uIirsUu8DQCxI2X3l16F2jIqWKN8+uE2hF/T8GlXutS+d6A73NlDSj5XB60e30UOjXKuUDbEGiIg
LyLOS7bTrVVqn6HLAjgwnorBfknF8BzXU7XtTP9hmSAUYUKHNyPrenA2ESon5vPVm7R/+iOdXEzL
97neH8z82OsKpCsHJGhx+9OGEBNb4xmE5znH0Wsa0Tcl5KPpta5ge5qGfwaXBffYifnXhk3L+i/t
YJl0mJOjqHjSRHEewJRgR8PzQwauY9+bTvea0AyLaaZn9Ws/OReI+pgtUMa1ifbR+LaO2Da5N+vx
CTjoiyj78WDYRFDJoLxpZXOoNObxrN2EwG9FGGF0yIPpUkVuf9eHn56SGApSNtaxggyFTYPWxbqt
I/hNCUB7vgnLXinRh7TRWg0G1UCQvYwWM/F6AAlzliy21hVi3w0KeY7LM1pKjklrO2X5H2n1pa1f
JjENnyalKYM0fGffJm3Y1WN4NLqQDKYBF2Rw2xbgbltLLc/vdD99thHMrLwyePIIvplua4ecpLa/
rX182sm0Cdpv/dDYtDe1d6V6FD2qStLnX6v0tTLTt5F4LpqwnbX3q/SsdU2+DQaooTQRLr5phhvf
rX6UVs5HboJtz4Fkb6WWhwXCAgFXu86OrWdYDWZNWm8YTJuQYZIaea2xvZAvbZUKl+KMBwtUq/B9
Y2eXLOQjVci4ZRlu6vxDahANZxMjXHOwVBwRRhVGDkBjV3PKF4iqlv4TXsc1lfrJBx0zXQIt0dfV
jPyny+5tTGZQJEKxDlGnRmX4aEpIXnkhCCBlBYuGZtpign5BWLQv9OaVouxILUFSaM9vZ+sBegvb
eUgs/uBqRKQT4rdBxvITzh3xik9lFnz6A/zHvqxOAfnBEItI8ggD81ujWwg0mxHnJemYKP8bAiOL
NVA3mBS6DcyK/j0SuAwzdQkqYdtkCROJxu1W+ljjXxxLcRAVqljmT6Sq+6tqrs+Dx/cWROLLhJqr
w7VPo6gCLpniB9PQYxbfMk5yO1PtaxWKvZV5QhV/p/4PU4iqGUtXGpzWVrScXzVHPrPBc6RxgRAG
sgWVCUkIkzAGQGTbKzlzciyR4dsSfvqIVG2dpO4amjNxjfDQMMx1TG9cUOtmdIdUlqYO7V9WCNGN
oni6QbHRJ+K7AAWeSKAqaBR/bWj3wE4V8W72cYProxw3pYBCNCPGlL74ImmPbK1cOshw66cw8wqc
kNm9aGbaTdqXfPQYUA3sV8qyGbrfzDII+bx8kQYqasSz+R3VClOt8Km3p2/Yjd8l/RB+DeMbaGk5
miTdhbhYxp8tc0gpxCUJyq03kFMeutGLGkgz7aqRMcbt3nezvRzqZEvgNioTgXEPbMO4DkOW9IaY
x5WHDhOxIgAySMEbiGg2CXLqz29xvvs1K3WJHnoMyAGqQypmm3pwtDA2Up+sG0d/aDVt2PZu/W7W
cbNPzSkiCfXYMEiTGTbpyLSZ+dmfvU81XDtnp9fuR9Wwb9UeWXSYVbG4mB1aqCKMgbpp72ac3ois
fJeqn272KY46WoXnWz+I1g6aXMJ+NBRK7iEAhHUMzekdd5UvaTtrhvHaJ7Ru2in5Go6fozZVGLGt
TVPKu8FgvKvR+kY3Puu0TnX3U9Ay2FUVowM6Mhjri0PszHh7hY5ck2JmLE9+CVIyxv1n04NddYnz
NTGYGqfinbDzbOtkMx3BtPLwmw+Ps/TfBcfQSnNePGGc85m9wTTMey3vx21n2N/bpkOp2WVy3TZ8
JiCnGwxgxF8V7j1QT5Ua1QQrH1Uyezvfvgv6iiUC6n31U9jPDNbgdAQy50A1sUGEOnT4QLv47Jar
vMJX0sIBKYEp70crEJtWO2TaT0n+EH0DJjudA7vTyCP2gbF+Fdl9BtUG8sZgrmS0tqDZ3HYd4XRj
5W1Fd6frRb2tumlLxNttoE8c+FIWSfXM4sDMosMy8P/f7+P/iX6W/xB0vJfVJEm3b3/pO/518/8+
lzn//Zt6zfXOf/vHrdvkXZZN+dn+t8/a/ywVWKn5/Un/eGf+9T8/neIx/ePGdtHTPHY/5XT52XRZ
+5cQRT3zf/rgn4QnsHUQnr5/KMZ/gooyeW//IbJxXKXb+K9VOQ+woZop678XyT8zx3+98K98C/sP
l0QKG4yTYek+0OSrOkcJdwIDX+gvAc7f1TnmH2hyXB9Rj2UEKhjjqs4J/vAMhDvocuhLuEpP89eX
8I8f8/rj/l2KYiAS+l3O4dk2qBFDN+HeGxCp/innyCgf57zSp8OYVU9DOswczNInhvolJ2fWSm6w
izQUHZlOKakz5fVNvNm5ryuctnMIai+7wFvKGyL9QObZe0TJkghCO9rmpLisvBEDpcuM/qb0msch
oPLOtbZC4ko/yI8Z/t1g0oEwjhFthUWWczn1fWSNl3FgGRwYb0UYpRtw3hrrLBXUmXGo9y0ia7IY
7+MdatfwofyRyj45ShZcoP44aGP3P5Af427tTLFNCzuFQkr+rM0ZaT955CzgQXwLsN6vMs1hIhBw
tpWDm567pn0h2hEKQ7WfAgTcbdoj0vG+YlWXe6NtKGGizwFkf2MZIeEOiAimKrixS85wwhy1lZZl
yn46rRmKo9/uM52axcLQPlIj6aCBWL8XJmkbIK7DzpgAxwiE2woe6ZnyB/3xz5heKJne2gvjR7yR
qU4I+ETTsM98PE1kgyeuectkhPlE6qfHxG5uhXU7jEhXoRCiteoBZxfBwAloHjed7flEb1MfeEFX
H2dT58wYiORuipnepvhRS7e/TSK7PRvujyZuxA3y9lvi0Lxb16OnMqZNt5UVklPOfBS9bm3CSSW6
QPUebJcyw4NDzkogYwHX9uma/hwLHgX4tNIEEY7DamuEYF0CAsRYHDckksJUnWGEurBCeznMh6Dy
DzFLBt+Bdau17yF0UakwoyO80U6BRx2FIPUUjFRT/Yq2aW9nBSrlfHXvKHSpl8TmXUALaoRq6im8
aQjndFTAUw3yKdA1A+M7i+kBKirFx/QcKlBqAzGV0iM4TwqiOkBTzRRWNYSvChCFHG6FXG0UfHVC
Qbuj06SvNIVmNRWkFU48GbcK3JorhGunYK4+J2MUpR+SVY1UuNc8b/q94ZHgXhAqLGxoJOOsDvA8
pHCxBDwAKvOOKRxZGjAdSTGIFMJhrHaAugxc13a9hlforkMFo6Xzi24cPm2nQLVk+nbHmZb0Ju29
b63C2WKzm+hSg7ht6hYpW6t/GYmjQlIE+cYeaZt79QcyeV4CKzdQ0NyoCb/l2nCT68XTHBtscUVy
ayvQ7gBxt1DoXUSI+sborS+BzPAXAa9gajJvOoi9MoRZKbOq2ZeTe1t+T2bFsVLmkMl8IkIed2Mx
PAZQgHWDaGvXBAs85dE+S8LniAAFPwHfJUamGhY0YQPBjAddGPNUvc1bXU2pis+cDshMxiY9vhAb
WRXqK50IYIUrdhS42KeXuy4ajltT0Zz5sNYj3/KPJB1OrDqBknBA2mam96P2cFkoOLIVBM/SkDeN
BJvsUhFuqNLbcyteAsjKA4RlW6GWySLOH1V/pf8QCsU8jx1jMNdfxwmY5kEBm0koUtxpPFmzwjmH
NWDniOq4XGMdxcukwM89BOgcEnToK+9AOxqrkVgU5lL2DyCpM/72eIfWvt6TP8DmFyI6cczguQBB
tTK8hCABAZZZtxN0Chj+BXk0SW1g+UwiwGxY7fRSJXRE/V01xvmBZhSAa9vbDzOJpAQRg18aSSUr
XjIonYiy6z3GSAErO4YgpukcH5xgz2TePEgTm29Ikyz36y+OPxDtkFkwtUF41bpFmUFaUTt1CcH2
E3AfyhTUFcQkdaNguUee0NAAz3WLlIVoc5wgla7H1mleaXOv9aF9bpVtKh180mFnDhdzHp976CBr
18rv4bA9er25G0riW6sIKm+ZTihhWAKjKfQvX+aMCQwEuHmLNWbqW3DhnkM5weAJsgn9Q12sCXe3
0kxHgcGM2joNg0jv5qnFqkaW/K1wE5cEnHfaqXCPsFEFYEs2RE+/4wo+mCSj7jUzZ/uVurmFNYrE
RTDJdwey5MLN7Dkfdm5cdAclSBem2lZ6xobpPuvBMvkxt3REu6R4a7cMPJVZhKolwhtnkfHWhi5t
44PX6T+gsdXb1or3GrSTTVUBIMUnDCCsO2oxJb6DZn9lElkeWZ8wVF4FurrVJAMDd1kCh4+Ky/BR
WnWOjh8jyG7DWVzMcmJTaM1gzRT3yTKTW1RphHTXdXfQ6AqR/27sex25AgpdzJFWSsN9wliy1ieL
sWwNyLbKlSptsrZpe9f24WMtw52do3SwAjYiJegJjK91nBEliVlqR4yIWqz3x1YfKMtMwnsczCRD
5j/pJR67nGjNndPSIBqJ1phJ2tpZlcepOLO7NZU/19dJwXccueW+xn8D/Th6lMZ8LMhCRkoB03A+
limb3FR0sFHD5FuvO85tpOnbtEO7mDgdNR3DnRUWGKSv1l0eFAxaBFYyw1AWOo+fufWBcQzDu9/X
6Vr6ezMNv9MgeAmmACJbDevByceTjhBf1NO70Pxog18k4edBtRrAMYkEvQ3v2Lm5u66dt2Ty38F4
EYQtXxsggYNoHxAwvUX9PIFSau41+C7dGK4NLzi3bnof8gHbgr6F3d1qTAtX2tLbEe4xyTjJeoQ3
FRwL1h1VF+e2aduG1CqsNvZZFR6T/oh6MqCJMzCEnJofkOvyhM65cGOIJf6NUdUsR+xo15logpG0
3Jd9D7+AETy2sduoZeOio8Ocle5KyiB6Dbv9GJXlm+wYMEuObshxPQKXmpcgkCGDevFhjrW/I9vk
nhTrlzlFH5IawgCA1W6G0SNaF/4JGzehNhGN46ridwfCk9aQurLsUpAfUtT1h9a7OwFechOEpJkG
aEYy/5mYDoDyuO1DHQxCjJWKmHCGJELuCM6oWFtVlpSr3IF/0bkIB8K0Z8pfvERk/lnEOsBHXsBD
y8XQYnTtqG+3QrSccAcNF1NYZ8iUh/EkVZrw9WK5zx1D7BDqATYAlpxuD1ZURTtm/7pYyBgSjutR
i3aT8hYt8aiJ5+A9Wm6zc2ZoMsAcK//KEug692627RQMKVQ2+LR6ygVNzz4hjKlgrnNqIoJwl4sl
Mne5tjzgVIO7Wf4QDaupWIWKhrq48ZcIXsK4jo1tNPvlfl89uFxbLpZnNF397qQssa93LdeW9/j1
nte3M0gkas7VJGAw1D/m1LVOZf9E8EBwdPEY7itN3MW4DsHdhIl9Wp7gzZO+T3wUUo4dCACJkAL8
ueDqr39C3Q7Ba9Om1rP1ArWSisyKlgoJ6HJ1ufN68dt9yzv+dl+YNBjhAED9dv/1ph8yPklT5pGI
qci/WPKHlR9GLk4aFZ9buQy8afxwp+05r1kFM3tQv+j1Z01VDnG2+MqWnzkbJWbU5XF3HF5zgaay
WO7Tvag8NNh1ri9erv32hhDYqFc8dEFLGO/1QldohF98BJXNmzQOsn4PRtjyEZa3Ess2trzhr6tI
WN+Uvn+74H86pQRZrol54qvNFMCqJdl3iXYOshhWwUBaVuoWKMYnJR4hN5R45yZ1Vl7KOODXzxZF
Na/+dX357lOXo3nptAo0O7KVozIFL2DSdlmuEcHOxEpdDO2tqGhwmrNNj5K2G3/RcnWBrmV+tHdq
jWmD175dKTMeJAJgl2qPKpx22vgJRY1BRMkaP6k8WQU70TThNFtuLtd0ddPulR1suR30KR1JYvXC
goaTVZVftcDvzkr0AJ3GPUyIWR64e91olXxmiF9IDiVmS+euDvdimseL0dxgmhQXP3H2jgy/yFBm
J0/DZ40OH7xvW8td5YVwbNvTQGYythALQYmfPxYW02w4Yek+LidOl50l1PGSYo4u+JZUdlYeJnhi
20F7HXcs0Go/Sw/N7L6bhkH4FpFqljLTkpVnnZxUv6shopIEb/lrpjvp0RhZRUQYj326UuvGbcSZ
aNmYcUyY35lmyRkSPdWm9SitK8sVpxBA1ehE1b2OGNN1dPPcjf3X3iySnV0hyIoj2WyBxFkb3DPi
5A7FJ3v4s82J/igD6jKNkKdDp+sEZRHbtckQ3eH0eWgb2KahC35v0pB8Bn64DjgrrOKoT+5MixWh
IXGRDhjO8oOA4U4TnVKzUgKmfAAHh2gxR26ilFLL1eudvz1neTRIwj9fsjyPIISvUvrVWlrB7fJY
VrvAd5armI27XYkiC88w3Bql1DLUxXLz14UScwUZsXDL/C+lnCGXHUDTMUZrWI2CRUIX/BpVan3w
MCqx2PJGKJ5J01bvJtUcUCh5mTs+XB8LlQStV2K05b56EaihVFte2KlXX9/ierNQcjcyyBjSLxo4
oeRwEwaQZeZLW55h8HL1epH5abMf3OGYKjui7dAzHdWuwMbOPqIQ1pSgaL7UfdcHrjddqUydsoiq
PdjGX09ZHo3E9N1s0IZfn1s1lb02WOchCfhr6EwDNdmnyDiqBcJtu/ZNphn+Di1uflp+Bxqh/LjL
7wW4KYCDoH53U52XdMt5MyySB6Wa3C8XkxrXLxaYXs7+ulcMq071wKUTmaeB6cXBZ+G0MMJZl5en
5RqAzD+vXe9TebFrczDR9ZZ2uEHFK0+LWfWXj1UKpFloJNJtOD+WOZwjjRFMlbCIHKZb0sQ5UGHj
OS3XeqWXyDRFvwFaZbvVtHcIE6JwjbaSXWNFkcNIdvks83JALNVnWz6MHGyguIWu+MMct0Z3cnZl
Zd1ZkkD5NNOao99/m9KhOw3dtKenTVqjOkGaboIRHQSXpY6jCx9dAmloz8vtMUOBiggzAEQyRgmC
TAe5qxfNkP8yOQKDYszAwX+5SNvAzg+dshDruYaSJ0qnEk1sdlpsxctF02Ipkh5f92ItXl63PNA5
KYcqsjM4A6TLZScksSVA1FZ/e5Z68+u/uPxby8v/y/v8JY35+g7LteV11/uuN69vc/141/vSmp0V
pxnTEy99Da/vvDwZ1gZLj1+f/fqaOPNjGMT4lq/f0/LnaaZH18QhfbergDfOU9ef0Ju7AK0FghH2
93Lykm3HqZcSn115QUfTvIrLg63CvJc7y3lESYys3U5T9zAPZJbMIeZxIHcbW8Jj15dNZtlyl+3k
ejFikMcpANtqTnGCD4+phbfYRxlzSuC2EtzuIYAqcmUqgPe0atV5uEo9TiYLs3/5ELrsnwbTLUjW
hBaXWPkBtV5zIirD2/g+Q3k/R2rJn1BK4HDYHhNwfRLUqUZs43HJCEe/9WBkLYEYnLJXrcLGLe/B
WRzu4DA77V4a2anKCElP2vxTtgA9/v9g4X9i97UMMnP+u8HCEyKG+H+tv8syw6P295nEny/9a7Tg
/+HwVp7rurrB0IEki798v9YflrN4M8mQ8EHlXH2/lvOHqdOJARaK3t7kWdfJgvkHTVl6Fo4DF8lU
sdr/D5MF0/oPwROB5+iOzlDcR4LP9OO37OwuMUUBe7Y8yLKN9kbYezdJ3T3nNh1Ib3yTQ99c+gZI
shyJY4xtw7lJpzPcEJo0juvv7708IEbYZ+Hj1Y+hp4UEdAYzFlnjBBl5hGAThttwuptkJQ+9Hryn
KTAP5ol08VSWscVgjGSDhiABdyw3EeGlWfoUwKzXZWG9wP/2N/loaTtjJldhJB7NmYS1b3VUiA56
bjC8frSzQbKsGqNHCe8hQKMaTQ8mk/pdNQY7r4icM05fjBg1zX/DAIdPr4H9pdwG1JbHMkxO/ojw
ReoDDRQZBXtirLYCSiOZNxBMosG9a+x+1zRV9kSiAQVvb7mHWswQVuHkAPEkS2vEwFMP9P6Tydmb
8fgSxH4MJjOVN5qzR1WZnJGou+spGJqvmjVilJUEK6YpYugsse/CNs1XCIQDtQD8kAInT4Fud9OX
prFvROcwqKWliMWYfn7SfGEISqaDFr+qAWya0mawktrao+7DseV45670jFM2WCTWEhXhN3UB5Pbo
JYbzjLocHQj+4MKU9q7I4/wmGsNDF5oRuQVkhAP9Lsfp+9w3N7nFdNwJzpZWkvYVDhdLT4vDnMHi
p370kSGuop6pd+DmlxADy1pojX0/THZ+xILGkikO7XWIOuvsdNpZAGw/xaJN7tI+GLd6UL30btzu
rG4C54L37CaDfrSK423W9eFN2AD0H5SxyIqBEha2fJzJGSwQRtzo0nsdSzrNlgOgZQp170J7Z5P1
OAzDupuUGgxCXwfSehpgqLhtuZ6T0HkNuxaVWmgdTRldGFdZRAdg36yreFvnxYMeuiFOGCLHRhPY
9BS78xl0OEwala3sWeLCF7rRyFEj/3p4rrSALJaAYkfL4hmna+pu5mqg+ymARmgisnaR/ECmgDLD
c70HG1H2qoT3mRvVd7IZ0xvwG+Rb9jG6Rb1B4mn27hvGHbBKk3MoKh26vJfde242bcUIM9GhDUJu
8HSbx5720PTPbqRX53jMLz4MuKRrnwhAmU+TjFXLJz5XBraUJkSIqQ3OofYs7zGskDmZeXQ0iujQ
2bW8SUa0O1ZrW8d4NtR6ttu2PhPEkbkscoeuObeKJlr24gBXuj7PHymhkycPOjYbUP7kji3TvmR6
LKPwI+/IrDA9Xed3LfDsRx0K6RoNQpqjizUSJZOHwOXbJua0qhgOmqEbZzM8G9o3bwqe60TWeEs3
eVo7e36oeECjMhHYrQUIRkqgbCtW2AFLf/Gi5/ZaQ51+w3r7Hjp3dVJMmNEcs3tCoICruOcS1/oZ
ARaJZJGuY1k0T53hB/BQGPgEcTXsmEydwrHq9qJP4y15iJIEPRDGbb0LrCJ+luZrgW4z9/1xU+hG
chdFnrFOA3M9GpqnipxnDkHewzB0n3FjsRYsUP8kJa0ul7SZG50MNjj91jboKBlj3Xb3aa3yE0RJ
bodb37GK9G7KNgCD72M4nBIUsJiMNIY73SWv6uGUJm688YcJH0DUWVstrYl1qYKE74fYbybI+KRF
sNfj7qNxBS7wyNxrUSYOqTJBtrb86RGChT0Ee0era/F2SP38AaOQwEsgtZcMr+EuIfF1jZUCeYVr
kBo9lTPVpPYwQwHbzmPcb2PL/7SD8FXCc1UDH7ynmmvvyzd4bgwrfSQSaR2GfO7xnq+W6cuUX+ri
Z5613YvsjFU52puUvuJBR+8GbYs6m1TW0R/WbZT2R2mYOanJhBUOjj5u+j5DtMhJIPaBrnnTzxDo
4r6pvZFmaDxDT6vfUscQxKFKyGk8JyiKL5QXOKppAKF9H18KD4cGSlAPMkF4E6tWACmu77Nfnzqa
3xtMeu+5QdaxKdpjJ2EeelOcrsuMkDkDpX+eGXtm8yQ7Wxqud2QeIZknqzaacHfSUhCx/lqRdbsu
LUEfdxZMcahUdnz0wxgAV8fBfYMOZnzwjZhR1HxEA6yfOiXswhzWgnR26NNHQ85hfrTx+4EYbrQ3
G5LaxEB661SBdZwCBmzT8MMZccy7lj/uA7fJj9ZcfzWj+Ycfw9WTkkLY7i/NRGCRcB6RtyQPUWLQ
vWgBdtpg7zdTyR/R2MkjXjjFqWbXlMzzodpp20IwUQ5Hh6gNL8BMHani3lhrlghOmdEy+LCDZjtn
ebvR9Vu/d+b7FkrBOqoK/eAXBFnMcPUHAzfqbIPDxH5S6rT0vRowaOMUdxhwaiXXnPHQqMkVI0YW
xUSnECHqbBl1s8id620I2ecQCFusZ0u+Wa0bH8w2MVaGstqlQ/F9iiHkt/RiIBGDqiehccMkja2E
DQyaJgdY/M/Hsnpw3TR6GXPtgG5ni3N/ps9jfyA5jG/nNLaITgWyZLSfU+4bz0Vz0Mv8i+EN1SUH
TFHW83thobKfW7aZfEo2Tuk09/ioM806psk+CDXtZHTyq++K+lBnkQJ8QjLEDZiC0/TcfeDN+ZNh
tke48WQhcPze1U5IW4Q/wJK+8Ri4gHELLfkyiSNj3vDAaE9sTcQgO0h04clxo/ZN9PaTn4yPDfE0
X3qTKalDDESVds4z8rgXDkuI/OP2zTOij9iGnQqxuLnzyKuCAsFoOWpL/SAIWtgIeMNPDCdLOG+S
qEidY55eWwSdAAX9Qnn8zZza9s5g2LMJ0hsXIdr3Xo/AtXmEsLSucefXeHpjFd/RuK333Yn9L2EV
fo/1eTjqdm4/Fx34jTLKvBs4gfZz70lyO3T2FyPqqYfq6OK4wbCSRNscZgAvTOA0e10xFzx1znix
4SzfWr0sNuZMTL2rDPRh/LPWoLo6rkyfEHDDHCZO5YhW1blPB74PxwaqEkgzPlh1fKygiXwiY+DQ
mN0M5vQzJgzWi73qWI8USY5u7FCYRfshFtNaJAbxJxMyXXw67Plde+MWF5Fj0KyxCAf0bp6XuZQT
WP37CAKvcutL4hPeCEetOVZTCFK2fOKrovvZJATR0OPduSD5b6xMRme/Tr+jTneBdvsdP4qzKaUB
A2dM4mc3fVDrrD5HuJMxd8H2QwRzTmij7++woaE2qdGIdphMuqp5WKIcJDb/EEtwY8zBE+oMaxuX
c3GbsFzlWA1WJCMo0k7CnyYn/7XdltqmKgiCgpNirIX00y3psShgPDVpLKzPtEG2TZq1e8gL/cEn
k3Fu3uzBkR9Aw76GZkVgCVqXNRR6TnCpvRGzg/8e7Qx8hNeRFtiGBpaJOMZJtk2elpvRmeOv4UNh
JbchIv6fUVWeYzuev06N9aR5zo8mKMpLYfWgULpbjkccQXwrI/GovnEHosMMNkuU7EO7d4cvzmBA
EXFYlZZYz2ngGvJnqIpdr0nce7+3zwgNta2ufeKQj8+1j2Mq1QkQ15gIMP50m63hCXs3afYAcm9o
iQAPkwfX3uRRor36nU1IxRBvBr/S78tQA7AyiI/KFwK2gjEdynB8q8tmW1caDctpDr6KXt6GNR8/
9Tz94Khor8R+DX2/hVhgfg7IBhBm+O2GEXJ3gudb7CgTPixi7YVrduei6U2oC9AITDN5XaYBlB7o
jkoEMI56zfLCwSZwJbZBxdIhY2Y6hk/VoDWbuYS5S42VZvOZDvBroZdQ0fvxw3cSkIpmSYovaJrV
4Ievrq7pUDtVDEYUDb8uOD7TY60eGTbpG3gQsJATYsTZ4rAf3JVGr+KP5S2ClWgbVnP6i/5rd+Nw
GlTgCSGzX42SMbOdGIgfMe+vENUhBJfb3oVZJiJQEVlvKlo44/Fiwqmue7Cn2efht4VDWmxEVcHU
rdI3A6zCrmvrO62hl2k4Y7EmuQJ6qKlozU13jjz8z05sY7p2oPdbOrhpk0bMaWBtiWZ4UMtm90db
j9o272ihBACTCd5uAQ5MKMp86IPWHO0iEzYp1vN+007xY+147g77M+KE/DLX3qXsu60X/3BFL27a
j7gPIuqH9D53OmfdJgOzeqM5Q1KMMJQ59s3Yw45O9L0Ai3GMKju+NbQQZYhID7Pjp/e+B2MmxaoS
5SkEWt8Lbvs5ey3jskZQYicXMWR7g8zRvmOy3cQivRiMWSun/hnosf4EUhdwM72/bVaADRBIuWG6
9181KL5rxLb6DpTBl8JMavgWStHnAPhll2zSJj6lmBnawWqf5hQbsBb5X9OxPEyyjwkWy74A2/xq
p+6+rYwbb4h/xE6AsYm4QU3exuhh6zagEK0JbDUJhuOrnO87XPmtCHbIiVb6kEWUH5q1iVzAuerI
FuvTKkA4QGFyFkVKE/QugzwQ5iWkJ3NjO/q0x2q8l3HfHwr0WodOM/fN5IfMRnAD5DNj5o4aEL8L
/bqOrBwCuLRdNOoYWUePEKmbPh/sk9XV3/sUwC2K4ovWMI8OdJp0OOvEOYlfxeB/d0frgX33oejE
W2hV7iloMS2O+p1N9vSGhf3yRjQIjUNdiUMdMrlqiJu3KstAxY6mw5vfzCg3z2HJfhxLn7Kwb8M1
EUNi7ajNrxP5QBVE+wBJB65tyPWhJM5K9amn3DogG3ZPcgiyvRDafY+loXXwlCNgqUEP006P8EjR
VPZmIJZmT2il32z0qXviwPOYdITtpTmLyJxIwk0PJGTcWsMcIvG6T5i80z8m3uu+gsR1RByigbSK
iCFwACBr7YeG4XAtAw9bpqLGT1Le+ePk7xKBK2TKxxagAF8kwUEdVY//TGXlnGyrdk5LjEgQ4/9w
eL+qshGhRU62ViFzq0kd04JueLLn/Gvmtvdoz9t1NxChXWqso1jLPBskZhyKwBt2OtNz8LXRO6sh
JNtRhJ0gdva66bzAgUPK02uXIlynRndBQyuwJgxi1Xs5YqHsTgfFu41mLBScXl91F/W09u/sncl2
48h2Rf/Fc9RC3ww8IQn2FNWnlBMsKaVE3/f4eu8I1Ss9l5+X7bknWCApUhIBBCLuPWcfO7qETvaR
u2hBXagTiMx36MxNpuxZz/oA3IxjpvSC+mlnDigccHA+OWMcgdqfP8fitUV18qDrn/biPedTDB4/
JSJgqHGi0B9ERuHquyy65vNID8gmkQhMy6EnshK+jHZKnO5dI324iJgyLbqzo/V/m4Taz17btEUP
9LdXXztqgMcSkIw1L8jR+j7Zl3SgghaSTGIQ0aa9eVQkVlbd7YA+W36YsrZpZgJPQv2zUmrvctPP
nvdTp1JGHn3d5/12pDIWuuHJbqEUee2MVU0nZ8Ca1VU0g3cIaer1qTFeO5C+ayLR9a0VuLspzpOz
zlR/jaEp9NWsZ9RuqZ2bvoXDypwJSZ8t7WOcsogSmlgDUBnhvLRPgRISUp+4g18aWn0FAvSRWOWT
WnWgq0jjJIplwcaKqWRMBxFS4Dm+YobR1WlznToNdteh1/tNkMbxKi1LY63Ec7vyWAHXnNb7Jpv8
aslu06KGAlJ+1qx1gdaG+9gBUKxk07V6gqW2GycyJqEJeAoqnCzKblsva/02/qmLbHXVymhrLenO
gn8edQxoJaWQRb/hut5iOD7mU/5ZdZwOOgx+M6jnNamal0gZ0PuDRZ90JL3DjPm7Kt5UNPx1bT/U
uEDXEQ3ZNDDUlW6SVQg85W0upv2AAHzlGS1tVWGEYRnn2DDKO1JdHYv7QsmchQjzkvVHbH64SfRB
3dCLkgcAQb2fGgYHqHlJ7fSVduFn2wHb48hpNXACEjSswLojhYcy65C9lZF2GSYaIAVCqYzMACgL
B6cL9sBlP9ymPkwlwaxZRyJOQTp6EhW4pxU0qirWzaFTDybamjOLqpOaKLdVGayo9lyJGHuMh+rB
JfZEjPA4y/gWWvuea6QLK3LVhk9bRB+0mo08aropiYTHDL1ukuqeAtMx1pX3OBAOp8zEn5kg88Fu
aDLMhx0xSqrfanW+ZVBTVrCZbpuOlAQPuzR9vIgAsh+L1/xaRvMTBchTDg9pCQESu+NzS7awV0y/
4oCwO62ZL0psvCtT/bCg6h2S+GNQtXtnGTeqhzItLV6HTAO2D6EOcFKx6fvsbVIqNM3j9KGRqRjo
HZcPx4GFyo2pUzZlmXDwYmiTVqg9GbZ1mKv0EIJN8loCCKrutaytx5FVwFgm24zBPMOH1Q7mGuHQ
aomUXZ47GJBBBlCUo2Wj4KUyUI2klQaTRDU+3AgobKlBtXNih7JN9mzRcSdXooW6QUgwOYGrzlXq
DZrOzexW75SBb6ODmX+UNXztprkYzciNVcXTuYxAfsjtvBDW8d7pCFGR2pajRVllKp5REZQspEh1
SpmXdSp1zzL7nE3ikALOcMzY+C3BjRAsrLkfBE68khyIP1Zj/lgWLhCe4loj5laMW9zq9N6eC/73
ElWcxzmFq5lO1Aa04Ar+DQc2xdNvISwMCQAAv8RwO0DeaGO8O44DqcjEFV43OCBp4Y8rCN0PBfAn
AnHNZ9j0aeoePYv6R8nbF2rQHS5aiqHT78pEJF2l3lOjmNCS3OU1Emx3KzCWA0Q0hN5UW7wx+t0W
xk1noY6pqWr3bo9GpEekGRXqpS4/cR76Nuz72IiMXdGTbGz39/WSmwfiqnCNx7Rl09k3R3FE+vvW
mzLYjrCjOi+6BGkbsSrPttkSECEMPRAqJBNTijlFHVfbWGHo1SyNyIti3DUD7AgtGhpApdN7mEY/
C+HYiyPsq+RwsgrP1hqib3dujgrF01NGayLaI2UakHIGmOuCcJPkxEQqDWUps+KqI6t3rasEkCyY
iH23pVAC5wuA/txTqgrK+axwWekZEZYxnvkkQ67cOpV5wMeir6a8Z+KZtyKC7M2OwvEwqXVKGCAE
eU79lTWlKhp3tPl6bNnnKd0ZIBMXnXQmw8pFqucxJ/WsrnBW9YP1FGp8y+ONbWlvRfYL+pzx5EZ0
CJq2XxFilJxglWm4ASzUDmVYbLMQ9ZiSNVsNaiQyOp05BqgYxTD9iEC3TTEkxrbV4/sl6UvK5WZ3
gI8Vr+t4YKUeKn4UIL9rrArJWNPfWNel/6VWhrkel9IVGC+mjXBudGUuNyPRS7OuCiHMPVmpNV8D
JQnV8SI/wuiWoiCmsTMizyhDrAvptOO+aO71qVc2Zpe2G89CwGoExfNMFa4Jw8fKy6xVhO8h7Yif
tUbzOjBoeVoNBNL2btXafNQiVOQ6/r6L3ZA+G4eZgUvMuq/apDkIuse2T4f3JgofO0JosBqGjDsh
ddVSb3y1bR/cDEdp33nkshHxUmAFng/dDCzdpQIE/Yk7REWhnkYzV6froa0nRZm5iBF5t8RLbS2N
2docQlPiPDgTnwKwp9P3aVcwRwHTWCRevi4Yq2zCfP2hBo8CQdCPkx+Q4Kpbk7gQreE07IrQ77O4
9dW88yO8teD/npngwl+rnPSoUxNhBpL96ksFrYT+FKZOfUg9FmGWlxtXNVwwVOY257VR3gwRzrms
fsoDh6wii7Bra85Y5I3VRsmDt6oH7TFq8IIGIJhUpbKdnvGx6cB6ux6eqfb3mxHSSDsfJyP/GLth
0+olcn3FfjXt4rrgLLJJSa4HA2XcsLwUbYpAzyseJoc/Sr1znZKRh6p+Y5HNaf7UnfEBnIS1gbyl
kmNAQSFEYY5vuN6yqqgzkuGryd6YPebrJoS438xqtVJjopWKbK9N7V5zei58gFtmNyNgDpB5PQSU
dGLS2RHisYBT9Q7FVHCnBM5DawS4XLh2p8UjCS7BCUPCusM17rU6wPiF4A4vpaBAH+J+lihkoshW
rZq9Rfww3p/f+fxhzc3FUQMd/iRtP1Ql93rsa17C5NvcAb67qfLmZzN2nLEZpDkkUdMEXQll20Td
XcE5YtkOjBEDzI9YGxiLz3Tm0uU/7InOIW4l5lxq/YnlgGVKziqFcpexS9X+Tp/GH3QXffSam0Z3
jorX/174SgZLWPazZqNWfMqI7Z1zLzbejKAlZyP/QEY9hd4d3hG8kMLl45H6TpKA2QSdj0HsrgEu
s7Qpns7Ud+zwUsftz9ZJfWyJz8zyzG3cuzf95FwUOyH2mVXrStWyx6HvoM4GR/FZjZVeCOs+MWPd
dQaA6WZNx4LFFrxR7q2xOe7QkZ7C/Fo7xYunz7ejat97hCR3AWnAw4uuO2eOJLqqjT4Xuy9+gMM8
hdHH8OdC2+kMkauJmUlTWn7GINWAFKSGsDQQWVnqVDAPKobKONce3Hl5jNviZaLQ0aHDJ+D5nNvV
yRjLp8x85FvbcJUeYmKaevohAFKu1thfxfHqFQq6eXLlV94gOVRL+y7o2p9jRVVrSXCb2j1r7WkE
rGUuKyXYB+O4x1cG+zcDZ9vk3BlNausIrAHAzPWdnfU/ahdVUtNyB9DvddtdKZ2FfHS5tZPGb4xy
Szv7NYEqhB2jvmu9O6ILbwgtOTQuAFXiOwumxauxtp7jXt+iREQIXFzqpjdWVao8TkQV8s3dJQmV
KrjXNGuiJtllROwR3/hBV3GdkXaxrrrw1ujTe4TeiLayYT91DSnu9A1aBVRLCoOqGsxrrRO20kcf
UC+hYdWVS5nsmdqzgCJgO3b0Tl9Ddb3aN4H5k8LWKZsHnRhUitbAZ1Qv3BUjwbmsknNQhwyPZn8b
kgvacY5AnLnEpgYqKDr0SfSoJ0y8FWO7oHVP22ofBMrWShu8dXRdKgTP1URXiRwdFwRIZvUPAUVg
4Xdg2N1NJpZEBsWzXsY+ZtQHceKD9H0rM6oe3NPK4WbE8zAY9QYO0gvuxlOjkGCXWjhP3Cca7S8j
gS+wNk+ssBmuavWHNroWGbO/CwF+IBjobuaSX2k2lrGSDPc1YIgTUw9ClcyDrja7vNXQpAaPOtWH
ivlLmes3UxyTblu90b5+hRy015KO3rieQwb7VRCWVND2BAuM6bnYKIyobqe8L1r70ecQhHT3qY2o
u1OM+Cg6+3HGHKYoOsHq9TN9zJ8wsa0++KlawZ25tL/TGh9AkW5TK72j53wgGnSdzjRa0VeQaXdV
h51S1o92BAFp4lL2snddpQ9sGw9FGPv4O35RhtkvmK769K1RVEIK29ecq14pqnMfJS96RbBNp4Bq
xcg1pM4e5MjtQgsWMgTlTb3Z1ik3IAgsbu4dIwdHqYM+D3u+bmi3ILI3IG4/+FvhaJA61Tb4w55U
Omk2989ay2+T6ZH+0mcwE3ES6jdtRh48APHQSfZZFJ7jZbpxbTQnSnFZDPPUGNVnDB+oSYeTpfQv
BheVLQAyMOs2MT3TVL3L2vi1yPUjNGvqeSxwe9yHXGA/LMU6WzHgIIqNlQNePK5uIlDxxkAzRe3G
q7FU11Fvjh18eCXXKD9zv3TDYxuk514bHykuPTTcU1YLHZESGks4L35XcmozeloaBFT8UUGu32JT
OAT30AoJrCWZmFKk3XcnuxSrLyLOM+wwztWadVCRFuIXj2BoOM3uPtDz2yC8BR62jSqcbTH1K8YZ
JGtO28D3KShaIWID9TWjnqigZYFTCK/mkO29rnjUTNcfyJ13SstYdSXKdbW6ZjheeufBSMaDNRuI
E6jwh/qLNRfGLp8oATnzA5hTfsWIgcRqrstgXpJZvyXu+5101n2IYzfKl3NAF7VdlhvQHj/zPr7H
3u5FEX4Wx/kxuz/Bhxwma/pVKmQQEwR407XpfbB2haxPq9/Gfjs07Xls25fInF8d0mbz1HuOXC45
uHCZ2Xa/ZnxVJlVw2iK7CpMT9EimU0ZTHqZO38RKuAdbkdMao7OBLgbT/Wn0qMXlNKPT8pJEyy5I
mSMxYpArxWEake05k+2s0NzoUAmKLdSgihT1B02Zw83gaE90ty5eoQMJJKDZBPhmZs/mwGU/LiGf
vpxUyg/gCvegAjn9KDxZ5i1z3s+Z1wPN9UH3biftate4/bNmFxp30xL/QK38YFsWRmum6mpPuTxa
lxXC/6TaKkpEgdryfFszf4vfm872nWp4p6iOLhFhFKtGR6ojfmFuag9OTngICQvnKezvvQhnSMuZ
EsVPeq5Dqy6fnTWurgsY5nAVTCbrEOSFGZx5JaL/LH5oyusfvROy3Is/9TbqVk5uP5Z6dQdZ0iFG
b9xkZfHgIikx+2WTkj+kt0hDDcO6VxcirgDrgFwkfhjg+sYkZqK1l2dj6UW6+7YiqKuN3bVtUhRR
GorcTHa6ZaVTYG5T5YJ4GesXdtZxGveNM1wxK1EmNA/B2F5nxbnMoXEAn7BLANSZL0NPEXt+HJZ4
M8Xz3nX7qxm/hqKUOZafeBvfqbYe7IIeaESwV4jr1HuiRbMPg+wzMN1LEAVwPiA0umr7tgT2PcZ7
f+wjAGZUcHpjzS/APthmsCAYInHl7SjhrXsA6ihE1Q1kmWsGz1BLR75KLEb+wl1r7RSOsnFoq66T
DuL2gGyADlSxNg0qAFOuv4ohM2ynFzsnO5ruj8g1uNpuZxDOptagzfYkk28CVBMXC3Mn9vfhSKC1
1DT+P1fif+BKCA0nmsv/nivxJf/cvKVl91/En7zxT/GnZ/9hmi5yPNczLMu0CWn5h/pTU80/VNt0
DVM0xnTbsr9TX6w/PNNUaQi5uuY4jgHsAV9yF5Hbov9huoIrYRueRjGZd/0f1J+a4Qh151c8zOHj
3//NUj0+Q1dVkBIQLpCcCu7EP+W+eGpbdEFQK6dEidEwR0HlE7FCc0Wndje16aENGZIhdb+wYhXu
0+CIROFlyZXbbA4cGtqqcAgTbwaRdKsP4K60PVmkc2ZyDw/H27DfZE4MCh8pf9C4VDrUALJ3QTPa
zLItLE0foCvlag/rRe9hXC3ze3hIL8bS7kIUBRSWihugjru6dm81cXWo5WIdjAbyI+RnUX1+VRvn
wfPKJ/oXN6M5/WK6xxTPZJjM55NZMCsKJsQkxRnOOlldkXNJvdlYq3p6X3bxOzE1eO+5lWFGrEnw
TOn/rPQ6dgC4gL7orJISaIYlfbLOGO4xxsQbckoLbgPF7yjLdiBkTnG5LarBX9r+tiePnil8exgm
t4GB9XuM+OE4I9SuM82nfjRZ/6bPikNxsTD4n60AIMTYImyktofTG8BVqP9ayCecuxHFaq3f11l6
dG3rAWbhtDKwsmOC9DZuo/zsrOGxqos3qM5Dh3Nlxp6UNM1aNzAMpOXiK1PzpKk2gh0Aags3EAtB
5NqOiaAO7YviOB2y9WdSxC9DSbSJMuYXK+ffTfkWcGcBWCqGW/Qu5boiBBo4fLRPAe1RFO4oi7sL
QmGtT88Lc9+1OwakXenxG0sOsEIzKI3FTZn/36ahdaXb+mD24dbmM7ZpX9G4iONmM9KE1g0A1uEQ
4hNQFNicCMJia3pv8vSsQABjCpvFW2+5z+L7yv6lTvZlrLLx2PElzKTI3M8TCtgZqq337qbxCVMZ
RLA+eISqdhtxrHVcnrtRuHNJSQQTVDsHzcQii0LJbzRYFVEWPfXGCNyiEZY5vTpVzvCI1RsGKZEu
2mKl28FhZm+1MEI4mKuhTTmVE+1Hnk1gCQzZp0nPpB5i+W7WlYlaJ6K+YLXRjTFoFTMbblXRUEDi
r14gic2rQn02nfRHBfJrjcJnWKH6eSZJ/tc8XFSvuEBi3ropfR9iW3RWDg6iLjKBu/KhHO37JXcP
JWApolKwyIbqhvz3npJ1cGtbtCmKG0cJ441GnxTDAhG45d5aMGJYRtP7KrdUo0xP3TRqa6Mz0sv3
poULsykL/sXcDSHGp2nBBT3OLzQp2xXq6cDtPmk5oWVwC221ZAhl5zp/qioOEdJVn3bfWlvM11oU
gLoI3VmBrGVDqsKqGIy7jLBBWhkKKy5K5/XQJJtiHkCRMcu1OhpRIqveiBGwjiLCXu59P6fULEpp
iwgMp9z0gsko91qxJwZjfzLdlz9fFO6ZWlq3evN7X1ng4OY96dVfr/3TxwERpiekdvDizf44jR2W
/wEXvniUNnxNvhbTizf0UgBgA5okdQ7ADqektzaZLB3dPv7lqCxTq16tm30bIu2ZKQXnBWiXOPD2
USJm+7QCuyNpWt0xXPAby73RIE92TqmR//WUfD5p9Jt4ip3t98+zlvnznTP3kg0ANMI/S3xYEope
GQuZpI6+a6ST7W+gdPlzRRhYh5AuqnjT9zsllx3LGFZujNEFg5tGo0dY7eQnAUvgFfnEECf35HQD
3W84u62hfGh7egVpEZuPY05qMnYqiA5vLPsd+h4MN67xStkkWOjNeHXsEo3o1LeamByO3WSe0H3t
+rpLTuNQPo4z9bFej3SywosbGUOOSCSkXVPEh6RdF0y70Dctb2hS71FpU0elTEhdbIuZhtp3DUoi
D9BpzMNjHiulXwylvQqcRUFWlrnHxtHrvR6WT62Q2zqGelaqCskzjjo/w5YGBu7UL9R9KDtg5Een
sLwwYWf5p7wuhqtSr2yW3TSBXwBkd0h1FQfu0r7VreYAcWCKn8/luzlh4u0I8NxH7eA+xUDrcttJ
gewrtl8pbn6AYPBKLupnEfXtva0G5a0OVsSg+yrwMY9L0cfHpSxu+2AieGTqSsp7KcEY0X2eRMFW
ae3GryI78VtHfRk6Fi1pWLvH1OOG22r9Jvroq6m50aO7hrNrOxLhhKq3bo9agTgGVgP5rSGZxpQS
uYyrcTWEqMKBz0Q7Gz22Ka4zabQmT6Mu9vKxO6wTY/AO0whhdi/lS3KDuP46DLT/mU3kx0laEruu
BVflmqLCNFjETbQtV6TjDNohS8DqeqLK4BrFcYFlhybOQyQkzHtyEwhjYeKJk/H78Sw8ehVmvYjo
pmWtCw+Y3HQ0yrFsc4Y2R1tkRE6EHtmKUhwq2jBHejb/yWsunmv+esFZqmelQEIkbd/SBT6ThgdB
oBj9mLnCXiPIlRIToanyVVMEEsQ69sm8E3Bam6C6qpjjwzeZwCJuDzWeIBV8uasxXNr24Ppz3BNj
yaxANwdMGXXYHSkCdEf6JxyYvx5qER1QnBMDunObJM8JJufxa5eFHY5S8VgZzcFP0uqXGS5kJNss
7xO+T85IvoYsgAkG+sqZ99CU1p2QX5Uz3gQvGay1PK4LxGZs0CLb1KpyG+uyt5VHOUqWDd9wtR+E
ufD7KEtXeytce3JPvpDN6SeSBAQx1BcJcsBiKjfyRPh+KPcWrBnrDvjN13GXhna5icVpIM+FSpII
gsYOt7ldA7vmhDC1BZ2A3CXcmt1QaV9ogFs+GrzqoMbvktEQqAECxbCgkSq/R/EVLWLTYdzwewFL
lA/lRn7fYdJqO2vq9hIM8b1RRJjq90O5J59b7Ne6TLqD2420juR3Kk83uYdu1EathTFJnm/fm+9z
8PtEdDI6lVxYu0ERqOYwc69pUYKIFV5FuUHEz3FRBtz78vEYk12dxfWnhA58Hbuva1QiEeQulHWG
thTj0F8HzgkVUBX/6hgi8WQG7/RIVThog7xmv67cr30rqX6RkYEJWhyd70Mkj9jfnnMKbwDKWVBR
E0dMXr1fLAJ57ORj+Qrw+cCvabRqws/5dfE2Ld+AfNxKL2WMHOjAtA8GDnKqlbxk5KUUCROw3Pt+
Tgu1ndPqdL3DkhzYwGAeXawtp512LUkPR1O4feVrXz8gnitDQosGq3c2tEnaI44I/Jl/7f3tOaWp
w43C3J0oPBf7ZczKYetkMZXdaGlOXrzsdMGLMAZhWhZ7hRdpPpqHn/IQatKXIg6rfJibAWOaPKJk
wNj7NiE/UFyC8pIs24iUtzDUGCmt1PVpM4b7RhMJI1/j7I031snXJWnYDuFAS0LPSlySBGKwBiMa
3ZcXp0218M83oW67Q3JPKpU40GSIC6e+uFrlJpA28Ubwu9Oe3rwkhXjf/JB/ety6Nk3VDGIguhhq
UN+0CUmg+CJSANMlwwb60RdzQozRljDnyodyT27koZfPBeQrBEXt7b+HyywgiWslR86vXT7/tfBC
rBlpa26lvT0X/wyhygjPXPkvTMb0DwRBrofN4sufmDTmR3u5K98m/fHfD0OQjPNat5X3oYIJ8x50
ab6T/O4Bx91R7n1v/tVzhYLV5gv5/fWDufhq/tVHTKxV/HyJfsuPyeT7glA9WRb50eH32/7Ve//2
XBpBmVhag9NRmNTlq0Slv8G1GzEd81Q5weJuRbxL031oo7gdFZrw0IfcgORmaLk7fT83YvzKqLYp
W5XO4G4aM9Dcfb4zIAAiBxJvC+eYXfkW+eZ/9THyhX96jzc7vpUYZwKsiH9pjB9apFNdFr/76+O+
fnaoppIjzrehGUO6k6/LDUy4+vj16rCYRDZwoiigM+CnC5pDpanqwt2NDNMWOoA/9MTI78FbU8sX
tus4cpkWFMVuEVemJjaTvLlXhqDqd6WWHpeH7zTlWk4LZExzGOQvjWpaIOihAuCxCLZuNdK0gbgS
4KCjTxcHxXlWAnjff1nZpaldPnTlyCsf060HJofmYPP3cHL5uJLB5+7c3WHW7baomz9ys2p8iUCQ
vjZpYZcPTXlHSIon1yHLE7lhuTHFyINTo+BrI2lX/AfyKeWv8Okw0ezdkGe7zrOmat+KyYAMu47F
rdH16JTI7G3JavgKDJdJ3YjiiLGdCoJx3JixLxKzFNxe7VHutV0eHUGmLGIAtTL11Rrx/vS1xUAs
NnJPs4YNntV+34mhdxI/Kvca26TeTIgrxLfmCHSb2uaocwpqYsSWj0czo6iEqsjsLLUkOYaTxrFc
FH66ZTJKBgR0LCPpAGKy+E0EWFQrPAq3VW4s+FbFbMitCbiXexg3EMAt/SWpLWr5umhicAGJSZXc
2D1driKw4LcIDhSVXP5vVUwoyPTTMH4IeJHbk+eRYII5jpGyjagA7pZsDFEji0tvVsLb2iqnrTxx
PAHcQLbNaCx3CWTihmzS/fPC5bAIDItKPQtmstjtBaCloOa9I/wGDjpzcElzkHscI+4L30+qQ6SA
NwMFn4p/4nuTu4mzA8VIEf0fz8PHFgEGSFC6NqBEYlrNdlKUO/lpgyAtyb3vTShuSp3W/iBqxvXl
B2Xy3iV37SnnizeTdG00g7XvTBZjp2AI+31Ep9QSc3C5kanrkRVtwP1NezVVOMDyBaVEtuB29Vsg
Do0821wvxw4mH6OZZjfCTcPBNd70QT8VeYhmU558chNTI1TXhMz8pthX+zplTj4a/9eChutQV4DD
AExDjFNNgD7fj2nwjvu0cjdBk2KtTDrok65w4IJ3pJkon43jmD/OKn5BkxmOdKSGYxiwkQ//y3NJ
s1YwdsNXOQP2Ka81MuubPmiIY9J95jUUioZ4hact2C75GK87W3kYXLwXsRo420i37bXrlQWhvGiz
qiWvt6SjEVanusutlt/PauHAt6g2pH09VO3inpD0Py5mEOzbGHFgZ9ivujZHZ+F0boAc3fa9Vp5h
TVeBe2G6nVz6WTVOk4aoLXG4IIRSSZs7P9Zwjrpon6jmPrsIzA/pUBUESjj3CfoXqjCdsRpU5zim
FCqnZAj2DdCWNJjjfQ3o81SNw3kw7GA/1oI2NlpbXLZA8G3l0jssP+Y2qfcQtkLgFshqSRanNdNm
N0WgKT6GXmIaZ85ou7b7A6rpvRciqAtry7oJHRJv416hFDz/GA3PWI/OOK8LZzRWmgJ5WMfKdej0
8Uplqz41CVJfuQd287MlcWhr1W11NiI5yc0NrOlTRChADX6xEnK3viESyIKDXoTQKRX47mgozfgG
1B+FT1bjWzDvWN3RqRhmuU/oIu8LFPXL4NBIwvxt9LG7nXXIgAAEMcoU6rgLM4T69KjWkd6IMkjY
boBIoe11pu1shP1Zdwt1PVT9sDFMHYx/GaOPc92LUTTF1qGRvYqozZgJYgu3urMq5THzjG7ngj3B
d2pdc4NWe1yeDE8nQm6Odn1GT5xuGzDaLso3xuT5ZjB8lBoAgVmja4o4ixDwRwv5xyWo4mRvWvPT
pIJurJMCMr3wAFTR4oJq7H+W5gTwvNCydUNlfU7UdwhXH2UxfKBY08gkUKnwe/sFUvLasPtL0Zqo
RowRYgpUz/OSJfe1rTU7nHjdNhBm6MKa1LuWrKVmLLIN6cv6hsC1eutyp1indIKHLiRBxLP8gSL4
eqqxilhECJgKOnIHcNaqhHwJnbBcyJgO+5XN1H9rzPl4qBYdptFEauuIUpj4woEeL1PY86Ikn6oW
krjJPA8PQyFamWCEnby8GIZCWmPNL64sYrSyWYtu0BDPzGVh1OsGoN2up5kRu/VnZ4n5pkGfM2WB
iam43PTQy1iJhtzNO1WkTeQ7kkc74LnaLsCJvjFKTC9BrPlG3Xob2s0jxFv3Gqj5yVPs9Fy73V7N
qvyQpvV7hfpkXWpGt/n/7t3/Ct5iGTY9s/++e/ccN7C7/zMR3vh605+dOwcCi0n4LcAWlnNfcBYh
yv/3f1Nc4w+kzaZjQk6xXCyfNPUKID205wzvD5M+H3NN1bBtnZSrvzp3hv0Hn0ZZEMAD/l0G8/9L
506Xv+WfO3emy+9HCsFn8meo6t+J8C4+O+ivobbvFoRhyFZBchaJ75ytLiYkIkQ35vXcTOp6ly3O
qRuJNx20nZ1bZga9PeiOX8wrbYaC4dyUVLg1ZIGoIZlOl6CW9kNKfDvFsGNeKU9tE/ugRp4WvM40
kHoo3RHWaSLzehUcnY3jWZvuRRJx2LtHumgPtv60uC1tbe7YZNJcMs0W/rqb9PeyND+qYHoJnAo8
hKdxOw+nn2N7Gz83VqsxRpyWeMBfoVc/kzZ8n0SxLI+8dVjZ97Fun2lDaGTRGP6gHObfcdtsTMcO
tmFbUCWhsjjvHddbxynKxhFMDNJW+oEiKKIsHP3Ylqaxd9Enp5Yo3psRdVWkLofFNG04kDFyoWoh
LAeNAUmmvx3y3Zhf2Ne68Rh30Jgib6rfkgms+4Bpr1GfM+8Dc8ijEQ+XJPaeJjIBVpLglIm5IYfv
Pg4ok0t4mZzR5tYqVxIDD8uU+00uEKk9g5rZKaCoo0Vh/VXMKtYmPAaKqGdN3tE2nWiDQMd8SZQx
3KIx3XULt6s05u/XAQn5Daf9UxDVL6W16c2sOM1O+5sEkupcxfYpq/m3pSNMp6tqlXABdJDgayso
ytOA+mmFuD3csrxGgxiihVe7D27sJNxP1AEj+hbPszlrzzNwkIoAJL0GPaiPOVNziFV+upAqhqhf
27vJnZE6hA14BBaRHXBF/hIcXMFIo/PUbVPvdh5pk/QKKsXFWEzMyU/VzDflhSAU7IgerWaGpyGe
sCvXwig+udqhmRTeN2RwjWEKYYPi5P/ZB6jl5Vwtb/VnKy6irS0qOIRvU522cRRx+N1MDTe0snZz
kn1ao/c4RtpuDEsyqZX3iAnxdtTT0VdRja0aEwwjk3fiOGegqrvCLc6NWLHoWlFuxTLS1VUIDy3d
I/4tMAn0kKEXM8UeiEDM8xF/qgs920RlNJO02WBbHZpMW5d2/oCVtt2W2vw+Tdy45UIEOs1ZQG13
JJ0PR2siTrnQE25hYs4vN02OUnVR3JYwUtgmSjjrm7DWypVc3kosmEm6fT4mBD2IVcaUvcaN92qq
+TloADF03srMu1+pS+xJl9I5bopu05o0jfIG9U3RqIuvW9nvPE76ozxliac9M7zEfNHlR+bkP5pc
DbZB5rMKb/2pRlWdlKStjTjG5PpabnBAHGISUXZyZi9Xl0wHkfqQni5yzUlvAzKANDcdXPrxgNAM
8cUoxMNSlnpKk26fNBg01NQChjnYC/amRCjgwtIfCyqtZRziwFXbu6a3UyS0NmK+xN52qXVT15ay
s2ENKlVy69Qg6FsratcjDVu6kdiWDWzJuhnjmoIw2JXetgvV7jDb/TUiapfWNpRA6gvRah5z1c9G
1LStUu6dXmkooMCsGIQXOxlc1MKDeq1rnKexHaLk6aP9198ZWw9oyMbtUPZUWVSzpMM67NC54XQY
ozc3avstU/UHWX6gs01JHmfy8qGmaJt1sQkWY+WOOIO7bj32KnNcrOr10h4NkHRV6PDV2hh1yyQ/
THgR2omyvkTs1YqWbfKgRUPRQywYm//g6zx2JEfWJvsqg9kToHKKxWwiGFplRMrKDZFZgk4tnerp
/8O8A8w/GGA2jXu7uquzIkgX9pkdo1sez72rFV9cf/Otmgx6TTEgKJaCdVO035NrxluANVPQKhPc
h1HfhcFKo5FqI6GRukc0AZrwzGR6ZJ53djgOBSLX5l13oOW6ebJNz7oy/mES684nI9k4PLxbb2zc
41xFL83i2chQDalHGFxWBC9Ihsmgs8/eObLlyxBwq6cBr78TFYHAXXvqqMMC96lvJSiMn41obOxL
GyVVMEXFcB7H9LlIw3AXtuk9xa14HQ29fDS+T0l807xNTcm6Vbe/fv5fJNtkS6XeHFjd+1CYxsU0
Wvs6i5genoy6OUQfY69IxdOgFPGph+B1Il9nPpga9tmozb9dL495Uzb31DsPNmmi3uvmL1OWV9nQ
hkRf3pI6a8iI1r71zkeLJEBP6aRX47nIAZSYaXdREr5UsZSvNn5Vkcy3AGdjaeTAaw8JwQvOi95k
VjtvKbKCi81TN5IVKmwa3/QMXzgXGWc9l4575MFvt35L71LLOfkpkt92OJM+rO1sC2DN2MhRPVHg
5bHk014lGaLiwRyzSzlG31WYLK0SKfdewzsIUbpHk9Po0ZHxuaEcZ+c2UEGKMX1vO1s/CxTZreYU
FlSihJ4JfP2B59mAr0rN3tBq4oB16ggGtMkbTC/iaRbNZ4MI1ZE9vQ5yCI9HWPTvjsiLc6S0blXF
5ASo/3X2BJLNY1cSjxl7v3sWU2CHWXsLi+om/ZLgLQN05GOTVnZoVETvkY7z7E9hsYtARJyDeoEW
xbY6GLn/Eg+Gvh84kbFOqPI0e4agvYn6BuBWGSUaOsDu5Rf4CIuNC/CERQkTepw+ydh8Qgbqnwur
cHZlGz2UFnakX7vpSuSkuFQY4mNStY9MERhBoHiJMBhqmvWGRhwSi+Foj32vumBI6oEeP/cWFRGu
jQ1gnKm2HY0OdGTcfTUQTPVBO8qZWj2rzcJdYmNVWefkHDD3h+ityQlnBDRT4svjY7DagwvdKxlK
/24PHhbcvm5O7cm3omSt+nYBKTNlLqFirWfVcIwz/P3gdZhWVL7pwZnzWGVfmvIfluZwIXWatRJ9
faY1ZTovjmzfgN1EEgkQ0Xhxu94JJKXnWxoBb1BFBhLjVAFb0cEDCLdpev6h2eFcVhEqVLOHsZgy
38Ks/Y3AQlvAJSvIjD3zFR1n6Zw5nXYPisTmrWNoFFHmecAsPX+la/mSJckuSuHihUOKWjG2GGOb
ZwYpFEKaQ3a1Q6mTVTfKk9naz0J3CHXRz34DMyDJjrC0ep/kqKInDhH6mppGGl1suUuSZCLHgIuq
0lz12tvoCKpJcF+2sXpVXkp8jnb09TwT60EcxWFdEmQyPnAkNPto4Osp6SmUjXsxSgFuz5v4OkyX
5r7MAkuQiPm5i2Pj3KVxuuv00nyPzZ1nKedEgA+Ol4tFrOrwH/kmm6/q8jO880tY9NqxagnM9NKf
t2pOAQTX/AiWJqtdZccW7edS7MPRP+ujbgeW6KzXmucLmrOYNtKJvhouIzc6UoqFWCj2SYT7pLWG
gshqXB6oMfbuY9/c/GS69wydXmZpjhtIb+qSYgM6ym3SaNmpSqZka8IqfW1ghrH0rawq7l7jEf5e
NFHrtPDkOIWRwx8jYlMyzs5uncNsJEhuaTg5yPKJj5RkxVLVWfQ3KjDVZgJCss4buwug3Hk3UpkP
qDliw4JPNLxsk6ASEtpGXHU7zs3NDtRHjWod2cdoFN1as7tmb0RRSnGiRSSSoOFzWfHbpfTE3Mey
e+9aifMvcqtXnbIDSGq2/CMopyfQ7L02FCyuqMPQRrd5LRLMVzlk4GXnrH61CQ62wtCiU06JOcqR
w8W8L7/dvEHNmyxSOGVBZ0tbvzK29CpDfuNnpKiIAMDEQm+XphOEdCZhpFIQSDyHbtusmrn5c9FJ
HPUmc+xwoYWuIURV7tOZpBarHctUY64AGMyXWP1tcwcdbHA5PKF8W13Kgbh3eDr4XDFw+xD0OCSH
zfsUGvimo4irnNL6bU/7xEHkk73XAEGaiST15s9pEEGf5YLneh/0jp8oRhf3ia5mfCPNOS1bj74o
dH5ifMS4/eSL3yU8MfKD6Ymb/wu2iXmzZN9uYn+Idtz7NoRajY+Ou2E9R4+IsuPV3BfFvswlmpKu
twfD4HNPIntTde70lBXFQO60jdY+7B3yYla/zaTLHD3r/o3EOZ7TBWRmucN70fQD/dccDnXADz9V
6/NsXSChddu8RjlqCdYj3oRPPQAzJYXgzdH+FYxmDo52UFV5iBLlb4o8xUzVMR3nQevXcadB5IoG
e+9NFRpnq11Iip4Tts+Wxf7mJvRLJJ6cAiC92QlRtw5aPtFYR5bk9HVjCs/NyKSZpPHaA5tEfdRU
GYO8F99ymI1tm2D1h0+ZrVTU0rjRI9oyCisvY+YA6eheBh98COMlbzP2lc8tOKJRG0m5AwHP70xt
KSRRcGP8zm5t/cPmqXY1SZ/At4nTsNxw3qiM9tEkIw0iUmLzSDqfDCCKXBcm9HBbbhW4Ud6jTNZ+
QOPKdcxBSIW/kCAIu/pts88RMejG0utVkcNu7Cb3Hrdat6fUycVRSYrFdSraTHAQnM3sMot66epS
5qZVJYY76X5MtNvkFBu8FqF+06Cc/uBAJTYNvp90Z5Mzl2RBD0mV8GcTYx+UA+2GgnLclUv3DrPk
8qRFPa86nL7jgGfTn215UunMh4xkrCWpumsuD2ZiUAFPWw8O1r+zsutTbxL4aQvnC9JVvsbJUgdu
0elHDXcb+KLBPxiYVaMkpKEcWzBNUdUvRofTOqviiFMfMWijtLOdlkSUGE3wbXJivUmaWPspFBa9
Nf24F9jVVvVEY7zEe1OVpbk1sNJj1/J+d5NfngSjhLUqAL4I6uG6Oh3Objjc7KLb0Efh32kjV7hj
0xctfwhLyWfHi+JLbRtPuhbN0KnLh9aU1E/6UUsluGZfxpyYYMJBT9pQHaXj36QA+1KQfCZgv5sw
Ap80948O3vVkQhUnZIpVkFjtUS+fB9Vax7Tnl8CxbpQDcigHEHvwzIFrtxmd2khzaDqxwhfgkCtC
R+VmnKvPLmf6kBhPRePKX9jjUHHq7SjJQfXhyOfUFFez1BOATdRg+oTjAm/Zcd3QAGwJVHDf4eBZ
Z5G6j27L0zsk+j7ygC3auMGl42JqpYSGfI156sGcnJLYCgyEy3PptS8T4xHSyRqFUpkPzKZfxmo6
QLAizattZ2X71vVXSSeST7Zqc5PjPzs6lDrrMlIHsvpBwi3wYNjOayTJY1AxhN+NliegvJp5dF4z
bT2OROILvMDb0SccnMLXW/upfHOajGNNxvtk8nlv2QJW1feQRiPhGQGEqu//0JvzIktl75JU7C0C
kHiw7L+17v8V2WjuciP/LRw65eTcbf0qcS5chrEdO9Ta1I1jvln2AcuV/0ox11c6hB4xlpnDq1FF
W0/RqeHUtDFbGOHztjgRDSJM26rqC9bkM5/Eh90iVZfxiaOgvBfzvmzZfpASsg/ZXWuzmN7DCFs7
7xxMz9rOH7nlHfwymg6am5z7Xr0ZaB8bw4YDKWR5E7ziJxpkKadriH7PHaB6MDyrFnhFJAg/8Rcg
tCnieuU+Q58JwJdvNSImuKUohRUUQWPSkcHIcekGfpkkTj/F2wjZySGCk1KdfZ4GZMPQaX45LuZS
SW4Z+Ke9pOnmB8DC57Hn6Dk1WrhTH8x4eq7v8Gowgwb8PQyJJQV65Fi2mAlo3hi2USrQBzvIQF3H
ZE0jxCLNHtwo4koQ5jODnXkA4VgqElgOgl9vfAFzKDdPJijqfiAk7tIZuAebQInZrK/5yqerGjz7
iaVfPGW50+MgYqN0VHUP29I7OTocJFMjvcTIO6ibKv5lyv7AhSr7zKnctV2Nbq6YpFTuW0CgXcLL
7ViTB6ilxWeLEtOOqoXtgv6C3T4MHBn+YSaarefGydd2A7By0vLk0CfdvfBm66nVLGtde1oejBay
h+4z9AYk3zFb0HTIeBM9hFAc8fPkv+uyoRyP7j6CiHnErd8g42jYbR/UCKwE+NWwG8A0svtTrKb7
sbj4jlFtgBS6m84zv7LZX+FMumRFNu4mNnQcuPjbaVkH5VJezTQ8x5TlnBKvoAlT5S+CLkRLd+iE
U/ZzPHjlqu7MUwM2rvfhgNQzzN3jmPL51/JBPbF8SKf4rN0uv4ucB5RbnxNV22zAWEL7Nntja9x8
skzq2CZpz+gmpBpFput+ii7kvgCu0cLROcQZ29IqMNzzklLfx2ipctelxhNWVvG31g+wBup3Q9lX
7IFfY2x+NpHaNaFoV2NT3JoBgFI1s2L51KVksCn4lIFxLFlrs/o1hvY+HdG68/gO/oM+dZcG68Kz
LoKqFqSMb1Kb7J2vjfCfKg/uoskIkdJu1OfIaf/ZMVjispQbD3IVzB1dh1pn3kbHXKem2KlBnZCt
G3pV4c4WmMN5j18jmirwpr3KzI6CMtZei4w+8qJWEum2GiHHSF459cuaoKv24uLGHJrKeIjRAChL
7/2Ylu8kfx9MDtYgEt8F2ojGeUMM+a6e+rMqpEc4g3+rKudfZvwkJSeFKvvgmfy0c6IgfWFF28pp
f3UEAXamEb75YfI7HVN7l2o6vVFqINznrgc2ANM2iPIA/WFiRkF0YjzENGCiSHk0ASUGKbEVd3l4
bYm8oj1c4ET8KJZ7Qnx7iyb4OZksKhQCm+h8bjK1rWg685JXu2wPZpYBsBEjl8ySQDIWFiYKGuXN
2NLWJZpl2fD16UXyS6EPAkFwSFT2ADUG/rBdPv/LNO+cAgrEOciBfdx41dnxNkYKvwQzi9q7Ldh1
9Mtv5Y3frlYhGyMfpBVL7TTp+ybXxIlwQmtETuB2rb+uUZObsf7rxOHn7LSEpMeU7ym7qsRzNxGG
c84MJo4P16/3hi1Ops2w155J50bQh4m0Yiww3KcyRaXpG5t5QzfsvQEbw1y2n2Hq3V2DsIA+c3uH
yHOaGIcAmmRKf6wHsiglMguX6ZjIXmmu2/hEOevvyOUgN8fxtqn74mK4J3+Yv/Us1wLUFH8LDeYk
hvg7sgdM5TCR0e+eEn0ycAl77qqOEzgWrFH4fs4Ov2Q5RgSiDMhWWrV/wxokxtwkq9yIfg+m3X9w
UklYYoqLiKmYDIc3lzP3mkpuieDNya60+GibiuT+UKn6Mw31eaU0N711E5JDrc0e1Z3QhvyFd0wN
02ryeQP44vrArJrDOJcAghK4+kPkEamyzSvwkPRcMO/AQfTmMVp3ehimKv/UGboGufZPS0yqfGee
OIIz0UFgqh80TFF6R1wr8Ub8EczBV5NL2Er06lX647irq/bJB9q7is3s3FmadzQzEAplz8ks63gQ
GG/UL4IjLTxudo6C22zJv2P3BH/TtlfrWHL7LOz6nStZ8ytxMPtPY6/tQzFbgSDjth5DPDQ5khdO
9ZEmxhSnGUWjF88SZ7+o7pzujLV60ubQD0xtqKmKRYVp9RwGku8xPIaW0+JyoB20uBbV9MCuz2SA
TsaJu2fAmPwOVINlJn+BNcFt26ekPMrsaiUHT9uYGgp7DcUMyIrRsvCadBooVd7mIXtAia42yZCm
6+SaN0vCgXKIQDqePLWJvEV15Bzafv4MTf1bmRUEwJFLEveYb5YbowtLaHlQWqz2OxqMbNvLS9yr
ZVPvp60bEXFr2wFjcVtHG4wCzdZ3pLsDSLROsig7F3pWHPC2c9ZpcYcP71QS8/UBluvVnBysYcLP
UjQ87gUhpib8RxP0vym17Tv+DIXZfLyniptknLIpLKqV7Uzlyo1ZA/QZ0LBotBe3/qQDeGFbRh9S
RKjuAPfr8W5MHsWtpvkFDVeciHI8FWm7gOMSauCAd9vEXg1grFQKV988ETk+/D6sqgtcBKg6ugFP
xOdEwWApgrbdvQ495vFJzR103uowdH4wwOYi2FbPQV42b4nfPZwazC+kYuKCmISZBHFCdzK4SFAZ
UebfptJBAphreiXjySSLDuLdrbpg7tzXttYNHOBlt3H0st03sXmy9IRGDOQyS/O//TIfPjL9s4SF
ucUj0e6pXlVLltzYz3MvWZqgQNdUWA5ccwZAhe67RR7cRXPehH47vg9DsrBn1nEY7+bc/BzKUKyr
Wb4aPVDWBNvwvnGh88SxGX1CANrg08pp6gDoYgKmlS0s/Ubui/ij51h5SXwizhoa7OxkJzR4MgfI
CDO1cRXZTJC7ELpCS21qiykhTFn+C+ZDY43kfmi8JGHIfgRhg+47/JG1wUx3pJptXGJr/JdIaoD6
Gsu/Bcycben8IUaPdl7ZMihT6oiNBQdf5zdV84lBt7AomopHaqhzZkl7VZoL8Uat9X5ewH2VxvRG
PTpT/5z44bYUljDDdYc/uSMBb+X6dAdKfe9b1q16rGGlCDYxRy3DkKG5ZoYLoeukS1PdJ7NEqsJ1
hstp26TQXuW8twvvgKQ+B85g7iJmb8D28+kg2mpbJT0c0UG9+01Cb7b51rb9tOpGl3h5+Wp26tnB
VxVTrBClzh5OQ36Iej19qigie0o4Fh4J5D5HVa+fiMNcUun0V8GyWlqOdmP25VSXvOnKc9+xyepu
fHClhkpGeP+EH6H4KMhBVni17LT1ngjhP3HUrgOYPgdPi4yrlurU3FXsVXn8lgrLPOeoJo0I9Sfe
YQ7ANfsWGw3od+BKUONWlgMwvRO0iwtI4GaVA2bS0cpFdYWnRP8Bt2421qmiXS2r7/1S2Tva9Yf6
Hed6vy9m55NikHhX6DnZYJU9T6bgc4vBUnBP32h97wUKGdIrkSgM8E/jvEkHvAI1le3EG7BY5bDe
QtAV98YAx1TEEWTQlClF3u88ja+n3Tuh/5Lao7r4jBjyRunbIQzRHTJqHlLN2Cy9e3Hiy2PrMvZP
QOxVjEdqab9GgNDY1FgzUguAJ0cvfcIVxES0TkqmqeBQGULihjVY6qRYLh30SV+mbc6yfie3xNoe
k6fSx/oy+2YTGJPJ6sQUgPEBZ3geTNl903hrBMQb6bqDiD4brNDUUwzXwcdLTnccvVcvTsmDElkD
4SoulXZq/s0mjrHpzHhSas6bSP6pxPo7zM25ch17M5IV3ni4NPnDIOp5ccMlNhmhnhju3Y3cw4TX
PJ9RaH34fQ2PZWd1b25l9MdRiBtlNBGzFshdhKs21hD+SUHt/DS9H2rNpaJuSL9UnpabWjwoPGTo
O4Sv3uw9xpC2lSnSzTO8kIPpDJCojB7tsyl/zyrh6jCnQM5cDwC92RHvs/g2OO7SfiLpHRm/esOh
erzKg8r9Gl3IyW325YPQHj1KcQc5U6BbLqUOCoSbiqlUgdxhrS1rYaJrybXP5do325lpw83Twzuf
IPSP8AmPbr3rU7iOdAA1wwxbNjKoeh69NMim7kmLlsmVgHHU+9Va+anJOGw4GJBXpom2XNdTf7X0
vaYXsnC9ats41nVOKVZQcxng+WDmYt3Rfj8MyHKhy+USqLo3xlrgg7rd9+IJmLf8GOdm2DgY91Zd
BkBF51a/w8oXrXMxbjv4L8k4/9HKhNdmGv7wB4L/YymN5u5HqRcP/z7P0fDKwGsrHK+6OJ24CkaI
Uyr6tWdzoRVh+Ehz10PsBDbJOgShrkb0SWtIIMPFqZsb01oSe518GHF0AcJMItcaQdsJ99hJnDB5
kmxM2DwHFbfvxJA2zDmGXaz4gmbOJExa/V3XI2DLAqu1nEkDhmRFHRchI+tXGPUjLv6jA+uG1bWE
uEo7ibdBA1olLsCprm6GvTbMHLrN+taX8oORn7OJ40+g5Bo2G/eWATOtDfMMGfOhanrtUOguIsLG
QLUHLet59OKPv4mdxfRZmPgyYMgZGTdAR+9p0vYdssIG71vBdgRxXXXWkpeexGnxNnF2BeOt2gE8
bR/SaT01W8UTsWt0YJhWrapAuoOxG4HvcSKjCdx1hyWGTPgT9B24FCQGbnvpOZTTR+t1l7Ig5FDn
ZH2jLltlnUOQwtgnBtcuexyxoGTlyXC6dqtiKgEMw76qnGCzw/xpPSb+0h3ffirJ5Un6OBwzhiuh
cxhDfEnpxM7iKXbNEQcpoNnlV+NhvNiNe6s1/8TFi9ageBUZbwk/uUOounJQJAagajbmHDncx659
0xltzlIDGdQP9COZL/q+xc6sZHMxLEYVbeoXULDaNW70hx/n40uYaRsDqHiA+SnZ1nTWRwtgM4rK
OqiiHn2gh/KrdYYWFHg+V+5UXWYA7/hB8S65P7O8OOBqPt16RzIUi75ISoNOmhSZyjjIlPC23dg/
jwaHpMi39Y2tQ9qDNADGvxXN2qD8Y1PZWJraNGrgR7fL16bbG2OItQ2iygwUQF3cAVE0jGUcmOaz
wPaxQROvgzIsYK+0knmRaRziBYZNCYCJVaPoMUgB27rpboq3kuv9EGXz2QxHuqUwtgtv2EJhpHuh
GL6GibGzsBFjWm8sD71XHtC+g9TyNpblw97VauKcRrEHFcV71uyJybnguOdqE/0K0/FdhVm6sRJb
40xEwNshUinJOjjDKSq8i5z8kduVpLKWt3ZtA+ld9aMOvjsJb10hvvSWr0HEtKEsl4apRsxu6J/s
22Q16b1zaCjChn3pGFRl6Pkh9pqv0Uh1Gq/GbEP9SXMy9eim4IZCGM3+2kBmtrY+/pEV7zVXNSvp
/V0WcUe2ql7dHW1fYZLalyadFImR7ROGMH3ZqHVHzVDsZiEOaGuAzafjOppAQGHy1m2xizlx0Z0S
J/zTVR/onkF5vehumBnjA/AEDt/eFHTNrbDQxXjzn01rkW5kscf4elKWt2szhgr9KHlPzOoHIEA3
ZslP5tK1i4tnfgaHW++c+lXNxQTtHES2IROE3vait9Orn4vXxEQunBJaH6Zs4SnptGlNS6sk4Gyq
PfrvbnI+JqYPq9jGvjPExiPLE4dKOHQRCL/fEj54EMd1uVFl/Q8z0agtw9sCQkMmOLLX3EZcoGEQ
1ccsuZBBqj2DWV3U6nvlz4csdjYF42VOWsUsvtJknDYamwRNoQXBJVLqyF/FhSj/wmfD3GJlxUea
VuuqSP4UJDeaIXLpDmPq5HMIHNmuWnTQDXfiQ8lx8W2qL20z9Z9CigGnk47N8sBZzOd/9/N6FOWl
xkJto8mjMD8Xfnm3lNmeTZIZxGGZWkflgle0uHzio+eS7Hr7UvE4cexqoJhXJeS1pROgMTeC1eug
xf5O0fHhJTAVfxfcTwNdaeIgKoybTm7CDMeCwCKAlyuFRRpJ0ZwlRv7ZMP7FY7gQJNQLVnjkA8f9
UHCZ4twxngxNGU+ocwaBcYRhi7Ewk/2ZuDKHBvR1+oyGDAtMLz50gK8MP3Q94sotCzapQfyi/nK4
ZeZ99K9xV5jv7BP8uRNnXMVWBJp8VmgqnrmJXNxUaVwOGxvqSUYkJi35XqEVUpXaKm5L/oIrn9jI
QDm+df1nyMjwNOtNtptGdecpynd9FwduG9KN23A4dRexlkFTWz3F/exsvKaDqs79bpU28TucWEPr
8tdmzG8dOvG2GMJtwTazkYzz1hENhPGUXPgK6mecUU9TONVUToDLyrPH5HiXvi5+da6XrR3YlamA
fNClpN6cmiOx6TCOmnDEdhVNoq1lBYRi8ZeGLgn85nebZEynJ9qp9KNoCUA4hkRJnbV7P8ILiSqA
ybME211aW9FBG7adjHrQcrkZkKjYFanPASsfNzAVXPZUqLNMeTgK+esqnC/EhY29vjCbO6PmwdZZ
92iYm9x8PuQSyGdiCsRlxZraYzhcd2753bPh07XsrTINaqZKkHdts3iHm5yibYc33Cj0VOhy2qMa
tE0OaA9MwA+vIXXQMxzf42APlKbE++J3N73lnbDAGqymWjBaC/MtzqvvXPb1DuizS56uZ13m47Ya
5CaTizrMYUpPgBxIDMSJe/U5QHkzvJUUP9WC00ZgkbyCk29fgCUeStcXQdQ7rARCu7R1/jdMkn7L
TXrUfzVyZjpHCXbTPISa+lPjNt1BI2LWlD3n+3x2YOfwHVvZjDfLs/cZxpgF75ZQ9FiK3ghEMa97
JxFX2fWYGNHR2FK5wBXY8njsVtnIY5l32YYRELexjpPLzNxsGpNHVRA3tNrw1Wy//k/CLcumCj52
61I8zQSUphyodQBRF64g3onF81fQkAxMDnJLYvydpzzdRNZiVU4ALUzoVPVECbVWdeKQN/KKv83Z
YuAmY9zoDekRE8r1Qi5odJ6Xn4Faj4GQQpn0qNdjkPYLoA3nyjbLqE8SfkdvGgFCnFG06NSIc6N8
s2OqL42ZiXz4sAjhbX8snlCw11nYmnsBVYfrIcC8H7MlO8HNnrGQ+V56dCwTCvZSHcMbdkF6Rlzp
qpefVuV+grAi9Rb7xEDHodHuwhABfNXCOjo2YKFmGUaHnx8nXLLONf83SJPnoSE6zgyHFh93Av3w
4/7+if/FffdA7K63P4lAzQSmqvehDiBpiQnCFWeayiQjDTSh7iqsaJPmEDDRHANkqlzr/vJq5nyr
ziTjtWMQO7KX7HJUmGILxf0GxAgfrx7/rrxyPwy8HA7VR+C+Y3Iw5Fqg+P3p254EF7R0x3AocowR
JluiRCkPYpvnD8U+TPB0MZWWi+9Wc4uvUs9N4DoSXntvA8nzKK4kcPZrcWIwpnFfZl15uA5xc66N
JrJ3rij3UGfzTTtrnwYKBOOV4t4ZoYAwVbiUaXgXc+wSxqLmZzH7+pF5EX+ph/IQL/1hsmwDO+IM
Az3FWIU2AP5SeIFjPlK9Igxk/+/e45/y4zqVR164cUdHB+U7afzhFFheDf3qdOlpmNC1VTRSU2hs
R1Ewq8NzEvG3Nhgeb5SovM7uF/zLHlcHkdzMt3eWSMDH2uKQGua/iI53ttkJy58fGms7S/iaPY8Q
VFXbmxqLE8fMlINkmHYb7INL3Tq2bVKkb5ZpWLuaRc53wWlA1/GOIQiGIyGOwIS0RykF5HI0qcVL
KyfnOzPNxcJY1Gs58Uh0EUBjs6u+uOK+e6MxrqfcvbABxlCB1XQsM6b8XpnY27qrH1inIYLk7sPn
OiC4keQAfUlHAiMrUDWnKTuhPMOeRmbEdLU2ninLeJslKZ+h1D6cdjS5+wIAp+rhxznscvr4j9d5
QkTd2Yl/5+LA4Wn6EukSDuiouShtddN8PzrO+rZQ0RW3doEps6th5Ze3KFoopGExrhk02yQU16FP
XzW20y3Yt3qr2KIZbxlg2JEyK0Hss7Gy55+3yghRQwZTtptKlyfNDp8sfm/aYXksf1zPP3+Zm5LJ
fniLRmIQnXanloypwPKTlxW1D6Y3vcFiI3A3ok+6NgC2Oo22k5DhUSN9aoRK3w1tbhwVcGAGNmeW
bYzJy0/blLhXCP9RUxKCmbenSAZ6gjY+OsOyO0y/fnLGWg2tiDaSfVeRJlj9hKGHsL6JmetKXYYf
haVdQieJ9xZrktPnD7q+8q3xg0XJpMafr4/++sXAPtcknDEwOOMazbc9GWQ7MbV9Vy9Pd2L/J0P7
E7nuZGTvwTetdYfhD1FkBLMo3NWzjfPSyg8+5ymEuXGth2pe0bUX+PufNHejxj8I5Oz7Aqiqw4b+
8wJGFkuCZg5MMjXE6hjGetQvi5yZPitDbZY0WptelSHUup0oL0YTe/TQwtZ+n0XYP7YwLXAdV+TK
8EHivXJT7qj/LQ719B8A4P8oVP5UggJp/9f/NOie/r/SRb5uCY/ojYUqZ5B7IeP037mAkT8oLuZj
g0M9+TsLO4RsTFy5cBgmTQSd4bLz/JqesI8YT0wkFKZmk/PlI+Pt/v8/C//S//PD2JbhCdOGX2gL
Uyw/7H+DFFJvPgGqbsu9rmOfdoXdbLOJYikEz4tJGJYbSSDDBoQ27iukIAlkubMIsBrejG+5jN4g
uae8WmeXIja4p98VUvOjkml6dVDKir4NEnuSqE9juBmkVwSuKbWbzXEyccGoMK2zjt3SeUmwoD2H
touJsmPSacQd5UZeAmGw4OA0AI2Iwco9us60McZdqzCM/zG5/9Z73dtDTJf4crEaseUoXnjmsXpO
CxI9EPbrJLZEAqgGSGP9rlUxq/vQi0MG7H8nSs72tuD8E2Vsm5HdUF2UGFseR+0XdRHCqg/loqIM
tXY1R4aFuRyBFFZ6/D77HC2djIoYn+oWTUaHxPH6g7K7Q6hXDinW6sNsBvqfadU5UaQBTiAsHhD0
vCMyBLGCpjeuBT3CQdXELJNibMECLzvm7Fk3fZkvUlN59hMtekNEySJm5ty6ra0nkuvgghd0WqYS
WG4tQOIhhrYy8Q66oFiWZ9LfmSylG4Sfbof5wdiWmv6RiTl/aMJ72HU2X0rE6KCrbHNDK0fPM520
O+xZixbdfKdhEZ1G3L5kJJYmWboGziiHf9gqDEi4/Jhpgog4GLlHCZC1i91hPLsFi+B/sXcey41j
6bZ+lztHB7wZ3AkAespQPjVBKDMleO/x9OfbUJ1SdlZFV/T8DIQgQYoEgY1t1r9MOXfTFUxByct1
44bg7/L7RPCca18YJYo3iAaY/UXEggHjvTmQHn1brZ7iYMKSkColrDaddo+Xc6QvDPRAi2Wuqg+q
hM6JSL1vyE72VpXZG1htHQxBfXkmKr3xMM/40CpV3clYH5/Ro8zwp9PmybG6VyVTRrBPoLBxzuQr
3Wzygx7kt714lpgD2VTrCwUN6kpTu2xrV6XsBjYhB7QXawERpNovT0iL8Y0iXHn9z/V/6ApAjPC0
+nyjbEmWbw7zvA9MUAnoZ+lR74gG6tGyuUujMiUlTZCqjqEdIsOZ7tqpafa6As1tIhEktJ/0BP5A
QSE6si3dK0NrgTOb3ZMZXF+Vjin7cprI3JVgqQszKVggKV5qzGbu2/EEdyi/lXMLfbqJi25iz2fH
GR03MyGPRZ15MJW6Ifyjea9xW2Zkb7G6KkEx0Ovjm1U2+h3zTVjVwU1W0/R7pPbERan6NiTCkbVY
l910wo7SGVP7iiz5hJk4dsYGYOEd/HOiAG3iYwO9peAdoNobCtUjiqG6SY2POhzGRxsmjYHeetOm
oHQwM41TnMjbLED4ktqdwnAIw9cyE7DA2fpuY2BBduugnwN8LlsprK6mwaSOqUzbuNLGbVc1yBZ7
zCiWssl8zlmzDXRhwg6QI8GpQEq0bILJdCl1lMeI5JvElMejVpa4cZb9KSFjTWBMHWtEYl9CzB89
DBzHk+VAKqU43WwhjMY7y1y+A/E2HmQ/3Enncm9nNtG1IbDMf+6cV4PYXwxkdQSghonJrU1XLyOL
/W2gSBtFDcwWVw4YBURjoifUFeL/ZHKkzsaoBixQ0veGdoxiJoMyYOOTSukfuz5Djs/qIN0oNQul
okBEQq3lAzTxHw5RRfr721jGITqmjooXv10yEf59+LBxGMFugkOclETbtGGjeKNNAQ+ul3qSsXdH
IJ4nBIpy7GlOODFehccMWfjtkIy+Il+yAug9Aj70hsXudkMzWVcmZLW4tA0PXpIC0E29CswQdTkT
eqDOUv2HUVBBOvzbr7BljQgY09ZlR3MM/IJ/HQQrCSq9PBPiCN2vvtJD4xYBnmuy+CB/wiiu2vxY
lcM5pA8Ew6p38UTeoAnyt6X3GeG3V496g3GtM71RToI1V9Z4L4w5mrD/3CR07W+OVFdl28G9WHP+
cr6RIUpBGTQw4RMTIhSeKX5byeZetUdiYmsUMu34YwqbS93ZzUtn/phmSvGWiZt/h2ubbQf5ycRh
z5+CQdqVufNc1NYpxznobEPi3jQpQ73R1A4TbJUUpCBnwVJUBnNVNGQGBVAX+zhtN4yN6jt5TvzM
PDwTA/E+LDfSbE+XqgrhQGeYkMaOiVoWqr/cAe+kFsQIkP0YNGnfYBT7Oa36Pzvth7l6////7+0n
yRh+3HZN/KPDBHvV6gufac2QVSZt/0GQ/97kZfF3//O/enzlX7oFIG9qsgI70NCUP520Le1fuqaj
jmWmulpi801/6PF141+ymMDaumHJmqIysfwy0rZUB/xQRzajyIZu/TdyfHHv/dIJqo5hQP21OECm
qFh3ix7olwmqrUCCEZ3BPjSdHzZIjwYJURkn5BK19g+3l3D//vXLdNtUNH4pejzNkTkfv3VnQT/U
qlaGwX5ulJRll2A2DJPmKbUWb+oFcOdn28qHPt3gzU0Wgf1SS9Mhy7HFiYf8NbdwZsxKQgHGdoT4
Au1vAtzS05BxvYgfY1t+qDLd8ExTQ1diOH6lUoHsG7h0OpX5abIQlxjxuQzt/djC5ZeGuUSJ39z+
0gJu/7oGsYT3+C9ndf2hhinbssOVsri8/35WIzODHpbazh6Ih3wZ+LdaQrmX3FesToCElYzkqVj9
QdnpI4u1fTU1t3Jc5F6HihAaRrfFugtgKf/I9fycUV/0bVBLSjjGhuJ9jqt/jGEQPAi1bBGZ58oz
HKXyqO7SHltG5K0HFoYtEcbMPMtOu7LCFOEaqcUyFsB9qbGulcutYzFykVYAtELxgaoqqGwVoUoD
ZvUzohREjg5HqnPY3QAqPFqQS50UyNYKu5e5JqYpCut9ZCuPRTzLbkhtASegZJ/YMBAcYhP4l/hD
SeZ9UY23g8kFiFot9eFUzMs7M7/bVA4/zFRFTp/G9/BtfHWcyO5FB+TPevqtrAlFC5zhbUC57QFp
j/4/XCvR6H6/VpbOdTIc4IS/9Plyo1da3i1YG0cSjNU6eEi09NUhjHEoWK0WaRG4TdH3BL8khj/U
Ms7kzQjfyNi3EjmCSOV2ChbJIYU5zyKBD/6SuQlGVfXVeMSZpqDGU9svxFVmHlJt4l1hVJCuDFXJ
DHdN1ZCjmnWUsOeL8jzIGSYuYfxhJERWsJQiAseCJpKUtPt6kDbNODqbRXe+Z5E+HYlXeoHYetZL
Yuek2Eh8O0ZVYaSnnAl/Pxa3eUnDI56e4InhHCspss/iFrU1CW1HonwOMxoxVcmuk0CiPt+dDcvL
MFbU5HbwmIghKgf3d3uuIv5A1PRt5yIrsEWCGa4a+XU3pH74lp49YLn/YTMR50Ld5Q4t5h+u099c
JtvCo4L5GpYYqogD+KWjanWtJ5hiBKHQqhFdBZ5mdmjMW4WKV6fed3r68p+/8C/zQ9Fb2cxcsFER
ZikiAeHXbwQtb/NK4Ru1STtVpnm7MIZ7urgZCN1AMl1ca1DCMdrpX9KZFhyTOkoJQxVWrfahicOP
VtnAboT58e0/H9vftVmmrzathdwqR2Pc+PXQEIMXBUCws7fUs9OWLIvQiBEKwEHkBmZQfUmaagGF
8L/+Wl1WdPgYtmbD0fztGiAKJLt8lOw9esSPybAf5Ir+AHDxo637AO5fSnyV/fCfvxQLmr9eekNl
twVErv11jEpCRXVGbty93JGIEofIzzB5isbsHFTy4MEdgkYHw8bTH4PWekgTIQWc0F8zzfxQFAdz
bpQDDsMSt11+ZSYEeyd0MoGczruYjwH828ENBk5JZqzyZIsaXWZCzzHzW53IBEyIY7SA0qXQzWOB
HNiDaZL5qQkLie/dZFNkEtpgbpNq7GibtyaWDT7Twt5LM3A2kwEg1E5E3Ztu+YoJBghgQTiMFrEM
BAt06xJA3bSbH538mFZU84N+JB2mht1GMR38wXrtMG1IDY5spB7rpzVl08ChZIbbzscEUUwJ1NRP
YoizFTU0WyRLY5lgCrqo6HiyaUGayWAg6wgdZi5bRY0BhrUbTxTxtGx+0IbysVfEexlaqQXMd1AC
Mq+WBhmZifOgh9x4gcPJNWrtxZwX0h3E6DBbQLB1XfgqFHA7gr9JnajsSXiaqPi6GQSwf2gRFDx+
bxK2TPIHDVG1bBMh8W/hH4EaZCw4m2kf4trvQuVK0PP2FFJ3EtoZb3AutjyRNqZU+GUFcIU7MPER
8kVWh4d5AlsfNhmGGG4kF+R/2vJescfepSCPcDBhIGKu4hkjWAZcM3xsekxFVOURmopCjlBae9m2
p0PHaSspqHkNjot0QnIl4wdEBUp6GIPPJEoLQgf+LVlHvrqFDScMzhboiREkjLZRPn90hXnEzUL2
yVr5XsqHJhrvnHKst/GgYBzWdjtEns1Vueg/U6k1vCCYH6YKjIA+C1AcG4PUj6vlXpOjc2YUd3Zt
F645NRiWl6kB5VJ9cfqM6iHSMqwMLDeDYIZRvOQbGPh6S88UK1TyQ7cogUfaOHFn0HmjQXo2TQPx
SjTv7Fx7xLHhW1BCiWtag3xOIY3J4vskgeOJ3qg2A8lPAutsZ7AJzFa6rpf+gHEKAfDwWfne1gtI
Fwv75tDlkM3raCSFq9qrQ4xoJY99Mx2vmjlB9c8ZsjJOlf7UjfglTPVwR8jvx1yTgZE3FUElLFKV
yknArzjuIIkukWKYnmV00BtIH0idhKLeQuV6imZo8USxWlRMOVew7eAfyIJEqcdLvwk05yCFTL4I
VJ6mnJbM/2KkS+WCPFhybQlB7kDPmZ0qW10JyBkDLlmUyPZt3NhJIBlu2pbgCBKaqHImjV8nGtY5
FvZSmC46ZLmWGE01erwd8ZdwNS2v0PsnlRumyJYKA46yGJy1GKp3FnUYzROsmyr5y2zILsTe6GkJ
s/vEqMFuKqBPoKQamNWlIIcbUr3Pao3gSHzxLWNHhYa6K3R02Sp7JrnAFHm2RyPI7Mku0ZHN1KtD
s/JyabgP25qiutI85tyu7qBol2i0pMPQpielVZe3oj+agDYuQ4m5qwL9yagp5xPQi0IlwgNHmAvJ
jC6QlOkF1RA8MCI9GBa2UcZo0adTogw42JSy5pZZ9TipNSkPIgHdofrv5r2ys3IISzpuOdD4cQhx
JPwFI2TZpJ8yl5/pURAVA1pYN2VcnZZIu6Eeuakk6S0vpwuTVpfRBu6EBikctgPkrWBAN1rchTLX
P4dQdzKaCWKtfFAHZqgGs5XSqHLqT9I9maCYKEITdvQQGkEceVkSX9CZcT/hYYPUGkltjyRRl9Tz
0ggnflxBvE5J9nOKcWDtTt80bht3gshWBTMhWmNylWLh4AKj13X5rdGoS7W4+btmPkvQFKuAVbsG
FnsMov5nTW9zaEbuY4gwu9YIrjMYGYVtHC7b0YmuqhlxsE3Snwwb3UzI87CipzQf3mtKVy6RzHt6
tut2OvVm/a2r+wenVV9Taj9YXtaziu+4U+JrNVsoggV6uFjjc2ZgrdUFTLq7nZHWZM13sBMKq6Eg
gt5sxo2qiqCOZINIAHLeUiQEOHhP95kjQuMtzTORHsJAgvmf0dUXkq3ekD+8+EiX4bqkZFNSztlJ
KuHCMkiolWXnoQgeRgl19FQu1/h+JG6lZt+SgrMT6U+VDHafNzivSWYlg0eNz47KaCIlcnqpJKfY
WyVUCRziLuQBS9uS1UGaRHtpIi0II36UEzHMztl0sSBF+qZ3fL4M+jm21Pe04a4m+jgBXaM3xFa1
1rtHyykuUgdQqlFaLuwBZ5/eId8cMlUropkX69FifXNYUKS71RTTRy6IOfI8SJGU9PjmR0hZEcG7
TpS8BfFD00I4GGc6zUi7FKEss+iicK7t4FtFO0hiiEPoSZPGJNeiM+kUgm5flc68IaFx0w116RtQ
5BGjaDia2FAwxvGxcmbiSFVs4J0FvREkwpGSA4GWAhsju92Zv0vxK3d5uwmSMfHxbXxC3XKZFMZq
ygePbUUtFtDQ7WAuuRdE0+HBhPGbimgoLSKVOqpqNNFDv5Vz+SzbrPyYRwoot3URFb1Ujv7NRmkH
sZ4JHuMmkpsTDk7HSgt/aKpPQe8HWkVkDTVlYmZTj10FxbLLKmGYgUVS0D7LkvMjyOO9WWFYMwfS
U2pi32Yppc9af6g35ZTue1l/QYHygMcEegEyBBJrIrzSyvbO4PjpyDIyzY69Y30kiSq7ht1woEP5
PDpUG2Fc4JoTXZda9BKEL2CiWYHXpZxSrk40Z6dU0wR7Vt2v/4vQJyQZEyMroo/nCa29BoOHOFcD
c2gD1Ww6eUQDPkfIJyh+24k7JBREGpDjfdMvj1KfbWPMTvaFk2X+xOuFTJ/bpR/GgALTgoW5V2bl
uVyoN9WysVFrXdnIurCUSWGV457ABbZPU+N8TOLLFrvkVguzJ9RdDf6+lHXr8DFSWa5piack47dO
KtEYWC/YdRovUnNJYvkO1+JmI1kdznkSOppRp4svmjz/lpbSTmHMHWccakx8yjZGlUEydpT3KJHx
sp7fSFK9xSkmofBaqFBuppcOynRHnXsQ8v5CIprRkB7nWdGhA0FVGKvBnZjwoN7G7I5hIPN7S79N
q5PaiRBBCeMJVq442gfUOXeyhEMIC8Dmc2NAw3R1uIZ+h8kH09VlW2qEjtjpjLnNgqoLXSsSP6ix
B36uSCzCXG999LUJBUCRY8MA928YMQ4iV2kQjnhFZu/Ir6uwmoNNY9bMv7ulvJ6ndDlGdbccE3gG
sNvwYFo/ze5UC7dZ9HhGuNdt5wSrGGpY1l2jjm/oO4unxs7jLTnCpJkEKiMHzAIsCiLYWokCE1G9
qgz5Si40n2xflG+depWQ40On/0gTZ9jVU6yOQhPf1pDZiIGday3lcM3UDmMniIQiJTeU0ve+iW/H
Jdcw+SjeDSW7sqILdGVm+nN4GwQTSdj2RN0ouh3L9pEQ8fuaZLC8L9+bkbw2VfcVBNR2b77qRzLv
XlJ4+ZQCync1C2/VTvYU2AMsfyzyMSCCMMu4GnqTcb1/nPrsnTnUaajFNAUhUyIvDH2AYbZMcPNs
R540YxCWUQemepwbG4Rtr6z7ZiRA8ElGrSeu3aL0UJpKnrsGFIFOBbAfJEgbVbUDEv8jXcUkYmpj
9OXTmrLQCdf5lAudtsYpzLlFpRibvna2g+O6gcouHeU4vWbejWOfRJPFG2qnZ6OxA6Qh8Aa3uQXK
JyEldVM+JGn3o+2Yq6xXd320tpV4MWDPzQHzbAyLo10gjAUjQTZbH6FfwpyuNvNNhEy/bRz01A2V
iHz5riLA81IzOsSN/C1MQH/GoXgiQ3VXCEBDTtIPyAMPLJjIEiopkxcG7Nbw0dF6fDFMh+OVjX08
MbqhKyKbrg+P9gy+E3YjC9cBkhM3AcHaTOLiMoKoxtTN0zVchOTC2Bjq8lOfsQUWGGaXQM2CwQZN
RfLsEjpxFRvbpelfWLUxPZIleWMuV2ZA0DwvaPSbm9FkeQLV1m265IOSAv2lIb1jdYDQvuEHdKrk
GtWkuOGC7lNninm0WF42FqXGCU0EjMePVAzrAvpbF4lBhcWziZYTF8a9XVL1X5fcy8BnK7GJuG7o
DpVKGWMSXxcH2qOizBvEobQPILwV5pKwOavl7LVeFua1WGq4cpb8IEr4Q0dVZXXZwcQMD2/H60iW
sMkOMwTfslDldPJdoqLzD0beZM03yLJKET6m4cOHhqanP9z0hDxWsYJMj7CyvsCoqlMWXzGdCC7Y
bdANKKlmpnBJXL3ZXXBvNCJuTycqVkv3Vta/5eaMH+Kg4kSlWWc1PpPiYeNICMnJpq4aIbffQ7s1
u7cWE1ZXtJgJkzC/FjimuWAHEm0HBfSg6fJqY+DVgLMC4liZEtt6Ke2Aq5+gQyUVmHu8F7DiWEYO
P2u6dFbzMzBBBIpxPlUYSbnBAFBhJkIBU+0sqPYe0QFPCroeT68DMIx0PDW6GviZYNGO2H6WGpMm
MPcCwoMFa0DioEypu50GiNs4enBzr5cnoqdBrUCsRpC8dlwILKuLJ+pheGKCDI5GeYOesnBTjOl9
KRjvFp2Id5JMuD1S7VrS7ItsAJzENbNp27HvpFiJXGxaM6/jrFgJKAZuGd/iPr5IAVjv2urSCUap
IkM4n5idjJNQpss46TJ/IGhxBULShsazaCHBuiCO1B9kXMTthyzBgTQRr7Fqq2lQB6g26wXA0pol
tUBiyAS+NI3+I0NB5jn4JgEkveNWcU20MZoZwflxUFpySmPkSPD5RDboxxxyjxpFrKyfVqZvzG1L
Jj5DdLZygeNKC6buyKNFA9+MXXqPLdd1UoLODyVruTzWbbeXUUZnC4quMFeuMgyVCsAGqvSaullo
8O7UcV1XcLsAjAPZHg8dRkxU5zi9Zg5PLe3Vfb7kzBdGpE8TwDDeYfFe6aCfk0sFbIRxRU+SJslX
yWuog8Io0nlQACWEN1yW63cQKNIt8D3DcWSdkNlFm0KCq5EM9tbJ4xa71KLbO8F91LbxLgogSIta
GMsvbAVz30jKFEsMVgqLMx2UeD40kvESUnpgVVBt6iIgcyH9PobpcCDfM3Eze/nI5cdONGAjAliT
nPQ1HuFWNwHL44IvScHNlEa+jJW1yzXQOTkBVsK9EjlVD2RBwwO/MLwiPa01mUxKPoBXuMyj/RBn
6nW2GBcyHjBRxxQB8pIwPmS600PMFG1s0WHVTIm2RTs9c+uiF5D7+tIKoVdUph/yQk/bN1d4B9qu
HOfYps0GaJiiniBPSj6AvZzXOxWtGSR/aEJyC64mVYc5HVJXjrh0Ttn+CILgSqC48GS6er7DYvhZ
zrmpcdaQ/AyxnjO0AkdjFhwO9sEMcFeYuZ/5he17XaWNN8fRyVBwcauo8e0THYDUSZCg0ad4UYQb
MeI/ptAhMZMYbELgiu/ga7w1RDYwxJI8Ox9Y8J/Je0aWB2KIXodZIqxYivVzsFM76QaXrhznr7Km
6qvWsOu3KZq5sMJ6jErBc6x3F7kdMUNbmBTAHATERg/OsmOnFESdMzh3hIZjpyf7o/mtUTIKHdn8
aC7WXsmtt8GWfiDshXitSDrWIMu2JnNaYVoYJzFQlKF5DeubSk2eqwymXzxPr5ZB2nuLOGTQsnOa
K6xrCvwQIHVG7mC214ED47pTH+qmwN4/vpbr7Fqb40sPLXmDUOu8OHBrg6zZO40cnpCzf1f67KUL
WSzGdrZxBhl5TkZ7tGTMd+QF55zYeCGJBbJUW19Ljo6byhwnp3xJHF/C7FnvejJdnbQ8TTPTFLO7
xDp4phv3+3nJ541qaO/BotbYHwc1SfYKhxpoJTa+YhPKeED88rxxgDVrXHkl4dPT1CIvQArvRBbM
UckzYud1+pBhkuZTiw6SvqT2NfolVPdwKcsI8393NhsZAiLPnSi4wQxMxOfaOeiiVpwDCrLYCRXU
6uCXARaQV46dVjHKO3PMEDFJmnLs0pT8HEZM5VgZCM/XR+smTSUqpozdWAbP6nHdBD25WnULi6mL
Uu1z3/rCgoUqmP+0CRNwwqZE8hBq92GvxecKs+axzrnzUkxAyO3p9wUxyzGQKUvj9tAzHBknbOaS
TcmojYAy+YMMvD4yHChZmt5Pm6isC9i5zXEFgv+PlPBPpAQTGOQXzNx/697+4Cxcv+XQGZ5nYtWL
8N+IDJ//8wcpQZHJ8IaKAImAGjXlfyrUf4QEKIrCSxY1eg2OARb9/85J0HQISRDgdApPlJ3+l5Qg
/8uBRkAbtjXqIzas3P8i3fu38hZ1c0OUmRzKsTrfowlW7S+1PgX0Nm2cerzWajzGwHZ71lHbYkIN
Ce3uH4pa2m8UiL9822/0pDrU5Goa+bbgav6YIMQ9leDFtOYLSxvMXIxnwobDK21XPsA40l+4Ad7D
XXzQt2AjDR7tHsE1T8p58q0DtzhMeaYw0qYrN+Xpl4v4N7wCSCG/cakQL0JXgw9CIYwEO2Otlf1y
aii6KhkpL8qV1QLsrKKA1WXbGTVm8rpQJwwhNMqqA/XSigfM8KaDlM8kcPZiXd4pGMKvj5KQNSM8
aZxYVBZMtV6QHN7H6WndDApqzUCXX9fYITFMHTVlGfHoq0pv3VcEo4kzwkw6S4INdBq3MYBcPWwX
mxl+92ecmN1GkBGLBUEIfG1cW4U7fLwmPq5k8/X5IOKb1qdU9BCs1+Nn8JNpALeWSoV4V2ANX5s1
cgt80yRuuLyG9YAgXGywIlV2dIf7r13wuivmDPgdUSiaHEw7GrL8BGbQw3HlvPQVJZGJCXwssqYM
a1T3Qhm0kvQ/w8rMNbJs3bEy6xedVUWUkcIz2k2w04BE8Xn6NbQM5Tpm5n/Gl7UNTtSKihfHzDFq
UUv4W0SE2bqpxSOFDBcsLLBdJCPrjzgpa82Q+nqOFt2h2Bg8Q5yA8C+ru0HExOG8QQarQCZiEt7W
Xd0KrlDDhYlgx99smWCBEKQKWU6NtQvP1l3r5uupUicvBil6rlRDf1h/7hq6lXThtHjrL1+js+wm
PFttHu++fuX6CAvlQpRi+emynVZbht/7r1+ortFZ63NrTR/FX+BnJbQNQU2Alj1VNNKvH7s+UvQs
23M7bNbALET5f4S3oZJFlKUvB3uqQ3gsxtP6WhYjt2orIp/UFgBGYum8JnCQZV7z2azVcQEqnz6f
ajahoDMUO1oCVCuiL8WjtXUQzaQimGi9df+6iytOBq1Dmwdf5RTVIiUU8i4SP9xgkem0g+VNoWQd
O4cJkQ4v2peimtqO1k/jcYQHgwioQBsTL0R6TEJQFiuUKEaWommJr+KaC7c220Gkhnw+WvpLbgTd
9pf2Wq0Ro+tBtdA+tm3QXK1HU66H9OfGEElujgiWW18NWmbOcbkY+2Gm0QRwSI95SctZn66bSbzw
9fS3t2D2xKqjnQnQxALyKM+AZmGe4jtg4Nq5Mx2mlJB5j+uraLWa429PC1EpcZyWbIZkMPw20wqX
BRP+AOu/mMpibaqsf/n6+PVRR6Dcvs+Gz3c1UctdN82I0XWu2ShiGGexWR+t+zB9ofsumpiEkSGC
vSPeSPoL5QwK1pvPl395Zye/S4OUHyhnkuEr4Kv10aQnVUNiCTux8FeWzfpw3dS28RYxZEDJRXTv
fr2w/nf9tfPr09b3EJqtuFlh4yUmznz65+k39ZFlkqTe9RE5kDXjLMqukX4qBMMlUFBkRpI35Y7r
T7PIsvj8veuPVjUyOByCJz9f1de4y2hNuvx8PUIrHjfacykSLM1EOwci0lJ8yOd713etz0uFEMOv
p+ujdd/nx/3yP4VI1pxxn1AaYFUNn8xpjd/8u4/52qeuMZ4qgZ6WSPbUqJ1EopniTDcSNGe9rc+A
asqjLNprFpESuu4bRZjp+uhr8/u+NYDUNLR4J3E28jWedH1PQWTpvMZ3ik/+/fPWf/v61HL9v6/n
v7/9bz4ixBZWdjgNM6wT1mEfJb3ZZgXCNZJ0ranK9lIhv+hBbGzWmNx1M4pRrxY1kUxSp2o3iAoH
pGM3XUrMQ5a4waGvw3RzFFrLdWMb8h25n7DlRaDK10YWuaBfT9dHBVHLbUzm8iy+RxaZ33DVJy8R
w1wxdoSFdCPZDqCkjb9G7q4bVQzQX09/2SdGPXx5J/qrTDR7K5BxHGDijy4NN7EZP4rWWPYJa4at
6ugHO+tZjjbdK6djOEiKfKaIne1i08KIkpEW6vlRkod7/UZP0/SXSO7PyOdaL5GL406BagOb4Njg
9DQN+W1Gbe0RFXcbtaNGuSLFiApGpmxi6FzR/HXTdBGMNRNjRnsut9M4B/tq+LGeG0OTinIPnrMc
WvAGcUbWs/Qp/rZagLAFn/+WiO58NITFUX3qBZlmst9qjAgouod7J23nPagbYYUhibSPwvDm0IoZ
1prU7Fh9LrLygru4RFC77hPNQVP1bN9MCQfcUsI5jOp5VBhC2po1P5OlC7Ldp465LvF76TEeTyV0
WRKTc3NnhNGB8oV6VMSyb90siCvh3BN61c1U1Ev7uoIDEqnLQ50HwzaZScYeq7tYIJSlYjX4BcIY
xevmgkS2Qjo6Kb5sYP+wbkRn+5mq/LVPjoWwVURjryj6uvlsAevDGK4AJR2BcFN8Y7UhXVsRMKTw
KvSbSD9j3Yi0X8VusltafEzG8KabDAV/zpT5ssq81eytG3OhNFPJBlYSSq58oBTMQcToAtcNIZR/
pDCvTwuNQLDFtHdFqf8E0b4tMm04pugSj+ujOslxjY4wFYpKZr05vwCHhIUr88tzB8DkSMle7E4d
KlfrayLBdzBwYPjatb7j8zPyfiDWk2wshwSREo8oMbbUYpORQwk1QDzs9aR3A/B+iJE9MyJ5xNEe
yIaXKsTJn+9fH01i5Foffb2wvu/zX4gp/JmJAPN1n1XXzs5u9K1ZUfWwxUY4EHL6xEMau+Iq1K19
5mxkB4t9lqTzctWch1kxDuuu9cUopNi2PiqlNKQWy+FlfRO6li3DMA3sQ9Ebt1Ng6ltaCkO6Gh2y
JsDQ1wxTCvXrvq55D+2QjN+Kmfm6y8ix5JE1siThMZM79ecLX0/Hm4oZro7VMX4r7jBubMmnASgY
3e4Ue7jOdmGC4/ZJcTYG8rPn4t1W8it4Z3AE1F3rmw/ZNcuOOwk3QYpzPkpZwJRo2nXJhgdqcKrN
I6XKublrx3MDuMQqKfGT8DgPT736JgoIUbpD2kZEXJQ+6cmNkuywqMmlU5ncWMmuU7lndpZyskHl
SLBxinORXNfTuZ/OmI5ihUNqQScdbBx1jEsIou34YXxICUScS68hM5fftYUneEbwtDBie92PBYB3
k3+IdNNuh+eYJb0iSSa6aLzvrIORJJ4838wNQRDPKk4oiRv60SPBIfV3BbISxjbqA7YMyBt1TDwh
E7gkTXTSlrBwXdtZ8tbMcTYgNXuLH26t39gwlx6b5LaVv2dX8rZyzyRkvlE5uMaiiVvUwyDniKWf
l7zOZwSkH/NWo7jhYkvlS7fwo9rCnV6dHZXag/pTuRSb8ZC+yH71VPtUevYODlw32n7Yd5jNxLcW
xQbXvGXRiSP0gdLJlbKvvscsLLtrfCsx/0x1CASU9A6Q1c0z/qsVDinMsDsfakHgf4ccdVMcKG89
mETybtKLdB2+zz+jp+qjPNeEJ7lQzzb5S0FmF8vsx47UpWv1oX3R/fduv5wO/Wtw4KiwlNzFHgfM
nPRY3h61aW/tsICc9Y0sROQMWT6AHPSlfGPWL12yj6M7cpwAThuINvU+2EJAhga4y2GYOpZn3i+Z
r3ee/FMvLxCS5m8hNlxU3jSfnL0pd7FJGfs9EZ5U7CfLTQAHJgBzFz8rxHKVAhuheW1OZ+vi8LOK
g+kV9+Z0tIeNs4kPBPJJwbOGp3q4W+YNPeRC43jst0twjvbOBePVq3A7veLe1P5Uz9Bnchy4YdLF
fjX58z0+JiZxYLjfO5sxOCRwnMw7YQH0plUnedl+gyeTqJcihXFyTSLTj0oinneziRhJxR8JC/N3
66dV0BKp/J9gVFnyKWAqPHraDXLJ9KmevZPxMMBtPCnbyi+fjZ8kq7j4QbS0pHMA4cq3vg2FN+Mh
AG3elzTxon7S9f3wOj841VnV9/IZB6JL9qq8i8xRQPnvTuFlx+FNplXWZ6X0mP1gAeMDqocHvIgT
04uwMqBqQ4mGsL7nAuc3Iidc68n8PlzyW4iLh+kqB3/HYbo4c/tLw8EO/PGeMLs8cPufode8O9w+
yqYwPdzMJ2WblVtd33GEfHyG/wKex1faEd4OTMFp4+SYXbjxu3w1vkk/slsKax6LtAf1JfyZPkC8
wggIHYDpdl5wnT7Xz+VJvhDbGG6jDeSYyjWvyz2GaMtLdtCvn+Y7417aa7fJO55PVuhpqCV9+YPa
i3mctlCHO5eOpnlElndR9zgcHeC+NU8Y2w94rbnpofUnV99ILwQbWNvAp8Lv9+RFufSFiseqIMHq
JvPxce0iL6XLZgFxGV7zA17fsJ2A0PXYxSvLp0991lEUu+F9iRre9MpN7mJArLL6HV3VVbf2vrg4
31A2Pk0bwtD36Wu+MzYSGTX2DdUuGeKeR6fph0eonCPifS9wyzO3W7IFpEP6AEhGOzzjCYlP9wZI
ArO5EJ/u3XKdRJ49bY3ddPkR7CGbHIN9sV+4UQlmt2/Jkj2M9DzNVhfKXZecY9lxVb++55weutNE
qpivlt7/cHdmy23jWBh+Fb+AWSTAdS66aixvcbae7izdc+NibEWiLZMWqdVPPx8AyhJpOUkHrgpq
mJRKm49IEMDZ/vMfWETWo3NIx0eL44l/THPw+9+zv6Y0plkd0XV3KgGgHNFXoRRH03cJxMgDwL3Q
sRDeORud3A6mZzd/L99W9Ud8r5vDAa0VS4rwPpMzrJh7QLHfpMcwtby5PL27iD+FnPMZ1LznsMnD
PTsgrwaH6rlEpwxo7ZMMRoQjAczenAzX72kZkgOJ+Th6OzobfymDQfRuNSEzu1V/aTkl4KNVpGTb
uFtMZucEjy78MKnPxvLyXZBC0TJTHs5lhb8eKt9ovlySOKFxyAlo1L9iyGwbYAcKmyTv72ELJAJ2
sVB/op+NlFeiny0h/IXZTH28zHwS5GRKXt+GzQ1EaXxnor2b5/9agiEcTBuBU0K/i+NqHg9o69bQ
/eHrmPQ38LRxBiTt8eGm9mGAkSRV9DP9AajY/4JcomR/mgLfI0V9MXp4OIW0QLxqiFyly8MAXB31
K+YprHMPR010D68VVUvhSUOPTPgALml/mi5WF2OYTknEkq5i3yUGcaNfX1I6dpHIyfH6lnaEcZ1h
TvvlXXORQfR8oZ/NaNZH2OfxdV0p72Psv44XkGHcTyAMFQoc4quHpAAhop9t34MUZAnseP77pb84
LgImf7zmBuOeEE6alnSLWN8Eh2eXlCQolgyoZrBB4jJ4dTOum7O5sqX1w0y1eYQj+XSpogvbB92h
fvtSwDIK+Np/r6NsK+W16We1Jg3ZvhnGwG+Soh6f6LaasYBiGHzWuQ4H666a+pnmqiluhX+uOtAG
cfDnxJeXp2lGaOp+tbgdrO9RE1CO0X0ctP1pKNmP55/oYL2Enm55ehitsrNtAMlPy/lgTdEDi7Eg
H1YojBWdL2jKMqvZ1TMozsYCy3O+gHOJLLh56S8LGEIxlTKgM5ouZny3WmKzPQQfIGqYgk1nIpAH
oNt9sJJnskjPRw/qjtdh9PluDZfPYgJ8dHCj4nUgrMAMgIw4TqsFnoq6c9uH7XuLhb+G/O9NuQwg
Pl7UCabSHPzoOpx+8JvmXYLXI5PL+FwzO+kQnarMHEQL1ZlLRZJDmG9YtDp4vA0mCwH/XZSwsR7S
bu2wWsmLkraJ+L4gqeLpF+CAGWtkPhufVo38vGjSAM+NBx+gGw3W5ydNDWpRh1X1DdYP25cpuVYu
EsfQxybXt1f33DyEUh7HaJqBKVkvU1hoUoLamgPHPKgYcnRf8+ZoFBzfwe1yJKezy8HhA2CCIx1h
vRE30Ezr11RH3J38fyXj2qyiypWd6PLe/8yH9fqPYTOfzJpNskp9qpllPlQ/96VvC2qTdN9J74kk
VhWjnZpjfVL6jL8lY5LPitn8mgxgGHixSCnvpe5eH+TYJlU5aj8+TAIvIpXkxxSW6INSeH5wZ5Ce
G4ZvX6EZz29/51tXMHysvBZBSBbRchRijzyZSiVSL6QO6oh2RyELPQqppS9VKvOXXP5VNS9nahqO
iqrczdey6/3YxfckbKcALd0jqhdjqubMLSZl3Ln4jBJzLp7SV/M5ic9fMgbPF98zBSgGtFoIUnow
QmWhCAiaq4OJvjsKqe+lMPympL0dHQUhCR1bjkIovTiNFN0fKeM9o6C2A+rUReZn5vNftR6enQsg
FmynQsxqpzyXQu/tRe5OhSASnlDAB1hKXFsKQgIBspwEMvRYBjKhD93eSQC/tRcA4MhYDa5dP4vX
3JOr1b9Gw+pRT/8DlSiFpxSrAFSx9/LT2IOgRkrBjmgO1wZBSlo52U4C6EhimYZseGYU+iox8yRj
ACVIOwoYDm5pBaj9bHcCmaIUwiRJovYie6oxSRT7ikjTpLWOzKg7ZB0FgKNsZ0KI5sMwkmpDVEfP
RMwE7DTQYoBxMDPFuUEQ8AbajgKaMZNpnMaSOnJ9dO2DQPgeI0CxuXN7ovDD1NYwUCshom1VBNBs
VxcmsZf48CpgOZlRcU4jUmRpvReGHlcIaUXQXmRvG1BQSDRGlMWQ+ajDuSmQMG1ttwFmQAba3of4
bHORuzMBiikPkqlUxs5NAeBrge36l1ydzIC5YvXpozcHksyDwDUUNH00h1lxLqkCKAytTcPMU14g
ZItmELLedoBtxCohXAC3oT6Mc+rQKEQoMduVkHgiCmM4hloDkbnVWQlB5sUBlCPYDmaYXDONcHIz
2/0gxCxIwiQDxG0usmcWpJGXKI80czZsQFmrMVp/3lcgfAa5RUD/zna+96ZCgi8BBRI4d+eMohRC
eNuFQGTIh2xLYBZsJvruQkgifIg0VtTW5mPnBgGrTVEZ2kWOhBeH3ON04wn1NEMKe2NIgQTBI7Mn
OqcfcfGsgwYi9WiESCWG7KsE3AM69cKeQcWHOty7fDpR2+6GestXa2Fzk3sbAe6Rh/0cQu/pnErE
qrX2D0Lh0cQ9hoIkfLzLu1tBJgky01hThef04VwQWUTsY5ZbQaiCxBgGGxuwn0cgXgAjXkrQpLWf
nAuaBGESWI9C6EHj7CfQse21DIIg9OIIWxpXwjXLCP5sRTdrpRCYBRSkEYKjZk4ffcsIVwHqV9pP
bNWmW6EzcvzC2jhI2fdDdCKTXR+9HTFLmSUklkg9mVFyzmGSMZQGlnOBuAmhZIgwiZHoo28c+LgK
ksybv007uTUXZAwfu+Uo4CvEJBcjSUzdHF2PKc0wkxXHdOasjYCJZx1NTpQJIEVKSwF9sPvt6kg8
JpGyWmhGYwbJPUshw4qznAuSEmD4yGE1QdLu5WcByhM+IgEdtj6cu3xYl9uM3897jCqOlMJOC82V
OfrbIpPEFEfjOetDj7dDERSiaaoBhZ2KTPCJFLN70GIOek4D8wPXUcVcWxPCxGxcGgUY9W2XAkYz
YSIZRTGO8e5SIM0eU9tOkrHVje7ZidT82+6H9C6AJYC4+eYqe7oxzjyBJULTlTaM5t6GEODwWi4F
LAQZU7Prg2HZpxVUeg3iBWUumv3APc8poMzZdhQIlGFtJY8mcW9DwELASSeTJdrsg4OjkKRml/p5
5RCST2bNBxnBIn30VGTgMwwgU4SDUQQwB4GttYydGJKroZdJq/x6O4JSC8CcgOq1wEeXFAL9NY0L
Y3H/8RxxBVTzl717QYIdzRIR/kYrurcjCnjWLfcCFVQXhCEAmu0dhSzzMCBVtNVZwAFQUeukMwAb
1XdMwVj00TMUgyBmSyQnSdB187lbniNYNHvYhQB2kSFJRSg7JlIEcJngfar6EqnDrD2XNoSQrcp2
KWAGEzoGnNwGUXoKIUVtgkKMUmftZAlw2HopRCDuWO4kk8y97gfUFHxbkpPdIPacCytyh1RvCmuf
CXhRgqLduy0aBBKYPXIw+qccWgvY+cI2xQJOXQpJZbm/DRju7ggahZMQPxCxc8ahJPRl6zNLIgNE
Eek6uN84TAg1ZiRjwe4+Kgy3FAJJ8raAwsJEgpAOOCb/elshqfaYSUaTnDak4FyyGeTgEzq+f1yv
gz6kQ6aInwFjYhcBQ1Twdb+Nov34VvAD+8VjARR0O5NrXfpUDJt9FVLPfWFT8vP087bcR3VTVEUt
nS+qSijz26bwR73+rVMDoEuSdj7clCjp32n/vL3Apz/d+a3NVW3ePC+GdV5fjdf6g3V7moZA8d+T
/Et+l+8W5LD4mJnbM3nSNPJRCXxHcHPbk6sCLtZy6+KhKruCNUDSXvBtXjZ5szlFdRsN+NhW8iCf
FF+ruiw6Z21wXNay6QNZ59fV7lkbrKS95LIcXs2Kq/msI1xjjmyFHw8n+TKvh7uSDZ7HWnLb2/Sg
+nowqCbzuy/dYTegettfgUChLq4797PFoNhKPhtW9ah7yi3Gx1byOSNeFLsjHhjciK3gV9f5uDMB
2xy8tdzJpCirorsiTXrbWnR5XeS9XcSgS60lV8vutDDYFFuxr5/uTSbFbS0YAfOr23VnXphcoa3o
N9UcLtT+MJsMnK3st3lRdnYPyltfQr28zev1JC+vd4ejLT+wP+Wmya/G82Y4m3XmtDCZGGv5xdW4
GOXd4lqDk7UXjS5oqllnZrd1y/ayoePn//19Z28SJib/EtIrusx07qdJeliLpht2b3LTTV2F0G0l
vxt+qfOe9URWWcUl7UUv8q7eIsajQn32gpcH5/ndfTMuumq9rep9CfkXw7oZrjfnqu1sE7N+CeFv
h6viqqPG2lLUlxD+d1Xf9s5bRRatRcPUMT4Y5HWFpuwuTlMx8jI/cJxD0NoXr1LotuLfj4vuiJuI
o7XY2wkWSderaaEP1qLh+uvzF+jaPFvBvw/LsqElQ95zE1pUp634P8bV9fDgVfNEtxkKDlvxf1YQ
veydiCqr9gJun/mBpxOxTdrZnv8HRn/YNMOOSdFGfu1lr7peZVvdbCv34ywfb5ag2gvbEKWt2E/D
+g7N1pFswl7Wkgs8m970buOKtqI/5+idcjTrLs02aG0tfNjMDj7tO3mDr7SWXzRXFe2COpZbi1q0
lv18gwxNQLOXoWcbdO1Emh5Zczrv7sTOvvsFImAqhHU1Geb1b/8DAAD//w==</cx:binary>
              </cx:geoCache>
            </cx:geography>
          </cx:layoutPr>
          <cx:valueColors>
            <cx:minColor>
              <a:srgbClr val="DFF1FD"/>
            </cx:minColor>
            <cx:midColor>
              <a:srgbClr val="73C0F5"/>
            </cx:midColor>
            <cx:maxColor>
              <a:srgbClr val="05314F"/>
            </cx:maxColor>
          </cx:valueColors>
          <cx:valueColorPositions count="3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'Yr1'!$AA$2:$AA$52</cx:f>
        <cx:nf>'Yr1'!$AA$1</cx:nf>
        <cx:lvl ptCount="51" name="State">
          <cx:pt idx="0">AK</cx:pt>
          <cx:pt idx="1">AL</cx:pt>
          <cx:pt idx="2">AR</cx:pt>
          <cx:pt idx="3">AZ</cx:pt>
          <cx:pt idx="4">CA</cx:pt>
          <cx:pt idx="5">CO</cx:pt>
          <cx:pt idx="6">CT</cx:pt>
          <cx:pt idx="7">DC</cx:pt>
          <cx:pt idx="8">DE</cx:pt>
          <cx:pt idx="9">FL</cx:pt>
          <cx:pt idx="10">GA</cx:pt>
          <cx:pt idx="11">HI</cx:pt>
          <cx:pt idx="12">IA</cx:pt>
          <cx:pt idx="13">ID</cx:pt>
          <cx:pt idx="14">IL</cx:pt>
          <cx:pt idx="15">IN</cx:pt>
          <cx:pt idx="16">KS</cx:pt>
          <cx:pt idx="17">KY</cx:pt>
          <cx:pt idx="18">LA</cx:pt>
          <cx:pt idx="19">MA</cx:pt>
          <cx:pt idx="20">MD</cx:pt>
          <cx:pt idx="21">ME</cx:pt>
          <cx:pt idx="22">MI</cx:pt>
          <cx:pt idx="23">MN</cx:pt>
          <cx:pt idx="24">MO</cx:pt>
          <cx:pt idx="25">MS</cx:pt>
          <cx:pt idx="26">MT</cx:pt>
          <cx:pt idx="27">NC</cx:pt>
          <cx:pt idx="28">ND</cx:pt>
          <cx:pt idx="29">NE</cx:pt>
          <cx:pt idx="30">NH</cx:pt>
          <cx:pt idx="31">NJ</cx:pt>
          <cx:pt idx="32">NM</cx:pt>
          <cx:pt idx="33">NV</cx:pt>
          <cx:pt idx="34">NY</cx:pt>
          <cx:pt idx="35">OH</cx:pt>
          <cx:pt idx="36">OK</cx:pt>
          <cx:pt idx="37">OR</cx:pt>
          <cx:pt idx="38">PA</cx:pt>
          <cx:pt idx="39">RI</cx:pt>
          <cx:pt idx="40">SC</cx:pt>
          <cx:pt idx="41">SD</cx:pt>
          <cx:pt idx="42">TN</cx:pt>
          <cx:pt idx="43">TX</cx:pt>
          <cx:pt idx="44">UT</cx:pt>
          <cx:pt idx="45">VA</cx:pt>
          <cx:pt idx="46">VT</cx:pt>
          <cx:pt idx="47">WA</cx:pt>
          <cx:pt idx="48">WI</cx:pt>
          <cx:pt idx="49">WV</cx:pt>
          <cx:pt idx="50">WY</cx:pt>
        </cx:lvl>
      </cx:strDim>
      <cx:numDim type="colorVal">
        <cx:f>'Yr1'!$AG$2:$AG$52</cx:f>
        <cx:lvl ptCount="51" formatCode="General">
          <cx:pt idx="0">7</cx:pt>
          <cx:pt idx="1">1</cx:pt>
          <cx:pt idx="2">1</cx:pt>
          <cx:pt idx="3">2</cx:pt>
          <cx:pt idx="4">2</cx:pt>
          <cx:pt idx="5">5</cx:pt>
          <cx:pt idx="6">4</cx:pt>
          <cx:pt idx="7">4</cx:pt>
          <cx:pt idx="8">4</cx:pt>
          <cx:pt idx="9">1</cx:pt>
          <cx:pt idx="10">1</cx:pt>
          <cx:pt idx="11">2</cx:pt>
          <cx:pt idx="12">3</cx:pt>
          <cx:pt idx="13">7</cx:pt>
          <cx:pt idx="14">6</cx:pt>
          <cx:pt idx="15">6</cx:pt>
          <cx:pt idx="16">3</cx:pt>
          <cx:pt idx="17">1</cx:pt>
          <cx:pt idx="18">1</cx:pt>
          <cx:pt idx="19">4</cx:pt>
          <cx:pt idx="20">4</cx:pt>
          <cx:pt idx="21">4</cx:pt>
          <cx:pt idx="22">6</cx:pt>
          <cx:pt idx="23">6</cx:pt>
          <cx:pt idx="24">3</cx:pt>
          <cx:pt idx="25">1</cx:pt>
          <cx:pt idx="26">5</cx:pt>
          <cx:pt idx="27">1</cx:pt>
          <cx:pt idx="28">5</cx:pt>
          <cx:pt idx="29">3</cx:pt>
          <cx:pt idx="30">4</cx:pt>
          <cx:pt idx="31">4</cx:pt>
          <cx:pt idx="32">2</cx:pt>
          <cx:pt idx="33">2</cx:pt>
          <cx:pt idx="34">4</cx:pt>
          <cx:pt idx="35">6</cx:pt>
          <cx:pt idx="36">1</cx:pt>
          <cx:pt idx="37">7</cx:pt>
          <cx:pt idx="38">4</cx:pt>
          <cx:pt idx="39">4</cx:pt>
          <cx:pt idx="40">1</cx:pt>
          <cx:pt idx="41">5</cx:pt>
          <cx:pt idx="42">1</cx:pt>
          <cx:pt idx="43">1</cx:pt>
          <cx:pt idx="44">5</cx:pt>
          <cx:pt idx="45">1</cx:pt>
          <cx:pt idx="46">4</cx:pt>
          <cx:pt idx="47">7</cx:pt>
          <cx:pt idx="48">6</cx:pt>
          <cx:pt idx="49">6</cx:pt>
          <cx:pt idx="50">5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regionMap" uniqueId="{71F5BA61-E6A1-4EB1-A3C3-8244FCC57E30}">
          <cx:tx>
            <cx:txData>
              <cx:f>'Yr1'!$AG$1</cx:f>
              <cx:v>Rank $#</cx:v>
            </cx:txData>
          </cx:tx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1H1pc9u4svZfSeXzpQcgAAI4deZWDUjtlmXHW5wvLMVWuBPct1//tmQ7cTievCc+rrolpkoRSTWJ
xoNe0YD/fd/96z7ebYsPXRKn5b/uuz8/+lWV/euPP8p7f5dsy5MkuC90qb9VJ/c6+UN/+xbc7/54
KLZtkHp/mAjTP+79bVHtuo//+294mrfTp/p+WwU6vah3Rf9pV9ZxVf7i3qu3PmwfkiB1grIqgvsK
//nxr9XHD7u0Cqr+qs92f3786f7HD3+Mn/K3N36IoVFV/QC0Fj3BlDLMpESHw/z4Idap93TbwMw8
MbkUBEny/NazbQKUf8XbMto+X3utJYd2bB8eil1ZAhOH/3/Q/dTqR6budZ1W+37yoMv+/HidBtXu
4cNlta125ccPQantxx/Yet/068sDr3/83NP/++/RBeB+dOUFGOOu+v/d+hsWjv2rHvg9LIg4kYhy
zpkpDwf/GQvOTxC2TCE4oLU/2PO7HxF5HiIf9LcPto7r5GvwBnxef8oIrT3bR4jW9dVzj702Xn8T
LXlCTMIFQk9ojNDCGJ9YXJimaVnPb33E6bra+s9XXmvH63LzSDXCYc/QEeLw1+mv+P9NHMwTblnU
tNCTBiM/S42wTgRFhJjoSark87u/67Gv2+QNggIK8JFwhMmeuWPE5Mtzv7w2Jn8TE3piSmKaAtNH
TfWabFiUSYtZB6uDn9/9hEkRDDp9CybPhGNMgLkjxORs+dwv/z0mFJ1gIpFkBL9q6TndqysGbswj
ZJI+v/sRk7Nd+2G5K8pd/3z9tTa9rrte0o6Q2bN4hMj89elXvfDb0iKkFIjsvbD9IX7WYNI8oURi
xhgYm/0xsvt/FdE2Lbflr1r0Oi4/KEeo7Nk7QlTsd7TvFJ8wDo4xIeyx10FHvfSMOdgdIkDFmSM4
bJ2mu/squK+r30fkJ+IRKHvujhCUm/cEhZ4gcI/h38jKAxqWZVrSEuRRhkag3OyKRKdvAOQ74QiM
PVdHCMbmHfUWJSeSCEtYxHrsc/CsXkoINtEJ6CyMyci8b4qdp9PfF45nuhEUe56OEIqzu1/1wO+Z
EGoCFNIkWIw8Lc5OLBMhKtiTWYf7j7mDH1b9ThfR89Xfs+mPlCM49nwdIRzzxa/64PfgwPLEwkhw
Cz1Z7JHtAFt+wkxOpUXo81sf8Zhv220QPF/7z9F4phthsWfqCLGwN7/qgd/DYp9VkYIxREEO9scY
CwRYUC6IBSblpWhACkUX2wf9fPU/B+MH5QiOPV9HCMel86s++D04KAVn1sKUcf5oNEYKC4KTE5Mg
KrE1Eo1LXVf+B2cb6Wr7q/a87ur+TD3CZc/gEeJi//Wrfvg9XAg/MRm1LImf0ihjMTnoNA65YMDm
cDy/+1Fx2ds4+KaL9C0px5e0I2T2LB4hMrc3z73zmtb4TWTECaS3GIdI41WJEQiMDeEQ2z8F9iM9
drsrqw83QeEFbwJnRD7CZ8/oEeLjTN4RH3mC9rbeJE/hu/zZDQYXjIKTTME5e8RvFJo4uxiMfrH7
VYte12k/KEeo7Nk7QlQW76jPwCNGnFqMU/po9kcBoyQn+7ge3LSn+6Mk/UK3299H5JFqhMaerSNE
Y/qOSXpTnDDJGDbJSDgE5LYEJ9SEGcbDMVJeU/DBgoc3IPGdcATGnqsjBOMWHPn3mvMFF8yCLAkj
MGXyePyssISEzJYJcMnXMbkNynudlsEbIvgXpCNc9gweIS6bd5yLJxCICEJBaT2KwjhSkRxU1l5O
nl1nkKWXAcsmire+fstU1g/KESp79o4Qldk7GhICmUUKeV7B/8H9IieUUsLpc6w/0mCznQbX6w0a
7DvhCJM9c0eIyeJ9g0giJOImfcpqjWZMMAYVB+qLQ9D/s4wsHkBEni+95pu/7mk9kY2Q2LN0hEis
7n7VAb8ZnIBOMsFaCPp6/ZBgJ6bggAN9yhGPgvoVKLD6Pup/1aLXIflBOUJlz94RorJ4R3drP9cL
skEh6/Vo4EfyARYeU8jbM/EjZHlpSRZxHKQ6KH8flR+UI1T27B0jKme/6oPflBV5AtkVCRmUJ7cL
7PfL+RKoVIHpRIEs+eQAjGRlkT4E27dURXwnHGMCzB0hJmfvGLzvZ3lNDukTyNUfDrAXLzGR8kRg
MDT7+fnDMQrez3Zfi7fVQf6gHKGyZ+8IUVldvqOkCIgKKfQ6WI7DgUeoiBMiEIjKc8plNKu1emM9
xDPdCJE9a0eIyOl7esHoRIIgIDGeeJf4REgMZY7iSauNlNaproPybWrrBekIkD1nRwjIGvzF9wri
99Nae8+LjYwIt044gkwxkU9p+lE4st4WfbxNH37Vktcdrh+UIzT2bB0jGu8oHpBtxBwSwMwC+/DS
fnAoAkZgzqGK6Lsn9tLTWm/Lcnvv1+Wuqt7gbo3Ix8AcqZi8p31nJwRmtSh77v/RdKMlT0wM05GQ
K37EZ6S+1tsg3b1FVg5kYzyO07KvF7/qgN/zgSH3KDjlEmazvsvDS3mBeJHDWhOYG366P0rLr4N7
P/C2b0g9/qAcowLsHaP6esfIhFogJRJDlenr9SoSVgnt1wBBSffzUHic9V0HUOtYvmlC/gXpGJDj
DEvW71u0QiwO9b709WLtfUkw51Cywp7mFP8mJmWp6yJ4Rus/z3Stg2fKMSrHWbuyfs+wBEp+TZjq
/Z41GflekFaBBQ0mJB2fSo1eQQW6N8iyNwLznXiMzXEGKOurX43P3zQssDgOnCwsIRF/OMDvfWlY
MAJwYKGj+beSuzXUBb8prfKdcIwGsHWEBuXMfj809lNZBPLvDGz54Ri5XRwSkIJRkz7ZGzQK4M90
AbVe9rbQkIjc/qpdr8cqY/oRQntWjxChy/dECIq3EQSJJv5RNfRSXqCqSEiY04JljI8IjnTZ5aEa
7+0IjelHCO1ZPUKEziAUfq8In3KYWLQIQPC0pGFkbQA3KCzaL7N7QgjuvwwtH2XgrfWSP1OP0Nmz
eYzozJ976DV/6DftDTmxBLOwfF4eRH62NxD4Q4mrZUKy/9EejTzn/ZK4+TbJSj94S+nXiHyMDzB6
jPis3w8fAnXGJuT1MX1K7I/wwcg6gRJ9qJoU+PmtP5ZErHddcP+GeeI9LM+0Y0yAuSPE5Orzc+/8
9zJDMCgsIigYlUeZgJ5/aXNgsoXAQm3I+j+VWsC05UuNdrXr3rLK8YlshMeesSPE4+zmuU/eAQ/o
b2ZRiPyfCr1GeGBsQUADjhxU7h0A+5ukNNu31Oad7R7pRojsWTtCRDagbN/N5oNJh8VBkIx5mvga
aS0ol+SwEwsT/2DzN37wBq31SDVCY8/WEaJx/te7oiEkLIl4DlLGBXmwIYsgQuxnKb8nM1/qq/Nd
mpZ93GzfVHj/M/UInT2bR4jOp8U7ogNTK6aAOtWnFNh42fzeA8MCyilgn4nDAbL0Ep1PPmwj9GFR
vm027GfqETp7No8AnV838aVO++mXv7nFFJFQtgp2xoIlKodjlAsAqw9T+QS2Z3k90hxtA/XPzXo9
FTAi/4mT49hj6uodM/2QmBEUvCtYkfIIBrhYL10wqEEilMBKsH8IW65ApcF2Xrs3zIm9IB2Jy57B
I8Tl5h1NDSy/g9wkBCOQczkcI8PPYRGYhHASYprvrvNLZfb29V0/KEeo7Nk7QlRu3xGVfQoGti/g
BCaID8eoOuxxhwMIaWBhy8/G5XYLgX3qVW/Z5uAl7QiTPXPHiMndc+/890HLfqsDKWGvj3/YLQeq
9WDXif2mhujJK3t+92N4f9tr2E7Re774WoNeNyTfCceYAHP/F5j8866G3zd8dLbVdnLYKfLFxoa/
vnvgHXauHJE+eU6v9dbTrcXDnx8JCAp74R7sH/KTz/VTBP+CYrctqz8/GodFeWLvs8G+k2CHODys
heWrcGufr7Eg18khX2NKAQsyPn5I97ME8FbrBHZSoPv6NC4xwgxS1eU+Pf3nRxPMHVTlQDHhfokm
LBmwvm/Nea7jHnYh+d4bT+cf0jo510FalX9+ZDBf9PFD9vjDfWsZht1+YK2a3K88QDCTZEq4f7/9
BAMKfo//B1WG0eRaowUNi2Zulc1l3pSeqrwkU5pba8jXusp0s0+J5xZKDv1pWksnGNik6eEnZpyd
EnfQNpNiykTxibBkW5ReqgzE55kepj5qriTFkSLSv8iYuGwrfFpo5hT+wGy38WuVDvQ6MixtR8gs
TxkptimqHYPmKu9zpwvMjYW5IgFe4lDnqs7ceSHiKa/L2yGNmKJ+ehplIlRuzi5yUp6xohOwMVHr
2rXsAmXk5DyurXKSlsOsFdGUddXKrCvP8YbBLoz7UEpvakUmV23BVeKbCkpsTafVgYpjnEwGvigC
Hyke4GwiomFW4/omQYEacNQCY+nMMIKrUlq+3XKq2jr01ZC3lWqDzpwhr7ezOpkKt/ySCzytC3pa
c65VZ/oLi0N/2KTlzRIXS93wfhnEebLSrQENMD3PzhrPXCdJj1Y8FI9ntMvN9eE6LiyyiBFaQ5EK
Pht66Geog5czHXkEuKDlKWK4W5UGsZy+G7ADWw4Zm5Rp79wlg3euc2OW6nY4HXoSToq46hzJcnTu
DWyYiKTWj6e1dvPznqoIBXJKzN6fBCygV7wpzaXmDVUsafx1o91bz02NDZJeNq29oLG5IdzN4aMQ
vbHJTH3ZkK+J7PjcHXhlKhFbw1ni6XqVJuYsowlcQ0U+MVxAOQyMkNokySw1RKV2CNPEm4Ym9ldZ
yonNYXjblRGJ0zbl/LTomfKNLluxpuOnstWFE8NznCBu/POu4MFZ0MZ20texUJVf13aBzG4Wt+m5
tJCxtqK+viz7wJ/1XlA6NWfVZVoweoHRWSMXPsXFNTI0fKAvHhncy8OJyYopbXVzzpmvcBta100i
VJgawWcU83hFUDPYkVWGn4cMZU6PmDUJS/K502V/5ZLqpnF18zVsk1x1A6UXjeXipc7TbuK7qLW7
GtWrHsY0Nzxjl1sGDOAuO2tyTFUTCz1ByEuXMq3ZFcwUn0krrM4s1AZOWpiXnaH7B5EnC6/Nak/p
1FXYsPw73YKIx3JWRDTxlOisT34bhV+wiw3VYi0u+5BlEw9xf1q2llQibYZFHFbePAecLwY3bewg
EuyLGLxF1kTu18asbNfoNrKr2uuS62Hu+50xFSUpP0eDnsSuZW6Y29UKtQWZdQZzHdm33k0UCTrN
Ek0nopPeTRIRMWmYh6aHu7I1Z7imkR3ChifzKKv7W17i2z4y9HlJiae6oowWwmWezcqyeUi2Bs7c
T9FQErsT+SpOGnlWdkmgPGzJWdwF4tTHZmDTtMyufKuesRBeHZfYmOTh0FwJtyiXVmNeS5OuaRZ7
28QIclV4dDjXGPVrP/Ir20w6qgQI2yrPCF92YihAUcjuUhttd5ma5rxmMrbbMm2m4f566zfDpAp6
PDn8gpeFnBdNmavGT+yGJ/1FVPDugtGqXadBsPxxCbCMZh4KVoFlIVV2aXaLMpLMBqGNyeG0781O
Zb4LrUq8VdE28S3D0cbVUXnBhjq67nWvrKj9YuViWLe5n16VaXwWpKW3OZx1Xus5ph978whkous7
cQUaKLD9pPdO+yBCtwnyHFEwdtV3bX1eMHnDEHY4suJPGpvxBXiNs7QtqU2tnk1QGCdrWnTx2oga
W5M6nArPtCKVdSRYueYVNUm71IHgU81ddplRq1B97OY7X87qPGxOm5ybjmVk0h7iKF2neVlsAD9D
eU3jz3jvpnMk9Y1HjfLSSHGyqsFcOokbZFMOtSrzzCIbDzXBgxB4I2Jk3HfTGluLmHv9rUFTtqxl
jOzDqaMbnzpFnZuLoqT8cwyjKvZxdLuvr1zxgTV2nyTicyuH0kYwvFTQZmTCLU9/ridg8ovPaGjd
VRzkuY2z6ltjgDyBt7fJ2qS5sQxiTFGAk0XRuGwqZRkq6hnuRYqZVrIk2nYrzh3R5PS86MvUbhCI
cJ4KrWqZpE5TF+7con52w8EPtBNeBasuSM9cnclNO9SJ7XvcW0KTw2vO4kz5cf/ZdGUxxdQLLhOk
6wvRJCqgyL/MWwq62rWyOdM6PjXD6jTKRXNOo8wAMQ/r24IZ0xB2s15aRh1cd2XR2pSn5SLLg+Da
LPJoEiDg6HA3DRSPDPAIkmHheah2lcWL4ZxZ9QX2hnr1eG1/mjahnmQJunGzoVqL/cfhW5tCe9qG
+ZOqi5pVx81mdfgWxZ1nR0OGncR3uwnxwPp2KagnVJSWI4LAV4FpZk4YJYlKZJKfx7id86j8BuEm
nsmmzuyYEq0aT4MZtOJlkLreFIskVgN0AowfMSdeIm0Y+ETJ/A72+GkXUeDN/RjVi0QH094IwbC3
DLycgrunmRsrnFbhmbnMouI8MarkwgAtq2ovwlPD2uEBHCIKRmGWoKFXkVnmqybKYtsK0GXrBqGN
QxfPB+JaDheFnOooWxCS33kymWGvMSddE7Vz1hZfQQkPqs8NufF6WipL17c5j8J1Q7stzaVN66y2
OQP7UEcWt7P+MmjiYmo2LlWkquC1RadgJ4lqSfg978OrIcxBo0Z2a/hYlUV3gdngwZf8mxtgu64L
5OQWqlRZ4XOjcrUiZvNAun4RF12pEo6DaWWwXGka5nMRcmozWn4eZKJQWDMwpLE55VaXT9sgc5Xv
h04ms3uvjGIF0npjVGxQIDWwhj9VvZdMZCBvSG7e48RYVxydGcjt7JreicyftVhc1DqPVRi3O15z
X+V5UttBYF17dXkTcTYrLdea5XWEgPVdlJWWYrFh11V3y9zsvtFWY8vBW4GrwUmLHdQjp+oK1fr+
hTfoWrEpalEzcRv3i5ZGqdKHOrBgMFe1LYusnHm129iowLPKpNO+7X2bxay0m8C7N6MiVChhF5lU
VR7fB2HxeaDMGeJmlvZFDT5fcurieJm3WaIGhm91hS5dHn3StZTTxAJ5Qt9aS7Vtf+P2ZJKZkZN5
bO6axtJrqo07GMui5w6MpskA/t/QnHelsEWR9DBYjU8NMbZRW14gDy3KqHZCw5r3XM8j0MRKmN2V
MIlnayMrVVTrVEGtvq+swdZep6Im/pTy9soMhsQZBPYdEuYOSH+npLDurTbwp8IEkSzCRW6yUpEQ
2V2bgGQT6zSPiOPR/FrzSlUSbD1ZBlm+yT3aqMIvT8F/imag1bjv9qrD3ZmZttKJaVs6RWP7LjOV
RG4+8yXflDJTpCB2ylN3Zebwbe92BwgUTOJ9ZrWbnsWyueNJvtJDep9WKJuVRn+FQB6dqmhD6EYy
T8zhtM1yV7EcBBE2FLIhEON2Kvtz3LcImh+ldiXcVmUAT+HXl32UrBIUhioVqLB7kqXKLfAUhrqv
amH5zuChG6TJWYR4qjpJgknOwrshJ1yVMfBdCs+WQTgZpNmBI9fclAm5K/fPwZjdeUV8Rmq3tXsR
Bar3dzkFGSFGft9kQavKugxt65on8gsUlH8NxQNYgHO3KKCpWcBU3qq0FN9E0n+llnlqVmVlozQp
bD+oz6OStWAnLScw+m1DxE2P6a6x2l0f5Kc0gywnRXaik1Oa+gtWAuQs9u99FlxUbRQpzbIt1pY+
5X4P5qvPFAJb1ATZFyuEsQx2YCZYN9e+vwaH+TNum1uvZp9KyzoTmbyIzf5ca5KoPunukKjXOi+X
NDdW4BqZShf+g49JfhiACe1dFety2tRhoYbM2hSRtaqHfuIxZRlo4vHY0aI8d9MIhLJIYZAMrFaE
wJnRnhs4PA8z+oWh4NwD+2sZqa90N+hpU9anXknneUP8SRkENgqdsEjOm8bNZvXA7cFLY1Ukycaz
alBZ/rQoIl8Zte85ees7mfhCIxmrfBh2tWhLVUT5qrTOjCSc+KHr2uA0CDUMVjQnbbApY7OaWbg5
F32tdFx8cWW90AYPp7TBuR2X5TTtgnWdN92kqjCeWYHnYJqjeZ+zSWnorU6tekF5h1WKDHYG8f6U
elkB/oY2wVuC+BgL6AM5dP6ahq7qZemf88K9CnTxLepLouqGDIrEU5dSce99Ci9FTS4tmQZXkSa3
rgum3SszwzHcdtmwMpmCl1UumIQhlcq6mw9muqF5dYt9Gp+2hdkoN+ijadROusLJIZSbS6Ndl3mI
PhnxVUDEoEyWUScmPrXrZgORH3W8HrSJ13S9k8tgSXtfTrElXDtvQjYzOuGD7rZufPjLIRMm0g2P
+nDayLp0kMtXEaC2MoDTsvIXPWm8SYbijWG0ppMzsWlbUc49lEytUIbgtBTSyVA1OAJUv02M7otV
8HoBceKC+b47GYRI5gWL7oJQm8sigSg+LdEDrooChNwQTit1AraGhuAQ99MYV/nnMimmVSEmPQT+
l1ESNGpwra1JSGt7GnTfF2aY1BY+HeaVgLjZAvBVTtCgdMAv/N6dQlgr7LwQn6wEbnkFuUGmBeay
iE1lFJbyKrEpWXrRu6DgeYzWZW00kzR0xUoaqxbMq0hktRQFhQA9643r0u1to5GBU8jgM4vjeFqw
dt2m6JvfkxhMWZDOsyjxJjinEFh7clrWNFsWVpMtw9iPY9Alz+eHi0Rat5E58Mnhepuk2dKCudy/
/e5wO0TBEqKxfHYgLWIY3QEkI0aPPNxELniEtEOnh0ceLrV543Q5H9QgwNC6xEtXiPelChMNarmd
lYQt2kKfhT0kktJ25yfgzFY9+gwJj3WwKA1UKtOoFrqsNrQqFgLSPiqoGpXW1mcWNF+jbNjxsN/l
pIhV3btOKcmCtO1uiFzQBNq/AiO2Snw7l1VnVwn4CsykSA3U3PW9DTGl7xQZXus+0HbzMAyaT+MY
rEDD8GmeWQ6FZSC2rgmyeSV9uxQZBs1ZVUvYq7FaNn309G2IXaGaNue2WfN6XrfIOdw8fMAf20mm
Q8uu86gzJo0ZbBM/tpaoiudNS3MIV7mKu7qzO7OSKtSyVYh6yMFpUi5zs+7AXIu6XB7OM4jxl1k9
j6r4QkP1yqwMkxwSVrpVLmSTeun7y8iK0wlh4J0NZnIb08GfDpyky3zAqUr98Msg/Eo1xDNXqCH4
8cP8/s2C/B+4Uh4IcZdEK9GY0aJvM5Wa4WWc5FqV5Mzg7MG0IAeHLivTu4lbb1VGiVMFeC1Zce+X
7jUPurkfQId3Z4nltFFy2hI0MY10SXE9a8JhTXCrFWwBeOoZ+YQyQ5k1cgLdzIIuh3jGiX0IemBs
QJBiS2isC3+/xy4zc5JQCPV5cNFkpFn29aSy+KSSxpcce2AZeHoWdPIh68UiKF21dxEYA3e2cB0u
44sasxVPi2WVX3Revc7S/MwIvKkMIOmBjC+V2zqQ+wMXP58w3ai89r/gAa1JXoGMDF4DOToXsilF
BckGdC5SmTv+pzQy3Tmp2zPZmZDTpOBIxdOhpKtmKiztq8jITikKZ0lXJKrOMdh9c2O64Sbyutzu
wtpSRdrOGgiolRFEwCaHEZzm8ZWuIXGp4yWDKErEV31PITA03VtsNDPXCCG+6JbS3FBetFMUV19d
YUSqCF3mBFl8boYLgiqsKMm+RVlvy9hYil6UK7Oql7Cko4OcDQQ/ndRnGSh+1YHXwoRemGnXqzhr
skXJkkknsolR1ad54l7rzEIOotEmzDn83aJs09NUzAp617vupRH7qQ2maanD85r5KbhBGbd95jPw
G/FyqKtZkg7gX5bhtNXJrVuLSYcJs+PAhwyrH1xldFYnPFFNDlEAOBww9MtaZcXlAO6+ErIy7cLy
iCppf+0zUN60KTzHyO98SDuIYeJCxKSSorynmi8rGuWTMAjvQ50IBxK3kJnsW8ds1zSKv3RuXSxJ
CYMz9YoJbbN5Zfm+nWTUVdr1H/qe1GcBBe+RZKqLwIzFQt6GESuUW9dXYdBAKFMPkCNqP+dxYIdV
vGut8hbTfhZGw30lc6lqI9JTWM8MmsFtF8lwGZuF6UhUGzbtepsh41rwSDrU10u/r01V1GyFghls
VPIp4WjjGZ1Kq/6i8TJjgavPlJZzo7qtebAkfjZp63yBYvopTHttI47PWlwHdpwHpS0a9q0wyNrA
7kTn4UbnvQIPfR27JVYD6QnkUM7KuNnlQ3DnhecE57exppmTZkkC3qRFpq0FGo2xatq0/qlsXO+u
zvQ9tqIFKY3TjtYb17sRIIikAS9EkNzOhHuBZScdD1wRC5eXeYluKQtXrEsvPTNxyrgFGx2thjy2
y4JfJmGxoJXeRnkfKRS4WGkiS1VF9Z1PpT/LBvrVDa1EcdEPdsL0le9Hl8mQffNBUZhD/i0zchu5
1UWMQOdwfNqVLocU5tch6L66oBQwTr7BSv51VWfLnvMvfZh9qQcJMWbhlDTVdqYh999gnUxbDGol
GiIVBMq8K2gXzuUwXJUCX8a5TV06Aem61qi9iIX4krlRYJdB00AiX2Jo4LAWXTeX/XWdVGLq9XqZ
7l1VN0u/VUY1Q2aNFXHJdQEmoPbwhspBK1Rrhft0qgc+7QMIBcPBW4Ppm0K27SLGnTLYvQkmLHNr
G0bwHcFnNXhvVp+e6aFdVJ13ETbDJ4uCUzZApriGtAfLHauNzqluW2DF2HRVsiwZCZWk6wCjTgWE
X+ahFdpFv2CkdSDjKyA7je9aJD/5fqY8EZgTDr4h8sxBtblZKB4DuzoeoLejEPIhPXjQ8cTywOEZ
dHex7+I6ya5kLDPbAo0QWf7UrPx7A+Iyp880uDnAgn8XDhhyymXqVD3uVRnKa7PD69aCkxQPk2Io
QHsmA1uwODkXwX1Tsn5NA18qxozPcRDfkUDsQyvpiCG6KbwwVu11m2oMZMHmIEhVDEM/+wbOx3US
cD3xutgJKwQxmjjPrZyotpeQbTdM04ZNBSD+KAzVo+6WW8CU6YLPbgwQLFo1mMloWJsY4iIrOoXp
MXhWo2ICIwYsem6bMNs182v01fUzB0f+edDirzEXoORlfu7hCuS+bCe9zkAqTejAIoQM9j7c1n2j
kPbwqZUhSAhG8gzQXzRpGtjCg3SI0SFfeRTSRhEw6Ak278F22Ba3Csdl/4+wM2tyFFa29S8iglHA
K5OnKtc8viiquroRCBBCA8Ovv8vVN07t6NgnzovDxhgwRsrMtb7ET5Ek70skoe54T5RB4LDzH+S4
z6Z7iIwVVbMmBZ2JKHBtdRkN5jWD7YS40iROYRZWI49cj3QKMSlw/ieaiVvKOan4st7XI/bfGWuq
0YQIqL7/2SdEZmo+tmtEryNjnuZuyXvlyvMm026vVcMz5Z78btuyjqDQTucu680aQXJFXqogPrlJ
xqwH023Lt0aKinU+rMOhbqHQeW+b99HP7TOgQpb1nEJnuMyQUr05i/0gQcKzZGYl6a13lXTIQ7uk
9zNcKlO2iEhjHtXFQhFb7TJAd/fDANVZtCL+xLmMvRy2V0WM12RT1A4wRIxXQuCuobQlfTFq5u0a
Vt/GDiNls+qL9MqTo2ZJNXexl7UNe5pMsGDGmqpJpy+bu+6CWf8yMgmzJdxWjLn6Ju7SO+VDJdXB
g5bLyxikZ1vDy+ik8wrFNnIHky1MDPvegURJWIM4i4DWNOtnw9Z9s0meo8z7s5FtyCaLmhU+X74u
fpPpGIFgTtsS+np6oM0nZPsYQ2iDmK7zIfDf1EVNQdj4WhK3DPsYPxzjvNzG3NZefJ8RpW3FfPHM
QlMKjQOwzI0zO0FV3lJTer2or5woKUyKS9wTF3fT1rKQfbCToY0q7aW/kN481RuqXLU5RW02i5xk
/bMw/aufwko3MXLXtPEz6hEUkLRyh0CcPW2evRT1k1E3S1/i5z3FNfSkVcw3jmBBYSyMYGXSrJv4
U7xxiFEFkiUTnmMil5N1fai0tfCuWN+jfKgpe3ZHv4YMUqclHLYeAvlHuBGZ19YcY2qvhyVsijDZ
cOLYAnlNVZie1yKaUafDgzomKs0aZ3l0+Xgd15jzUoECjbP1EKfjB/pcdx6rD7pfIGLZ38no7uCr
vHCv9bPZ65+Wma9VI12o8KytIjIeBu5upfDW8yrU78GRUeWooAqh83vjs6fhS5MmhpjXNJ/jaVG9
PSbW3TnjjkXtDem5j8wk+W1UAv0fvt4AudpxLjNAH8KCnkscWl/1sp8ya3uS8cHN2rFukJSnL2TB
GZ9q4LhmbTKqy9SbWK4D4+Zw7Eul4jsUtI+Mzh8+T+Js1UkZDIneaTd4m/p43VFt6twu07vqoG95
jWkLtoS89IxCcPJuIhiFEXXHnCWY+QKHXztjU9mFhRDV25LDTSl9ipCOlH3cqziFiTMRpKBdsh83
hRw9WoreOqoi5GsOXVQwsZt5JlAFxV8/Fi3xvMKq9kvCMsvnoX2MO5TNPpSAfBoczOwQAbFnH45A
YWFzFYuj3iPKmmwJkBi71C9x64Um96btuXYcirnHd/M5mZucDMlaGHf5ZdDjnEe9f5sY1ubJcqzh
vBQQxrB0udeR2cqYATNg4mRTtR+ndMsoSXTueVOx9oGTjb5jc0ju96tKabF6W12MctCln5C+mBv3
AhUgmYxeaBzchUvd5bSBSoh7nxVpPLyJuslT82xaMxRMpOu+s9Q7BdPOG2JZhb5BbvsYj35cWEww
x37rzpgeqga2PjnTDiMZzlOwb2Mnypw6dCsa2KAyC4LMSKYV8cf73aD4y9mCQJtG1SQEpuzMmfvu
wNf1is1q3vfd1pVdSA5zihDXDtMBufSdMDB72pldOwHchqZbDg1P4dF17qHuvG2/JUhD0FKRx/6W
L6miO8fwImqDphoUUoRwWqrEGoEAo6e8JSjIN+W8iik+NpLyahwLJcXJrccld2sIKsGUeGW4tv7R
dlZnlG+Yi0SqqlWvnz7gievOtQXcs65w+/umXrZcOvE1NXyBSYuBUbulEC2/GmjzQM2MxCPBka0M
ql0YJRms2n3DeNXCncz0ZO5Rx1YG6FTptXBq7RB3RzuI3dYclT/cRgOMhRF1duYk3f1s6/SF6iM0
HDFGzhfUuXLTZNdZP/dWhJkwVTfUT2zhtLbZYX8fzI6YNa3BTN3Djg9HUQV2+HRbVgjV1sXGYsyx
TqDLFYpIWLfnaPCPCKH3Y0wONh76ItKGIZoIkbUE+SYlIcnxKYht8S/wP8M+Mj3HrN4mpYcYRYTy
S+FTmA5QeGb4kXXsfQ5OrU5mdG4kn04sjp+S1YXnTjt+47R5NHXViK+0r0XNDihLTk7YhfAPIIcA
jThw6edAjra8dfvb1WxXQdx0BcydzNXqtp84rI5gyTw/togOssljq2uYS6iYpngrN84egmQIclkP
Ztc1o3uX0BpWohM8yVTcW6YNyg6GktMGTw2V1RZuKgthOh6sN4p8Sudyg+ZfuarXBR222845h44e
drjurgPunAEVgPxYprO/WegSqOEA7zTyGG3Oh2TtU/IKQf/UOc9zuB4CgXJvriOS+ylCj/s7mO2C
pKB75gP/1oLgOJgPF8UXGUEIAW+4s1aMWcrxS27Bgsw16UkZEgf2YDC/WID55TIE1bqNEnDLtm/X
8c6utZ+xOh0K3uslCwRJoCMlZ5aGtlIusj1/YNf91MVnh8enuo0AQQUc0pp5a0AP7dYxWXCZUwgV
167D3qAOohLRU50TP+e+STJUFEMeTqyE8xGeO2vy2eQIF2Qf972f9zCXnVwSqwrtQ8lGuD1ZmHT5
qOwnEaGTRaEcisC+Ym4f4U96X55KZN7GbZP16MUt+9Rc97uE2mKe2J46g0LNi/yXG7tLOyGRHZar
aVBSQZSXweAX8CyHAjVdmqc8pKXHMWNHBrK6hfAdkRTxmdL1HAxdjJjdn5bRsxU30s2BmuzDWP2p
vRYyF/8TiikpRvwiiSVBSWRzNEBiEAeqmIWfazPfpJFz9L22pGuMtRr7pEX70IaQLdncHuk2P634
Nr7V72vzoSM9lh04lJK5fsFIPFThMHSlWF1c6na+/EztvQ56suvB/3ieuaVpWgz41VDu9w88XHQ2
bqzbWRHXuRb8y2dweVwiHild9sAm3gzs90xxTESpVB9by/bIpN14i/ddbeF3C/EHRtXzZitM5dg/
VNuM1uY59pZrtSa0oivkutn2bj6IPjdN90HWwMfM6Z9S3/2iZEBGi9wf+W3yaMmO2YBUop1v11We
01STDATSHmCNKSlE3HwWvtolXH1xb+YoPpEBd24s74wMTw3+WLnsNa9k7NBj5/kPWu8tXBUYhW6L
oE1fYExNFcQK/DaaQXDy24Krccp7BM8QikbeLP07SWJdiktYStiCeT89tojjuena3dhbVTqImNGC
enIkpM1Er37DihOoPgBe1QNMJOh0w5p2x9oLjmSBsz3D7IKiGebE4oLDpjEztCrcTScSSygdYfrg
sC4CfKG+gHahiOo00gCy6t0aBAo0D2EYx85ONEg2Pe95c52vqV7CoxrFYXJTfp9cJY/ewoaTqpNs
Fi2B3lk/kOA36Vp1K9rtrjZS56Ip6MKW87JlGCKouBSfwNtFPFvJtuauvKZbb6+FVtMuCUY3b5La
zSTRQy6VeLn8heUrUdH9FESfIuKvde/RXdiuboVZzcb3EQTWXZDy9gQ0SsLJQcKJG3RE16THBMnD
JIfMNBVubEVeR8lhGV+42pYDHYk4upH8FMrKYz8GuaHmVo+BxsSAFFMYCD7j5EzlpMeirqMd00Ak
VzXWpZRhNjjdma4OP3h2XW+8uL3qaj0daTO5B7K5NxAOoGa3224SRSsxGbvMyL0OPYW6ZHZLDYU+
V5z3eT0rJNizuhJNS79YD4ttkWPZknTnENrtKPylwvWd0shlLiCO7JaInh2nRswKcBkktj2vK3nw
BA3uw04c0nkKd0vtPTTwovaLO9RITelRoPt8N/TD0cLYP+LPRa6d2KeFu3hPHhTCKLRbxanr5HyY
vaMfJB/tCNlxncKuWvsI5iEnmfAsqha9lV5oNMb7OOTgu/gpdZtnb1OsoIn+UF2Y7hhmmoE4fbFO
UMgo0zseLCr3uhDMGu9sFg2pOoADcTGVvHdAKvJ+HpwK3vuUjw1sIDxbEcPcWyV7jqrbyzfTfdhI
ejeeseXcf1I34s8d7e6aLviMOlLqsXcgxloBVbrkMq0Mm+87XAogavVUON/Vr1PQmHzpSb840qRl
Q4aKxqyHZepHO4m47I7TF6l7JKZprFAHjjez9hEp7XEW41ZaWR8wT6GaGtjL3DqYfQOgfX1Kd8ul
4vxqEj2cw6Z5GwXicg+5unGGIesUP/a4qPdoaT66IJMOgURuPYvFFFMZB0if1np7D1AMLzFs17Hl
pSvgYjT6lfpTU6Zcvyl/ojmFhJcjQ/49T2O342pgeYr7ARZpA9FODkiQzbzyMo6r3sH1us1GAbpV
mLkmHKw/pHndNBOOv4UNEZ9GTDaxCDeow+6Li+y+iK19dOtJZ/IiE4eiGQsj9GPfpLrSiqzQnKKg
iJhZsxiTk205Pa7R4BatYk+DH/W5L0Kws35g82lzhsplmPnAksiyDtaPSfd/NF9GgFLxrZjccEfS
Lao6+A45wJVn3iAFnLfh2cw4b2FgtqKLxdm6Ehqvvy15Ms6PrrXbXha9V6xdgCWSqojnsKgOLK0X
fNGQndJ+6THKo/74/Qx6CmDN/3uZj+qdZz8rrpct/GxmRCqUE8n0cPLaQebfK36vM0oC0O77NXT8
ZM1/9kj5iLe+Xzcrw1vfH/iPpz/b//tOhMnGTw7/61H8Pci/e0S8U1v5n0vqkLZFLEPTncgU4Pq4
fOvvvf89kO+9+YyIfv+z49HhSCG+V5WcbNPf8/d3499Lf7by/cyNlwnjARfpIbXvNQnNMemVOAz9
4h+0twhMM814/H5GwT78ffazLNm2BlTX/6zTArKCqvY/a34/qy8z9c8yRbt8oW24/17+dwvf7/79
8M++fj73z2Yi54L1eLWXewQ6etkYz0PeUN/8HIj0HTgQ39v6j6dC4Votf7Y2TENd+Uv0xPsZpbnl
7lolxr3BKByO3w/tug3wH/Dwz7Kfl9/PBh1fxXxIq3+Wf3/+e9n3Rn5ebshCUfsMGnILdvbzxs/O
fpZ9r9JByIICf1n7n219L/tnM98vUy1l5qmI5VBAdj/b+/t1v19/b2owY7vl/2zm70r/bbPfn+Fb
ekyVGXdEEH1UA9IyL3Qsqi+8jGkDG+3y8M9Ld9FBl/3z9uxW7ZZUbXpRXNzp/3/o+5PfD/8sc4Wl
WbCEUf6zh3928/PZf3b139bzUopj+tkW+EJ5nI7b9+LvD4TjDA/wn43+x/v/7OT75b9vO2k/7tfW
lP/1FPy34/qvm/le8edYv9f5XsZAkJVzHPw2jQlzcL7ACPHvsMAlZg3rw+uDSd/Wem6qv9PFHDw7
kerods388el7NhCQ8I6sFeIQBjxmiOBQH/rS59yBpIiSjQTOJYjxEgPuQ6PrYAf3dzqtwJBO0eUZ
1LopRIlNxtJ6PNrhO599DunMTfpHl07uPmXtji/2UZoGkqMDSTMeBtiICvSfIXU1UnujPHEdbQgc
1CBnVv16u472K6S04Aw8QdBq1B7wYaEByguuuxZuIkGk+S7d9Z77lXbLozemvGISUES/CMBFU5St
Hm1Kv0eWVPPrXkiWTY0r0D0zsisCCuq6vvgwIlBwQfpz74EFgIkdFSkZAAQgFYaLPpYh1/RulOaw
uGucxfPm3uGfFfz9NuPICMrVJX5BaoLSRnMPCDsSHT9RddXoSyYGD9z2KPVxTguBWgWV3g1aPEkO
z8cpqaPh5UKPQVMLQP/tKQi7wzCO16B0x7xR4Zuc5VGItauQQDVlhNiODOWK1XCkWgbZDRW7KNRw
WJm5giqBGqOFDOi4QhV162VuABeA6rCpZolzF+lgTxPGHmt4iNvoz7lDE1WMKMxVst5wu/xRMU5M
YtM3eOqwR216Va+8zZsO2xla9+iN47KDd3blW5cBempRt0zsRdo/LUUC6brICJYtSnZ0y2Jn1Hvt
w/52pmTXhARnOoScPqo5LJEbPyOXXColXZF3Wn3FzW1fw7QHF4jPEkjJu8BZ13vfqUG1zA4y827L
Y8rflU1ZCfu+348OBILRsKlKNm/ehbqrEjAapR/ii9fgGvc8uVuadNonCge9bGA+a7QCHN0BP/RY
BSxOc3iQQZbUiQvbAGNJ+6jsmfNH034rpuX6cgX5LdHXHdt+w8JGmqxgD8jwXTsxPQvf/JK9v+Q+
hl8ODNBmywpUjrF4zEO3DVFPxVewKeZiQm9IqNRSdMC3gpA7u4274J31ClOkh7cI8uWFNhwwP+ky
MGsW9KCHA8a+CEiyYtCbzc1i1+NkInB0TtXXit6tns42mXyO3RBmtVt/rNapdOI4+ewhL/OCa+gJ
7MQGtHKl7Mu5kK9iYdC1l+01lasL+mTvOb/jdAB80gTNIfDcPk9b927TNMmDtSsos4+rl6A/Lb0y
CbJv4UB55XbKpMN/cemZapNIjCE8jpWTPLNLBh21PUWX1GCK0A7QQhxxtWFI57OeIYp73k29QJ3o
4b4a9yOSIdKeNbalmR4Ul0+A6bsc99cqSTq+edqe4aH1eRLoqtP2Wbg0yEPVQhmnbg+RxqLe8BY3
S2tBgU/B7mhjto9Cx0We7N2TNnx2WoiiaFvrOtRIqpduMbTjEe29del6Zu8FAC67bn2pU/tBaznB
NRZf7fa6+XwGpsZ+uQ2Dd+8/JZI9WXQfnIZGe9V8Sr3KJTb90ItJCshVywoYr0X7Ykao/2fowFO7
5K2dozO4zBfbpVehj9V6b74OXPB3egvb0gJp0aO6ouBDIE2tO84YyZptYPv1k9idpd0jH8y7Zwb4
Qnq9DVunmA16BgmURDRJYO4OYYRJOwCSMhBYp7mocU3kkzCg49oPi5OUTSNAGLRZHMYFLVho05K5
Ro3IXOTsMfp9lDgFYzX1Eb0DjaLLmaZtfrGQydIXwWAwEThQHLruda5NV3hpdyHjIUco1b+MkRfk
kV6LbuFNUfN5K8jkQpBZ4IiBsi+V0z2T1r+zy0WcfrEErq9sOFopAUQ0/pdw+Fff+L+UDKByTKDc
3ajOTNyjY8YgXespzxsPIE3SwdVia/3qgVJYenCd8yoe3FaepVrzflivRgOhU0Gw8mccMPOrVKH1
ztX+VC4Oga7pjjfwrbJGkLAI4hp1a70chIeg0GcDJ2MFXgTyqCZ13nqHCa56rGI0D3Xi3HMIW0F8
kJJ8qGYsxRLesqTri9Dt9syLZVZTrQszU/AfyXzUcNZrMoSFRNQtTdCCa58tL4gD7wZw3wq+YVgK
Gji/EgmDj9plFzQBnIEZjFJMdnC9H0Nv28W6D3ci9HfRNl9zNjwNi1uFXgcQnQEPWWX31kS4zBzx
mrqiPdq8ZkkWjfIeDPBjH3XP66a7IpzUI5u2X2IhL74AVwNpuCeyIvVyvSVFzCG4egooq0fItRiB
0QgFJ1XAlCGhOnAKQqUhu7lx0F0CUu0Nrv17WnePZDRXC4my1p0BuHZ7FXZvfME10WpV+Qa5QWCv
2AaIaEWfmztB1OKjf9s4UxFMGJ8cOG23R9UN+rCD19fMBIi9WHOMzfdVL++1gicYd0BCEwGZoIHj
2/Nfc9w8BXJ5s3L73cKktXWw22xzMGH/CH8Vjpwr7kd0lZrGgTvOPTwE7CHcAKSIrbEl9wJT9Gh4
DdP6QyXqUBu05UDdLIekB/qh498qVFuhEWEzo4EwDCHsJxe4hRPOmRzcoaCXHiE93PHaRZUEMKJE
U9RuIenhrVftRSBLDmKBTY8mtTp31lBkrEFsdvyT7AzqZQqgHX+Lsr9w1HKkQzbG/KSjX26PxiN3
fjU4qIM7vjQjl5m7ds/p5Jww8z00Ex0zY2Kc+vrsjUgTIn+n23m/CFqpvYKErHBaMEkAlWjQcpXN
sAnf2Qpj0MTjuUku9IJWpatWUizpFRfioTMBaAZ/QJMKRu+c0N9dtxwFn6N8WKYXUCFXfqpvTdLl
sZnvRl2/Rz1gApNChmrn7g13eQd/gGbPXG0QtfDXh2u24drgoUsyTGIvcvJmZDRLidvDXGFI7kKz
bocUncmiP6M3ALQNmoHQM4PhYl6Ihiy3dcmSqVrcdC0EEnT54GyG4DmDvn4UpPs9XhpXet3NQK/N
UwMhfj8xuCoAemJ0LaDHANz5UNsT0C2WgWF8RxtMgSnXr0gvq1jZ62BKr7UYeSEpWPquQc8XrPXA
AVeAFuqeg05N6tjJgi2CyB/gJMc4jXGMDoIelFVh/DjNFHrYobPAWe0fwFOPuOYAM4GhziI1Nffa
lpoS/YgAh0zyLv1yF2OuvFXnSoton1D96IQrqrnUvIP5zdbVadAua94nlVa1TeBqNCveBTLXQaSZ
4Ip0QsgC2DwGD5IwCSZQ1rDP4PUBSO35vt9scki27iVGUj8ighs7ggNHbrzOGJ7CIhg2VyH6sWw9
3yxpi8tFNvcepp9CGYw1SjlsQnlVN+JPrBrI4x7sch48UZWcAZx8eguolG1SSL3RJESbpILde21q
eSJIFmuIbDatz0hBsnaKrv2GPyPXfsb/lI15VHvgo/3lF1QpmC2JXc5JilBD1oIn5qMeG0RzcufU
LeRxIoFuS4yOOScTtNvI9nCbSMezEH/jmJMurNq6+WOrNNSnSHhTBt/dybxlforEXHp+tCCxchBb
Y9TBxNyiDRVmr8NvA2jj8Fw/IYkNO9hsN1JucDE3ZnfgcgMFf9tLhicQRJ+olGUecQns1YPjH+Oi
cf741P9oBD9QAnewYfo0hud+dMM8ZYCJux6J6BbVAO54kqdoymm36Hoy6WPvmN+wdnC/3qtmoSWQ
92JFp3SGVqNS2/q2tWEIiES+LVN7NMN2vwUQZ+z4LkMHtGoKaMwV7GkMgYwuI31KZgC00q2Rd6Ip
H6wsGsATsBwubiEAOAX2yra3ZM2aIfpoTc8yO695WBO/CoP10XfRvNRiBDKcYR429QU5+x0BKCk6
HWeoEZlHQIIs79tyhO/z1MUYpX0/y7L3cJ7COTzXS3+9opX5UiT5SMfUteLRi4N7DIRoIwOual99
dXK8irgLbIDIeQhFWNkQ5RgmKYHGwAR9oOtzcundnWk5co6JzQlOAVNvlgWfPnHWivr2wV1puWqv
zde66/JmQkYYpbj6hbOmJRKTGiOEI6EKECyA9Ake/AlgV2RkMb9han/Pm1kjIz9fffeuAV2fMRkX
PIV376S4SuLI/4iS5HcDfwmtguIQ+PPern4K58G7l1EKdMpLARUHaJ3jIrp8oGyaSBcAsPZLwmGM
+2vuAYqMPZsgD2jH3EuB8ADueG09eZioPjkAFKUA9Ke68anthmvmkqOdZLEJ5M+zTuHBe77MSHdp
+WuLTKjtDCngdQy/ViBJY7+1BQwr9IkpcxcP81us5l9Nr/cbTG3ie+/gO6NiDGaeD5vM6DKhrW+b
YQjg4hnDB8vjOwMzNFvb/tqiY8mBR5mJNn1rI/An4J8eqb43oQsjFKV7NkxJB6uPFjCVrrsovAo9
OJ+81iXZFjRquPHNiKrD4sYSBYMrkIbzk2+dJzc1Q1Wz9R4dbrbArQ3ueprCCG/pAaXWa5LeJ9Da
AZn0cTbAR861bpFgI8EkMfqSWl8U6xwdgY1ldjI7HTPwQ+h67p4kOkCPbkv3uCbzaWRBubQeKjEL
4A39BkPp+ATK81HVaLr0FPr86mYrU4Pe0yEuZ+m+Ol13TCbj7+iy7sRCK2E7NL3I2ACp0r+YVMUa
BQfkF+gJR4Ixx1mErBLV13zj8gMy6ejgXMgT26QgZCzBbkiJfN9B30f6OsgADF7Sfq0xe2WaleuK
hmTHmiBvUx/Q1foiwqYrqb/rcBuSbLBDnyl0tZAW1l5oXvkAh53C7Sxoi18tJRNYmHRGt6OHFs54
j9XaC3xF+NOyIHpHAkDrOCPlsETnaaLGDCbAAEgoPYbia6RxnXE2nnXNqoBHDZpel9PI/U/cCGJP
WWtQtIFHlvpXM69PHBRb5Yg0zSRGfJk6MWrDFENpntV5WKu0Q7fq2tRgPbWE81XDChW0ziUtw86O
WYsmu6Kj0EKa5kvQ7sqNwTShBItQ1kdjtjVqzxahswR5djYJ/2sO0NTRPXnwrncA395j0CzxtkA/
SfsDD8YvAQ+oikX31XZo9Z3tXEmfnbcaoKrEQ64u/r273Uws3ce3C6IphuIZncofjU8rP7J/cEuW
M03R59VgjvLiqext/Jx6y2mdHJAcElW8CKYbO4XgyuD+xXCveOrvnIsUzsb1qgN0WeI29qZqADAS
mM3ZOM7PGKOgQbwRkMscknKq1x0+l/WbqQvesoPXuU/oQXWKBu7fc+iDHZklvdPsK11eZBK8gJ95
jHuDbBN3XYnAWeSK0iYD1AEiCSxljGoBCS/GJphdIXdyIlXw5hIf/R/B89IbByd0uhc4eRAFgzun
42uhw+DV4r4fXj3bYgOrhV8mra/QQvBYb2TvXbi3sGYKqXCGDIDgysLP4YM5kyboocOh69H6tymr
78bfmHhpDZhPBlcLs3ddiEqNTD64nVkCIXBf2aT8bPXFOermxwWcQrWy5raN7RX+PMDJEniyIWzY
AkXg1Yw272UNHrwPoNQfMTqXlYsLk0fPMSMPPhkK9Odfs3TbcY0WlG49qgmjpUbrdLLsVeC+Gh19
OjGQEHyvA5qqKnTjQoxpEf/jrQky17cHac5ckmuFCSANmz6ftPdGL8Vr4tRX2wRWwxNX3CcbhDv1
a5TLhRV47owEy8CAa824oY7rRoBFKK4WZDFmEOl+c9FNFcFBFlR/DqG9G5nZcH+ACDWNeYi78ATI
QuUwKZBTAbVP4Fj+P8rObMdxJdmyv9Lod7/NwTldXFygJVGzYs6IzHwhYuRMOufh63tReary1Omq
LjSQUFISJTEk0t3NbO9lHJgQG5knnywAdIoyRruSSfke5dE+sdJjjbdYS62PyK3JU9W12shMD7dj
vDMmdZPa6biuq+yg+hE/iab8qrReU7051gaVWM+K/STFf5u05lsUFPd1bPkcwqmLbh1oCM08nAsB
/Sa1kW7E4C8G8yFoBe6M4GsuxJOxeNZw7DyJ9GePxsGajbUINcWay0DbmauN2ervTtceDC9+hIgT
Hsoi/WiD5cuOsp+T3r+kBVaVwsRp3JT8zfFwM6XDpUziRywUrywhXrVF5uyU/dZS089OhcOKro/J
WuReuo7mUq5nw0He3F0zleNuZMjcmBOpWS02jqjWySZEPz0sQUtN9Zxn4QkV9EPuDnLlaOLHHA5n
rfKOkVdcDIZwoCi7tiyRGAwGqprWj4f4e5zVcv1VWerdMrO3QKmABXx5n4tqhYSNwcXGHRNg/rCr
01wMfoDt1Sajl6W6OplZ/ogYclU4aEgK1C/TgIUp0oOXJEEVa3WQX+bBOcWzNClTI6YXZbizq2JY
a+t2HpOV48Tpdg6dE5TGV1tWP5GO3/Z54Pox5ylXyAtuB8cX3cYrykvcueHOqJO1M3Sh74hibSbz
jQiKY5H1866yTN/qIP0w5QnfytauwdWFirLfWz0K80VPPbpY7JY/Spnew+iQvAHTRFTOio6zuLiY
2TMEmU2UlXd11H6PerSvyyk4T5WxKlgebUObE4Vc/g12vx0Z8e+B096Qub0NmkAjSjAGRifdtxJ1
ymT+2EbGj3y0JYFexLJ2UDvXm/1ItkyMRfyIeoF5WCMpQ/JY7YnGHtsp/67a5J3o92lw2/bg4Acx
iznYQBD4bqlzrYIfLA+6QxSxRAlI1J+FK/0aHdUasX0KisnY10KS1ksmkyVDFZ7zSZxLR4kbYs2X
MSe3O3fOtlZxsUFpMRDTI8TBUENmXGbpvqgvRSkoEPAGMKzEO3Hvaur6JxkH7n6cxY0iKj+EeUoS
0w2PfTwQNIp6a06NWKsE0b2arN3U5PpRZGiZq7kKqUQ4BGpupO3yQN9Nk1cdLOEix588d40DLH8Q
U4OmBjLH7nr312NBvk+4LinfbJwsTtECK4O5qrUI4/Nyl0XuJizG766MLxR+uq3t4KmqvOlQOnmK
48D5aZNHBpUPbMDsxJ6/ZzvrLFQ7GZDp0/M1oc3znNXNrmeFXg/MYX1NAjJuH9VYvnYtCKjYZvaZ
xXCQeu/tnODLcSZgLxmloYq88dxUPXJJVAQN3hTRTS0WJpb29qB/4gbmomGFnQfBm5lIsDk2KXSo
StLDIh9pSLBqm2HJrY44R5bkuUC06e6dwHmPPAPzi1wlE4Nw0AUHc47PmiRj1XrGi5fedEgR8Ahf
quXj4qUCY9p6hUD05+C5z66EiOEWe4n/Zt1PyXnW7Idc3aoEDAPKmscixOGOkelQK0lK07nFw7iq
HfejHi2HyRCSl5XdJ0vpwBM5acOxPkktHHBBmFwRXjH5ndYeux7dYxVW46qckKwhdOOyNg9FLz89
zSJ6g5+CTrxKIzKhdtCtdEc1nFmmszImjHcgpG7rpP8+5g3LoTHB1mjmX0M8N5c2bXch6W3NIlI2
Q48JdgLCgqvK9yLtezw5Fy/8QgWVnLR68SIQcKrYLRgek8d8eA5MbCm9S4wWhchjS6zfY1uiEi5R
ZngJsbODLA+GzC6JNf0l9Rit0xZIXUqKBRqUtdPjk+zIvti9vCHGfrK1/KXJ3cwXNQaDXgdBEQpY
Ya6xixcpXIIikx8xJGjX9pLMIUkqdJqkPTH+zhm1EizNSlTHWdg3o5WmO5RBvMo4mdTCtpprv84Y
EvOBVGXQU1zpQ17VLIy3diSGEyaEpSJz16lt634w9096VrJQNSucxZB+ViYJK0t9pEl1V3vFsM+m
xV2U4Rkx5KHN2w7pDoWpZib55Djpa0eSj9mmFJhNyZhlZXQIk35ZQBs/LBv/K9nKcMfe9Z2Wo1ka
DORtS+kp+FmRYcG4JFi7tmeMA5gGMVSGGTQ9FiP3AZgXIHMkOztNeLv+phcLgibvlO8VVs2an7KH
3Q/uoavI+MVzN1Av44TxzDCFwVFvEM8Bv6vT7r7KKQI1VsNPM5Qn8vKX0IKr0JG3GTPkyANpTdZS
6pD0WGiIpnZRJcEOdLF2aSm74yhlEHMMB49NfCmkduspae6k1lXbfioPc5Vg0EgLPzIkSL6QySEM
ZXMayLenLpaGJB2f7QIfqNZ+o2rG71/MwObIyAZxkxyzkrQ6cWuO8dU+1Wa/LTSzXg9VEZ9bh/pp
VZO0V+YoTjVnMQwwYIEtck8CiO+eV/iFtaw/y9Y6zf3BShlJs7h8LuzZ3OM5SxjCyukom6UmVGti
1ek5vi0nrVnXZtYKJmTvy4jTQgzSOFFvzFsuNMIs23rOM2xjjl4Ea1euCwNKhDUofLNcoo1yl0vy
Nhv5iHTiEjaz2lpLKU1UdNUZf+1La/PdBnprQ9lL0dBw2W/y8bm2+Ysri480UgxmY2gzrFGSsd3+
xfIsHSl4fnZJSp7C8l4jhcIZRaGbX8WP0gbKI0gEP+CzdTVtzYohVF9WWQ61Ht92UYInYb+XBO4r
TeTCNzpZ7CgWm5FVbD1kmFHU83nVKxT09iE3Ar9PphdwDGfVOz3UhKRET4m1opgoEc0ABMZ4Zifx
JXPBN2CFb8q0u43jdseQGiqJQ8/wagAWpM1t9WG0GV/RlNz1i1PXDdznLOrdPT6l3g8rpVYtGtSN
UVX7rjjVBWeyFeCa4kKCzKIucmoZbsbCODgGzk6WFRbnnFT6xxhar5rx1Y/zR1dU955KfMuq7ubG
1o5NjLG8CV7R7vFqadgYup8CyFKbUTFkZqx4bDH0NwM1Zhv/VBL1fhOJH14tXaQKtbZmvENSIIXj
Z7P7HqWSmg5lrzXKWNYaM2uRiRUrce3OKBkr83FKN0zbh8QMpqONFWcVE/rIomMxG5bjViixy1T8
2IpM29bunSEFC0Nteu5HAFWNRlZ4rL+1PRURe8B3FxYNGCAPvM6YzRx9eIma9kdmUyIzv4w+vnOJ
9gmCmRX7fnyRBuFAh19tFXmCNfu+Lq3oNixxJZQmZQPWKkODnrfsfwCPQNMdXNIu7Vey+xhcEvoq
IQXfh+KpJSlQGpm3Co3CJvlhfusDwsMka3MfLcirIHSvI2eCHBbLQ54k90IqIDQWdBtnVuWq9Mhf
6z0xH9Q4kv+q+NTM4a3tNVYs9rDXGXt2aVHC+szecJQHvBZziXCJjA2nfuAvSjir8BXVysp2kQnG
c642qUj2uQZbqA7Mu6rxkmOJLnltVvCR8AJOyjtxHhVrvcJrE7XDcKOwZskaIcsIOivqXqepvGWG
TVgFmytMJTFM1AIdiNpOSdmccZaR9fcSdafN6iNp0IK0UfJoaF6wjipSr1FpQeirSJxgoOtuC3sd
5+KdXPvwU4R7qq/I2IW86RvKbPNYvDsOfFBHEhrVzU21OHMSXZt3IVS723i5sci+5cJzjteH8Km8
9xaZB5Xa/LWN+wS4YNznCMRXKRIIEkTp1hUeZMG6nzaqYhwOlP6UdHHCeaC9NCoaNrphOOvQ3Ls2
njE5ey9hHAGVqclpl00++HVAIJMPM2uhVT2W1aEam6feUfPOwIDk98CUxlSG1I6pzsECqXZcPLiI
XSxKrYv3V6cSxxKOMdZGZU/klZa+WTfdTa/ch6zgCy1m/KpKr29ar1WrNAZJyesRwIuW8kY1JLd1
MJHkJ82Io/Bt6HSYpA5l+aTTn027clB3/FRVEeyiEYN1Cbqsdm5zKmIbLOzIiVHOB0pse0qseiaa
TQm0LMG0Fdg91vDymNbduM3zCnhYcAOU7BLaxCqEZehgFbxYkZKP0dFDe0qxyBk/GXKBsTnunW7W
91WXkoaxIXFM1D8l81KYtUQCeDOD/i4JcI3Hltlv2iIPtyID/1bp7pdj9XgP2+exRWkma5YbzoTC
tpkYn835Q47uvjahsyZfjs0JOufZezVC0tCclrWfQPVfTOFpMNW3OkVM0XJyGc3TmDYnr0bhg0/T
R2f+TU/hGjiefJd9jU/e1EHLeYa5DgznbIRqlVF/8fvQPnhIfo4qGb/pMxa+UAmq7SVfgCM/4Abs
ukiscYpk2zFwk82QZE8QIqibOjj5kZGjwZtue5PqgSWDH9EdChRGlXUwzH5ntBvR1xfAY9kOWcZh
6oNbWpS5aHXEJtVHpDoO74kN6iUvrM96Hi8SvAGr1E0URCcMycWKs1MgCGq2qcSnlS6rM+oot3YS
YelOGwybvbmvrPagQ0zq8vFRTLN+6dACGcpiGoj3cCksFu/mp5Ga4IxhRYiynclzpUwGfG9Gtc4r
RE+1G51aamnk3F4N2bZn9J+M9u60FW3rbRo4yp6MOFvi+6yEyxcy1pf1rpH6we4zpnIAyX6mq5+Z
HWOtG7ErGeIztLrXVKZvLURlzn5jN1T8LjIe1jBx0q09N+BqSUImSe4LkVBBM/HzGSVIEImLjQwD
FVuLr7lHs4zwiRH2mLTJN37/B+etxi+5CckXkKYl6d94Gr5Dwior/Byb8aExnE+VtS/u1DxShYBC
moiQL72l7oy7rAoIB6S+qHeoowo817YEb6RFnrvq8rki5NeoOjuBeVKV/qYHA5ilAp3YUs0q2hDh
S+YCCyvUoR/tU18fJ3PaOVxBBeq9nIE7sMV3s4u/agMnNizrcVcCah4C3PP1Z+E0L54KyUYX5W0l
t3rAzMmYnsGv2+eyv4wAJfDODhRP/M6NkdRpUm1DFqqVcjLfWmwuDD4fjvFJQdP1o9m7jEjSNoUu
37M8vMcsHB1hCB1Ha74ayi8KQBgL9/xsAwpMiyrftZOl+cjmLFYXEBsLe6cPY3huWlVtw6Z6wAfm
a1bJ5Z/KY01QGraVwCgPeiD3qpYRHiNZ8hlBXMO00B7MQvB3g1OUNlkclrcEYXboi2nAAhF5JzIb
67Eplnkw1v3RKZ4iVd+ZnbkZgTpwGPFmwEe7ccmWr2tyfjbA3FVFuXwdTzD0HDM9J3Z1H8K6XRmj
omI1UsQY84RkVbarWgGgRN22s6ZDbe63uCbAq6UsylSzLwtQHx054biAvNOOhe9G8yWGX70Ooqrw
NdUeQzc5BKGGUB3FkQ6A0Ydf8xITLGYjfpe+YQnQhnDgWPQDgPgIKehVCWAFLxTxRkzGq91Wt1Jr
97mXTX6rs97NWtwhrKvFushKWNvDXRuab0qeQpNRc4wHh3LYl4fGoZQWxMre+3Sm9pXkl6zcZyoo
u7EIqZWkJ5OgNApZRoyhcesk4200IKkeOtQe+kGFWb7VSQ/YuX03GpjhSE/VO1VpR7gyoM1q46UZ
4d1UJEytHMxK2ydrr7Bvitl8DMzkQTKmbF2n26X1vPOUfgyYyaWbrLuSApkNMilJyEZigUuwSBjV
aG6QUXLPDVnsKHQxDTxjrc0PcQmqute3TtuyKiHZ6BUjEgCRneVYfwRJ/5E21CqSeaVXD1nVdVw0
E1aY8ju6+494tD67vvQDSOemlqmdJkbqZRMgw4qo3Y7eSMlSsMdARvJM3Jrl/BRZznPijHvNMA+Y
MquNaI1zPIgFL4tGp2NCtBq8tucvtNR+pSkmjKZe957cWhUzrDa8IVm/y9I3aS6Ag/RAUvceS5jB
71e+zIG3qUEfYHXSv3lljRrJ+xF1SNupdJ4FmIQVQrsO4ex4tnL3Ea8VCe7c/abV/bkLSjp+/6//
/q8/+gz8Ay//vVRTHYdR+wuf//e7//1U5vy7vub3g//1Pv7n73uX+L1Gef/V/j/32n2WS7+G5q87
LUfz9/fi0/84uqXTwD/c8f/a9uBfNDZ4+Gy6rP0XT/7Ru+DfdD3QSUxevykO7Y/OCf/Q9OB/Z69v
r/nr3zpOLI0Efr3kj64HrqTVLh0KaDRmIP51/9T1wHXp864bpqO7IJC5/VPXA+s/NM2xHESyprRt
x6Ot0h9dD0ztP6gs023Jslkpaqan//90PdD/0vNA8jauuRwGp6mh0fDsf/6PP/c8SHRlyMaUYk/e
xNsa7piszdmjYD2UewUkGFPZHumchldwGTooDQJhDVJ6yHJ2/frO/knzhX96GI5nOh5Ho7nG0gDi
z4cx60099XOPvkXhTJ4ywz0R3b850Aw93AhhBZQiBu3od8Ad1q0mgDcYGOr+zWHQguLPHSCWbwMr
rEnvB5OGPNLip//zYbhSTxqvN4O9VgOJClCS+pMujIMI1mbvHIah/J7awZ0de98zSohEHu1a6Qul
pSgErL+ewDUuKv/fHBatgf+vA6PBlq2DEpeubsLr+ccDY7mJ0w4W5t7pGZRygEr4LqtbCCbuOcf5
uhpHOW7IGMDLnQ0m/WnUN2NiSLWqmo4EYW+Do8Rsvws68tmq9M76mNVnx0HBH7hnlGDzHrHDHSpA
eZ7+fpMphxHPGsDyTi5Os6G0FgnYeDtXMd0ZxPQSVDmwj4D1jRmL8hJiw8RdoX2KyrWP8t4KEVGE
oITHYTctygwxD+IQ6sWXF7gjGRoy4gzLftM2e6fKLtCCG9/WMEn1ddpetLz56EewSPOAJVHriouW
zI9uWQdbMb0HYUtyOym3Y+vD/Q560Ceuk5WbdOpPIXZQ1y9hV61bOze3lahunOQD8jPa2iGi0gr1
nyUFRNEqm06FMTyR3oDP3nW233gncjLrxDCKc6ZJe6t7Cahkh/DNHTCHpsmhjoqN3TfZAjWRW7ST
FL0PbqTvs4TDSvOvqdLyg1BAhczI+2yXH6SIxssQv+SWPe3GtoM7HPbEYKAT0gUWNjTy6KGB3sSt
uxt6zLXVFH8WOavI0bGxr1dfDriA0gvvKpOFnAyM1dhX98ljkVVvlAvqddMXoClK5g4SZrcp8o95
ge2OPUvq0ALGZpIqcZgiMFzsqLAxeQOjJTyW1CGNuzmo906REmZ61qNu2vYOR/qhByZCkroGHUyV
x8qHb/SwpIo6VZ0vQIAc1Vi92TqwDudOn52foTOLrbLIoAts17QdyRDRjOVamNp9O7Y3Tpp94reW
qzYH2FXnwGobExmiNvTRpnB+6Oox1pF9kYeLbxPtLQSCuE4tMlkz1l34ELk2aki4hs+RPK2lFmph
4y2GWjwyiQIgSs6LekQxXrpJZ4URduadhMoH5YHivDtFu5GiK5BO+30Kdcx9iY47ehq+MtuQ61Rf
mL2dcFcIZAFudqxbdUrZWzMOnU0ilXUpgvpspUOwiSvCHaUb9d7LzCMYTQsHLdY7YXFDkspCZ7Rs
asnw55u8jaxNlcQkW5cnBN7nKc5mH69By7cZ3dphA9skZIF4fagPa0oU1/vXm7YrvumeQRj1912u
W+ny+usrfj9xfez33etWbY3zLhHWvltcmAVpq3k9jJKWJdChro8h1iyO1y25kFTllL3g9gBe1i6u
tSGWJQXn5cXXHWn2ge2gduzN9enrDfkmgIfXTU4ZFi58pfWaynQB1IEX/nrw1+11r9hLAQ4PrIau
d+vlg65b15vZ7lwy/9eX/ulIJk0D5UA3ibbRKDlVABSuu/8+NjcUoLV+fc710el68Ne3J2fOgV03
q+vhMoSgbyXukHZG2T/xPjtWnKtGcHqKUH8DimSuDMnFE1rttK7RP7ZR6G5RON1RId0Ng4ZiDRVg
PdbDMcIdFcvmI+9ue2AIzzYg6yK3j8VQ9PdONT9jp/1qx+GI7BxPhoXeL1ARihOkQ3tzbuYV14V2
ACAF7iIM3ZusrveBFj5IYRu+FSNwB0TxQGoTnIp5G6SaB265vTdCl2oEdgKy8L7TRSZkrFpuokXE
Y+HF3OmuvImKKTgXxU9dcy+jckkjJUR4jN+krzz12fZORvxe7wuT8BnPM6kAK0H+pOmPXgG+sezV
jRiD6AhF4iD7aX4yzBJeZ/PeOJM/x9Lw62IAoWaV2J/D6r6YSZiMAR4ZOJwdgD5qOeT1LIAAk0Ci
o8LNNGcbx9APQRtDlh+0huSvBwQnozZHwWpdw3zznTg3GH7nWyL1z4rr90fV3doRDXpiYc7b9iN1
Qvtsx7bClVMkGwNWkE8JmEmL6lcH+gVNLRnxpuu2FSlsrd3meFNWnopRpJbjt8mGSWgWRr3tKT2T
Mzs1Y2TdOXO4HwwQvAZR0zbuPuoh/5Tz/NZr9TdL1MWD6J1qbwhvjzu8WIU0ALjFH0J9O4TRpnVJ
eZJfrPc8AFYkcymtwiebsnWV9q/NCE7CqTsaIDmgo8nDUPKqjVOUUk30tOPYcIXBel4DowEgQYAt
Zuq+OUnyVdUvKOsO8OSdeyWx6HRUUir6AjSLy10/WXX1obtq2E6h6y+Y+jH6HpOe2hgOaiWn6o4U
3H2UzibK79eij42T7lpEMlk17kUpHvWOwK6X+c7UaQ5Q6PabkVef9jga5OmqyidQIePgZe2mVCfd
Hi+ZC2CHsuzNLEwypODzIVggJhtrBagcgY7GGWBU5rZxzIOeQP6zjHOaTThByr2G5mbDiX1rG9G0
1ULWm9IO1d4ot6RRT1UHYzycIqTLbSruSlYzZEQ+6aHkrtIgnLdJgC+wHX7GpTajLMqwF0b3WZy/
c4kfestG5OXkvqMsVEH5hrL9t6AF3UF+6ckmdOsfXGn57kjRJehIHdfGa92rvRkVJI0UWd/Yjb6b
MQhIzaUCD+wVzfVtMlOlq3oMNgYT1BisU69y170wsnNch3faQlex5gfcWg9T3n8fIIasHWCapyhI
tqIPoSjad6z8DqkVNut5LPciBvSEaeOh1iU0zCWKFrP55blkOUAFjyXJzgJ+vt8rdBe59nOsyNBF
NJuQBaJYCv3tKkdUsqpiZrE0fhw8YkQPLNGm2xXOBW327QiJhBkKA2U3go0KEZaNB8QPRyN371yn
umtsBJYjtF8WTj/GYLho0nmuwXbgrOc8FEd6pqDuG6a7MQ75oif3nr5BvqX3T6Xbgx1Y0tx1CEqR
FPmDE5BfCqIIFQtQl9FBGEiCuNlQit0rp39B1GXBhkxWCaooLo6MJGS1bQvcFHiGzjbVR4dWZXYf
IyacznY7ol8W2rnISOjMfXeq5wdjjgzfNQbqm4H6qUzsFJ3Un2nZhI1Imk/OfHIXVUwcRBeN6tOU
2J/uqL1O4zoVwTf4iMdU1kvjtBUG2kc6ksA3TaYzTeo+iiF/KRUWYy3ee6epQ1hv5w7CJXQGNw7W
M0jzuNNusgrIT1xMRFPLM9fHfj2tZzZrKagNaameKiYZCGnG9+tegcprX8E6W09M//Cn3W5nLK0X
WsNt+WNIHSZpXtzMeB/PxihXc5RPNyRe/dYQuZ9VWYXmy1vUL1gMY4pim9KgKuJUHgI5kAxIzut1
4Gpfzr4HlXs2Eb/6tLp8qCX6XNU4F7M1nMugs9Ir8dvRVg6bnMqMtT0zpQHHGy+6eIodh79wORLS
TrNvNwFwH2Qp67TXUt9DmjqgVNiozqKyGX+F7VzcjmbJDQr3lez71yGiCYZB9wF++EnhAhiDS+dM
eBn5vWf+L0uHv7rNL54yPg1viNYC+r1Q5iZDwEGIFJyTdnQPtPS5o/eBvSsKeSksbB3G3N24eRr7
CI6+hLBvU6whx7kNbwfDNJn0WvOGBjP41rPsAroM8aMxlwettA9GCVlxsOqLRKaCyF27tzJDOzh5
k5/VlG8iVzS81kHCsvyIIISTbQhYCPEhGrip0SffrdC/K6s/TLXjh3lcwjil3YOsvENbKfSJuHVu
SEwNRZDe4G+s9vpUvcVleDQlOnEvGdKjN84PwN6mG2oT8ojd7IgQ6SuyOUYP22zT8zE5Z1Y6W+UN
8J4L1JtlCW69VAXjvtVoe7TkWJKdH67Fr4LRThH7Tf2NAQ8HMMKeeWk6RjQnQOcWHPD71GsJHG4z
z5XF3E+2SseIDTyiOnlTdChad7jJlhvPGD5pUSC3ucaJbs/PmTflKwuoXkgw1LJykfQ7AFUctEix
4jcvHIc9mqr07IDeyTNNHQJj/nDL8c7y3mwQhyb0vutNv2yJ0pn09XWz6fRZX1+fMsPOZZIioouq
o6KoebxuJQAzstXv+9cHpYLCsrpuYrDkeQL5P/b/pw820tukJlaGoiuHdRvxbdvNVMFFZSs2kvpf
373uQsX1j51/v/b6st93//JWrkS1NmbYIK4fdH0Dxm8Lv/ghEFp9FJpHUWzZ+n3zLx9zC6giq3/2
uoqBP7ZLYD1yVr/2uO7mGAl4st9vDXCz+fVJv97r90fFhve3PcG35EEvDxVGC82BRrYc3p+eD+Wi
c70+mtII4Y8jut6/vl/X4W5yJwMpbN2C7Fw+M60sBurrZtY3hyw0vmWzxqoAZDwO44yFp4lC0qJo
AEP4Fp8nXYboA0JZRWWHJKQfTJHiyC4cN9hUJAL9NMzvooRCxIj0HcgyvaHA6GKdLDe1LPGsdBBj
ZZs324q6xwU8Sr0VUUO+f7kLQja7xALzlIiscTsAijjrjfmcoPDazSahdGbB4JTZ0nYHacg+Lmr9
QMdT8+zgZpu1+hFG0hDJZN9Rrj0nUZydFSyHNdIlyLKRjVy06Q9urd0mDowglkVTfZ44vEUjGW0n
ZOztXJ6n/viNQHw+94WgG+Wy5dYGi4TSY6Zd7urLTWHidmDxcGiq+I/dwlkHZ2hP9TbVdVwcUG0V
RzJbP+LcLi40M0tX80RM0KQaSnYz2LjtrPsafMPatBdMZRCe2+VGJ3cB0tE6JFWlA6CT9gY9txAX
g0jlGGJ2OBkkr5nY+I54Q8J5phcg2WdGUzLSYf5UGZbDuMwedSiGcyoG9ElpiLA3s5dapMoJ0zMy
DGP87Bi1wptK3ZPOM9RCZPEO3NPYBp2ijtrQZyuSp3zWrJPo231QERnOGe6F0kvyHWzY16Aay22b
xN9rz453YAC0s5a52vm6db0xh0k7e5Y2r40MQlSCIYLcjzD5Cfo5xXhy3UtNXrElM7OQcDzrVOWF
fbJMHcmo62wmHUgl4fyZauxSdWupIXKvW84U4gvylJImIL8fixxSK8jsmn54UDRAgXueS5o0sft1
y+0HWnhaiOoptU8sHNtzN3T23spnk56drblLk+Rl9tCQbPCdp3TscJanrs/bgzLPLgXwKGPRB56U
nO3gh1o5HyxFRDmV+I6ASOJYQiszcpGcDS0Hab9sZSEORmAAuEVyRUXqTCu9Zh93lqg2piUK0ILV
C9psmqxQWjaqYVpZaZ+ebSNL4WW2P2hc6clR314fDcVUb2wzJ8NTugnwnL/ted39euO4p8TunsjA
pttuoqeI2ed0BJiYiePlx4pyEM/u8h22y0l/vQHzX2L71xVzqyIQBLE/g0L8dUM/C8hi1/u/Ninn
QiijLciqE/Pz9YlueUmZdODn/7TjdfP6btfnr3cdzP8rMzX1Xx/z+4nfn3p97PddeDzmRnYseX8/
9vtDldnkx6l7MRO3hX8WxXQD+Puhq9AmBJALEO3vx/f7E38fXnU98qwncxZQC1hfnxk44XDAabvf
+123/nJ4f7l73eUvh/H7K+jb+B0bxIWWGvkulLSDHJGSCkuljym+Y6jk2KdrLO+S7tt3JQnnvanM
72UmxU1SG8U6JPPjs0qP17SbsS4esqHBQUQTlB5NX8d3DVI9NDAkMmhnu01hZfCfM8M4k3ykrRXm
FFb10dTOt2Hy0jjaLiNn4Rt1+m6wzvVd2/MYpIh0ZenCC+LqxBtCywzNpNGN1UQ/3WIXlzA43blx
/WEY56OMDWRN7dImyNDxHrs/gmLSLnaXfY+Ia3ZkNwhHzRHlkOsYBw4CXVTDctDyEncrdNr+TuEF
EuvPXJvclz56BaG+VfWoY7Kg+0Zf70Xd082RcbZt4w7qC2nu2e1rH+7qj0gwLc8DVgxZkUgaOvOd
iuB72mXysGQ60PJhTGnH5KaV/Y8mcO9yS7O3QmLpR1uS6C/EadYpmzJ/5rfEwk6LiwCTIOxe5KGV
C9+li7zHwNKMdZlMjES0/ygjuspAzzqx7kdcAuVgDhpCJ0++Wcpr15U2HAouwQejTKF3T3RcbcM6
3XkaTajV0NyONQ8VZTuQDR7Xumzi3dyBYTEa7W2omp+tZulblH8bBH/mNlbf58QKH/MmRfePlo+T
5DIMTP/0RrzrKyPeOvV4K/rgpp9I6HApy2O2n8FuE4L9H/bOYzlypM2yr9IvgDLAobehdTCCMrmB
kZlMaOEQDvH0c8Cq+euvnp4Z630vKoxkFMlkCPgn7j0XiWfr1Dfdb9d1CmahU1qxC4gmOtoQ9okc
Q5bUbBMdWqJvOafBG6cVlrCIAXSHeeg9CRyYm2qsnvBPHlrGl/tSJRbm84B4QlKANxHpaeSQls7V
6miXytwCYNdMG6Uq+24k4aao4fao0jn3Wm+cA5hDSZWbB9RScFyCyDvKuP8SbIq33Jhr6uxxR6pv
t2Z2ls60vWkb5EJbNAFGCmQg2p6ChDVypK1TWuK1nutE6GCE20SWQnY/TtqtGqNL5/Xd3ilyphyd
M1tJKrErx+S3FXnpVbdKTOi8opi0YfmI+y1h593G1zDAsXy2113Wf9L1LZLBmdZED4s9e999ikPz
z7Xc/yx9/z9LX0odnQ3kvzaY8wL6H1vf16+m/Y8XxjYIN/6x+/3rO/9a/rruH66gOvB8RO2+wRb4
X5H3nvjDsU3L8C1eu4TOz3f9FXlv6X84pm7orsc61PQcV/y9/HX/MAifZDfsMCATvuP/d5a/wjbY
I/9j4emZDotny3Zdw8COYcx7x59/R96D0O1RpoHJRvXE6kuUX7nCXyvmwD/YzOje0IFnFTIiJBMf
LUr6PVablASei8LvNxPWOwWuK8QaMCXLokgDZMA57wgqm8pxP5CRXjuwp+vSGQLYDiHGaugX2yyJ
qJXD4Bw7x2qcSGTXwZyOPqMi/LQdl/41orbXHtuUTfZnhyOym3YepdbKZRJIYikg+ZLZEJv3tWrN
1SSxWnsDvDMLzqka0dqKov9ww4gQSK/fJM4chREMRxVmBGVSmE1zJlEYyStaegACPmJ7PG2EWi/6
jBG0HzXRtgiKs1Ya5IImylkb4rGL8nhlAoze4FI5Z7o5PWCl09b56MC9aihJmjapCRRIfXQ7lb8e
TJK9bCPKt5aHv7AMyXzE5sPhJQZO15mSHa9qYgYWYwFrXHQf9ZhZSNba8ZpAcmXgwdlYJfiThn5N
VOW57ocOX5errRyZuqSY4zRDCYneFok5zxPQEei+GyJuGH2zw4+mcXgylXfPvWbZlEBpwZTkK2E3
Z1ByC2OXV+KpahV+ukh7MoSB4755caL+ZlvoVWC0SAetWk12DY71Mn6dyOqI/RFNC3F+lX8luvGs
Ov9Zd4mVoLRWFeEZqUnOYEpdOPe1871mFjLJilxMks17nzCJtwvYj23uExJjWJc2ZuqkO5BkWIYc
zWFAnWYUbF1Yqaatc+hD1nxEJh7C0s6Onq7OQuGPKZv0NI3CW4nBIHDFZDotcYbGQgtWCCtbMOeW
sSU+CB2RR+0RcJncJlazIeuaOS1ZJmwXUEe3dk6mtXRJc2Hq/TaZ2EcLFIrsv90wLFfSI36lAvyy
JL+BXaEIt2jeCLIZfkLPe9JFXs2Bjbj5IdKJms1MoJt3NoOnNLBv6LavZUo2jezfGUi7s53tTdIc
XmuqA3T7/U4z4eFRbi3seEDqjo5yTce7iWvDYf6aRqfGBoBHiBgaM2OL+nHikZSHRn27kP2tOXak
2ZFIBNVVQ0gaBuu8615FlpF5H5TJGpLaiisBb7OBGbzGGKuqg1NQazclSFNyZX3FBXsOGsIa6FhW
pWUiEMsJrM9daPxx9JjOqarj5LNRJ18LVSDFSy7PLilhqm375+iJTuWOLxmL3uxpL5j/VdOvpM3J
5MPxbXvyAi59w/qI96LV5Nsuq8FrKKA241T369Jro7fefgiAJ+zYG2v4GxsTmoq7ixR2kfQtSdAT
ZPGi6ys2BCJem4Z9cWsinVE0LevxtTCGr5E9DDBx+yKdYY9pAAgfIKzSRlw6pUZJ7ocCMR5lcHRt
fGMe7ty601ZsYjFJ+3LrBOGtptojoffWKEIQ4LnWUH554V3cglLJTGENiAqhtGu5yJknoj9CAmFZ
4XU+3B99pzcf/jjZcJY+hoFFv6vTPob6hz7NT1A4RUuDOGU36LauiriUJU240zwcpRBEfnZCz1Y5
CYDbrJ72UvjilFHooKQM7oP0g+coJ1M5e8wjCQ8xLj7Gjtz20oxC4J1wGuoy+qoqfW34vYlaDyte
ZrpXMwzUYYj6F4Q4sCGtl2DeHeFiABBCjGAaeTcF2SStVL4c1ASNzSd2DuIapoSIErSv2lPu2V9O
8jvWnJdsooDNR79d2an46vGy97lOh+8gq9NsHXt7DsSy+RnGZn8x2QESrMXUUOWERqCHIi3k0yug
b+UjCZW+yQWrNXG8evXKq7gyyXLaDqVCUwik+sbGkln0udVwYFVxxbNbx/k2sEemjjBpFCwPdr/6
KXXxpqQmHH4i5iKfLKrIegbSkqDBqOSqSfZsGONDMAcN0oCsTY0OITS0RQ73kOQgfCOm251lHj6T
XItl8Qp2YIs1BdtRUoQrxSkZ1IG45b4OPYWkY1nlPcFjmloZNjYXe9VovoBIwYaqVx6PDcNXmeZg
+MiA8cbiEfLRuMSXnwAI9N8d31W7/Debs7fEmxMfM3lrxmrYG/hQsYx56XjNdJz0jsMVjstLW3Wr
iHDERd2a3ioGsrUADr01nSpfBr6MyKMJj5Igm4cMnnaCCOOUxS+cBYRtpHq6ddliX2Cs7FXNsdaT
Fm+mjfdQGlhlWNA5lluQTcq8z4lwSU8umK22qBBOtOWJjeq5YSznaFcL8w8DWIWPouOEVDq2Sf8x
bjREEArYjtbp3GQ9CpjE2UWIYe3EXRtt9zi58tm2/Kc04IUSpq9kRbEV9vpXH4vswZhz06tudrfK
gbAHcws3EouM6e9lXAG2afZcVyWB9M2BLKkrvam6pd6xQixtSre++P0IdH7ySFV0+f/qyd+Myr8h
hh1vQSfrgzViSxqRPZPA6W14q71XdX/v2lHbNyGvfx+fVl7xwqTmmIfXol2ykTjAthRIatAul0QF
QesvUzjchU/0SY9XiszpEp3HhjHUl+xGZ+lI0smMOIciZdWb2O6NTdkzsEtHoO9NhGvafKo7L90o
y7qHFCBxlqgFseg0F8Co/A4rO+3DPhgxHtakFZocR3GtjSuWLEsOBXV2SboQ8S6YBm+Fph4Zbriz
cT9fdfJ9o1iE79J1m01saOlOV6z4ygmyYRmgd8nFexTE237yOeDR5PrN8OrUAImEzJ+M1H21cWrw
g5fOoUTRQLtvRGvZFmLn+C00yHBWNxtkXTB6s5F0vdV6+LOMjGJbg8QxhXl0ZA+bzOMR0zUTx4rw
n+nJVm7sOSfhWAD7QtLokT5yjNkCBx91F2TMj6TVWwSwYOBkiOJKlg4DNXXPxxZSg6IDlHBiyhaz
9CT3Y+i3EPpRBE+uembNFS4mJmvLBisJMAKTn4L16QzAr1l0oC6qTzLXTeI6yApxaZeGeEgO09ju
8zi6xUZlH9PK/qhUXK9JWbrFAIRim4CSKXzDx8QVUb47tfaUJi1QwSjAUBIyvAsIaiJ2Pjo3Vjrv
hiZ2zShzpZnYt8Azfuc5ZlkmgwvKB5zIlE+zCzvZY85YZ16Cbi94RQDtb+Yhr8vzvKdayU6eMVAi
ca2L+6De5Kgw0bjAP/VCu1zGqRo3cgZh1jWwW5ckVvczSSukXj36ZZLpMkgvLM3UUglIT5rQP5tQ
vFuCRVejxdeMU/Ro5L61whcvF9q10LlEF/1EDOpY3BmxEqTA7MDu0JdMF1lGt8BK83VLrjdtKMLC
wp/DqNigLyqEwy771rKxbmNB9icm2SXyN3NTk/1TDqq4IJJZuhEluu9xjvXVnGgxX9wTS26nuWvo
7rZOqsBQ1jfXtE9e3p4hFtO0q6HbZRoT4z4ADGxpTcMpO7FCGZCLckUitaiZ6h/wg18peantGtzI
pgL1iAT/oStYUPWG5iNGiPYYYuUTiJGZvpN0ZyNjfdCYmse7m8fbxUyOCfEh9Idha6nueQDpRFle
49xlQ7mZ2nw8Ki0hdc00F9itSE+b5hiIRHSHTPvNNSahJu/ydxaArkTNbnYvtd5sNHDop8kSJOV5
cE35mxf9nI1hVDUuHbb4gw96srFrVptcV12DdNBKA6NNigoLF81Nr0lAAjd1knyXbPqY7Ffdbgom
zjUtnDMDJZzooH+xYnc7wWUb3YRwkjbv34Iq+ak8qlHsvdcmUl8Eks3SQQebQm4/ABq0TnbHFQWz
2pCDSAOZbYA+4C5ef2UAENLp48/GVEfd4zWa8gZAAy8+o+yk5Ta/SivjTdTL19Eev4RM702CyZWK
lUHsIE7NGT/ltpBAnAwYqGXTWERq1fgP0de5evQZpugaqETe2cbsPYcBy/RQJyRWddUHXdTNUeNL
D3tBx468Qv2RZ/K91VB6hgUggHjy77kKt3aANw6LBlkvFqrKDDTH3an8uz2EH54X8ghjpsA2xUKX
ZVD4EWjd3q+NpW0ZMC9wbFn9WaQkmAcGNA5VMp70Dnrm7uN8hngSTmNb0cppnJ0TRJ++8TxMAITo
3tRQ/agaxkyO/2y5sHQwcAz+UzD6P6k+f7iKa4gV6Eut+iEIjsYmW7OcTzhaPD2jNygeppbLnxs8
TGg6iqh6iUlLr7SeRPHmAWClwvbj3u0E8WKENUU3ZqVKgqgBqfY8XG5Ccvb4UUmW3yoLIohjHowc
HFAeiBz86HC1nehU9fUDmIO3oi7Z1sIEVO2BOdmu0YJ1ZhNaVoSXkkkqID04ZFwXED+0vBzBhmL9
uJU6DkBZ7zJopBza9meqIGKW50nD2BrL9Mm3zHNS1dfR1R4E/ubG+dFV5ZpkYFYwAX47bVXVJBNV
VXx6q+OCdHtTf4oKfUdW0yeql6AUmM0TixGk9S7RRuiNOIcyuHTpWmBg8yoW6kP6jvGaek/an13u
n6h/yY6KBpSaVvdzkM5mpMQhGB1JZrZKyfYmS5s/AmEOpZ2TFBdXdOu8iX769nDLiEMzgoS2T7gP
tueszAq5Xiww5TI0mJ+aImY45xNKiLwzonnH2akJ+ZiUYboigmjhDjjYBLPYSssPQylwP5m7CM8M
Q7lXD7c/UtzgtedEmh9zrfee6tLa+mH0FFRn1VcfjLrjQuBDUQ55LjYplaP/ABLnBcnrnGu19oME
PXyxZAzyTFnxwvQio4yie0Za+5A6ahMmMVNNZdmP98qJ6iMCS5Q1bQr7Lk8fiGOP96y+9iUTl7OW
6vopthvMmFOzbxUXDXyXqp/oo0pk7B5PU6Y7+1AR0u40FY0yISamR85MW+AiN9tzHOrXoWMCwMFF
OlSVn51ee4xLwSY1ZiYeWA9F29QrOkBYDhkIhnQMjkU4nKbU5boLFaAu5VeJFY/aRi1N3kMTqJpr
I91XP1dqR/YwO9t+Wgxdw440geE2adMlY3+GPmcnOsyhiD7RZPm3WCEnYiO51g0POUu1ZXJFGRea
F3zK3ca9ON65lpQFSSRo5hH8mPLTVeYnqJOmpoxLek4Lp/2mIDtE9+BZHGjRcDrEu6kqP6sYsGZu
VUTA+Ea/NHJmsH7zUIWS9EmtfCUECsM1nquACXmt9eOTHl9ZJ6OzCoBBBa39ZIXemaPvQZkJamvd
3aJ2fHKUdu3M/kU0jGDKhmmVXvkbLcZlZUNm6Mrp3YA/iUc1InOUgKqg7Ha8LjdoOIigzjFb9UV6
jnXPu8ShgXuTBbJXRWQLx9FBS7MNLg3ctJJ4o4zXnW003TaqxLtZlhTRSMQUBsUBF3ZSZvbe1N11
Ikw282n5UQZIKHq8dpN7goZWXvQwbp+KGPQlQZhRVLfHjInnysbuF05bvcdjGiuwWm6DMspJ8WGb
1bEwAvi4oUXfbvS/8qQh39TFHRVN9Q4oA9GYjDrXedqfCKybrXniKFg/LsrhEdP/inIrgPTcvuOe
mdHZMD+yetVb2ri3Gekvkd8ex4gBW9sFb+xdwU9o5Pek+oYoo2Y11Sxt0TFd8I4CzbcZTsYTtkLp
/M4Vb9DOlXSStnpzWnJJy/4xy9D7h3WNLhWKFUtnupI+c01cW5OzEZV26zJBoHMq0jUpC5gw2G4P
ZpvuhAjo7iZ7x5kKftzD4apUQ5dAceYnHLa925JNac/pxs6BdS1Y9RxFtRVozFEYb+TGqO5D96s0
+wEYQFlzcvdMq8yz7CxvDzSiX/lWs4ZGT12A36utGFRmVXPpk/rBHcqtwSh20Q/IIqXG6l/+tANG
gYRf/5oGgCQpDR26L5hegf2Vw8kg8jdg/eK5yVFV+mPtNztdq5p5n/nQ6uENK8cl8MBZkoSXw4hA
K0CXQy1I6KbhAfhNw+ShyqyfMX7/lZeoExKm82QEGLkxqQhwcqvalXA6cYAuw1TbF+IpmAqS6Vx+
cAZBYcwumc74skiINS/Np04rGQ6M2nuhoUslFv6AABkQjnSiZahr58CkMtGqTawTgetAz290M93a
ucLMvYWx+VI2IfPY0FlXaAKIdlBLXD7NEsok5NxQoGVfR33t/9J08exMTKSwXcBRsQGpMFDdBSrf
wbpC/BGjF2VtVRzCNt5WYQJXychBFSIZbfG9wt/yocnsJVt0SDdtLX9CoxIk1KX93DLdsGGKgzvf
hE0lCOHI7A0x8Q/m0Bq7ODGWWppQW5SOe+ij5q+P6pDwnr6HpOwHmnbgjUJHSK+zsj1mn983Oaqz
w4jr/yBGyQvw+4usvsalIM902XDNPHRh3G1MBlbgLgS6p86AFznawM4R3FQFpF5GM4Kc3qpkQ8qN
GYaITMHQlocRx2SGVBkYKVMYmo3E2FljPG4ZJ6O7mtSuz/Nxa5Lxwfbe4mb+qG8parxxn1UcYJkT
7Tv4aoaMsfSQJBL0c0j292+PDGRNlRWsHKh6QMo9Ovbv3/v9j/n+iJH4TL7l3/L316hCMTKxH2ts
nkSVo5vqfcCkSAzhssDUWDCGFofCEX/dROhxl2xWXk2DfLVhTouKcpJol98fQsbGIyJn/4EXB/kh
bjl/IAKfZKxzR2PZQE3jZMs7rzrgtJSHqAIcQFywtTQKHsTvG+jK+roX+sffXxK2d6DKrbZSdIzU
/r6jIvvvz+/6/lpC6sNqbLm0/31HX7LAIH4FRkfF5S0E1UUrWR7+vvFrk6CM78/juF1LQIxQRXkX
EPKMyFd02tbttEPRgIRrQ5GuvFzCJgzycxlSDyt4MEPPAFvmwTF3C30PTowEMkV2HPkvK13l5qpu
a3BDbJGjFFB+QvnQNcuyoFlJfI38tTzVtpwEt7zg4O/HTr9nQX2JgawBd2J2P4hJcJ7Cp3GTcAKG
yZDXAX25jpTzNQmt3VWF2tMT2CcynLfQE3K06CjRhkcRwv3LqW6ZQhKkYnlPPW/DlaExVRzj/HlM
GgJAxn7h8qI8Jpb5MxYcLAMq4006Jk9GkFUnDap3ZbjRmmv0YQyH+RAgPdoWPSqzoHsAhtkc9Sla
GyUCqaooNpNHins5mMkOsyGnKh6yCRseKRxAAVATC8YwOgYGJJOFPnYQINUPqeXP+kAqbcI8iDCs
rs9v9IkImu3K3WcBe92+dqFAIgCWzVZLOm5KijgRftL7Zg+VZsQbsgR9ljYY4C2iQ4rqlxTltdEv
oSV20qRVwdmfucw9c/slNUi+SWvzCw7AY01TnUngeygD9nPioNKAQFlZcjZN8ZzChQPRQrq8t8eF
VLM8gS4UquGpGd1Dkj4pfH6L0OyvQWfd/boiIDm5gGJeVbJ8YRhPv49gi1ayeJ7TNRFGTkvVqfco
9x/mX1t5BqsS+KGuU5EVGCe/ihL+LhN8FnHjWyD1dR4g+Nf0/NG23FdLY4OjGMpmsMyKjitrOdW/
+tp8a/kL7YTBSItQwuxE8yMamWGX4rFuT2WHy4BBJbyEsXmd/7qlxbjhDBEMn/jUfrhws30IiXZp
86+MuAxRT5AikoQenRuWDd1+qgLqn4m3R0Z2yjao9GfZDlsQZXSJmDeavqW8os9lAs5ZKfaVbmnH
pn0SCZRuGw081zNvL2S8jedUiYhFjTOHk/dx/pVaFkYV1P6rYsSbXtbo2VGJ01UsRrR5C9MYnyrh
/3TQlRybihmUQXzeEvVie9VGiIR+L6n7WjAIWlQzcdjaHWN6D8PY0oSQvpNR7DwUTDFLe8oXqOIv
MCSLNQKLDsIzf0LBZm9+6FgUmR8yHdfK1N4veUmXKgKWEG5nv2kOGSGtg3sj2bKltM7AixaJgvAY
CGbeCMpnXNW5dkykKDwfdRkXG6hkPiTL5mzMspdaJwKjMFdFaf5QgEnoZfmbZa0WmRp/pjVwIS1b
hwSebNs+67m7fnKslAHCiGHRMK8wjapN30tyFJkLL+LEPmERVDvHLfVD1iafIxwGQzS32Gl+uymD
0GkijzQHyxbaWr8EyJMtUxYROs/iykTvX0Tm+1ShiC/hKkrLP02+RDBt/upzEmuagJlr2QCQb2F2
WXww3xXHUA9TkmNFA/bas16cmDdpECvejuVL7RpXf0RegZoNEo8FEEoSaO/7S/b93jIkSZxEjzrZ
+wCPm5SWMs/tJzbqWCdChr9+79K5mRrTRrk2EwJt40ZROsfxSv7Qu0kiWcFSlsQ8JR7xWm75qms2
qZR5huZ6TdrTa6Mk9Lr+2oKBjVuH3yxAmaVxt4eNZcBzj56SyJYbz4F0htwKbqeGBy0cqY01WBgx
dMwypdvyBVxKPKex6Gjfd0yz37TIDDeALa3xmLrGqa6dd0kJ1tjglrC/gc/w7tJ3Pj2XzQ0vm8Ls
vkQ53Sr54IpyPVqMATEJM/HjDvC1LIJl8Da/4GfKShf7a2ice0zkmJSArEWddUtTFzZF8tGocOc7
5YZ/2rTqHGZxfq8/jAGTGIoFsbLH4TkqQRAlqXbPU/Sy6lMLg5rkrHY/2fp+lAnBuXUIGMpgeWiD
joKIMdkQUkXlkYPu+nOwyi51xgtzKvgJzoOZtbcCI0tROCCIzOv37x2hnZFSk8LjI0iqdst71IDe
E6gSjImS29JjXp3ODHHTsVqyut50VvbsRgMmtSwEaViMX5pPoognIk6euUe0GbLZAkhFd2/gtS6U
7kJXrIuzXwR3x0hX5tjX29z6AGNbLRzb/llx3eqRlze1fE5ksm3q6GgX2sX01SGOuCoO/oPHNMls
GRSFbcQVzDI/AA8etNF9bz3vt5d96iUSWXZnTwXahyZJIDsBk0lLtu6ksnFx7RkKM2EddJLM6nfG
uDSLXkIb2W4LLrRaIT8Iq74jprhCE15mlTXtwCNlK5UTcE4Ncor08KD71pOtW69VyWOW8wdQW+7h
UWYrzHLvY4iaYWTyXiGlqFjDoOglG85M12xfD9Cl16wDP/SOkXGXAb0HZaziu263P/WQGkekyxZ0
Tsb7hIN2S+jTVecwMCJWNta4r0rGxMbEXNKrIJhKg217jQ06GefglERsax15Nz71sxfH61G33uSk
z9ur4AimeYVBZo2fJKNLZJdCMIIrqx9Jp16bFPW5iOOrCTNugV74ht/zl+cxQYJ49OZlct20zacc
rfdcFi8Fqkhyq5+lo37gbMBHXww3ao1iQ//ocgDE2Cv69CNqzY3PdmLBuBT9Wf1p83zibydtgIX+
UBprLzPSnTc+honW3hIEr9WwEjopE+z6zGuG7X3JSUPMjFQAwXkrleYqdnlG8QMN+O5xm5W4+NhT
Vm8M9GeiDCg82bKXNNKPVqIIILsZ9yZxyQBhznrOvtjigUFOQAi3Iq+mF+GPRgO4N8pj0VL5WB4n
JRKSI5PXB1vTwTVH+2SwPggvAkM2Pnmj8cHQLJuTz7YacX+clwizeX8HZQiyHBgWIzaM+aIFOGo5
T5bu7lWE0i122ML15niCipiBGCa9yBHuyKW024Wwba9ACWhABehdyU+xtZeCq6beyG7h5NQtdm29
Ig3YWRhQ17pjjPuIkfF3ue+2v4TDfKoNtRpoqzEfzddCBRQqkksmrmUjbX9qs96u0YzPhiguwLar
ySd4OCmg7c9xSLXtI+vAa8f37fCwGfEzOQHdJkQXSWP1oKdJfOzYlJjgdsppYiMDsTovgyc/dt70
iL1AGAyEYAQvra6gUXoErsnmGHRRw2+pvkYJnF6I6VYQOw0Gekb9p8eSdoipAquQ1pNQwhJUTe6H
2cTTInXxt8MzZ5CUrKHN7IrcWFts+IkaCJ0l+Y+CsDiz35YaRp8p7veY/ZjSGewn3fgVE9O1o4jc
QqYiJk2kN0ogNAqj+4bwZocZwl9SbmH/0iHElSY77m5cG8SOrLPuMjJcVR1szEF33gfGFeup5LrC
k2ttCi26S9i3ayMge61PNk4ZXsuoeRNTYqz7wZxWGsKkBo+Z8Nxwa5iI+9meHPywbQ9sb5YuG1eW
QceqoasoG/tiBMrdmt7wzEuh5jB5EHbf75H93DQX1paOMhf5TriMCw4yGbTrZOjLFfIwuaJYM6ia
+cu5RKFlxfdKes6yaTB6VLxXCMlKKfJc0qZGx+82PZnAgEz209THsHKKgy7BEqiedanRWj1zAufB
B22xgSF4zphbbdk561tlpHe7gpkUpslJt/eQiGua7BumpOMQgf5lZdbqE09Jm1PZcGDl30TZ0Jv2
VjUBStDtxVQh3hdM88imoo6M9EXtD88tY6FeFHfwhCepBDw5vX5pm5L8NfsN76bTus1Kg5OJrSy+
5/F0B7Pu0CRoi7EJ+3uQ3gjHOk7MRAhhxKjH9B5Vc7/JJu13PU2slOLe4bI8+MtSqL1td7+FD3A3
C0agIfqzpb1nqfOlY9DtC1EczQLljKniEzG8JGaEYo6+wr2IUw2c74tl87Iu/IoNBnqCifQALys2
mhM5G6juu75pL8oYdLT8guEg+KUgMkDdWUTAiVQS/GPqXBPHYhWZnCE8a9Q2eFa6cd4HRjCmg+VU
+pg4LA9glrv1oNBODNwbR3M3XqvI62Etk1fBYz+4b4YYXhhHPHcF4EW0MPVWy6EMF/h0m/GXUTOR
zSAiBmjd6a+ceJl3ARE02n6qdDBTHgBeow+xnJccJFrWPCQONFycvwW5aAqnqb2XPrN6sFwfU0bX
1uVvfYb8KejesaJvirZmL18FkoKqP7MQP48DmwNdhs6N3axrFl9OoWAXB2w9um6A4Uf7GU75rpnc
qxdDIiCryViOHNk7ZxJXO7QotBh12uYmQm6teuzD1QBpYCTmMs2MVR4CDSUmeVsazx3cwyVrYsQn
WV5sTGKuCKZ7SGwAAYWpbn4hHpX7q0nyle97EXk8jLDb7s1JlkFV50S54CJv+W9CsrTwsaRugwDL
kA43Phc4oQphHVh379IYQb8/MUvHTkjXpzH3W/c0YsT8OWX+HMcYq3JAu5VVmytfn4YVOTJBV/yW
BeBJvwsNwuOcT2scQE3mMxs6Nu4RhtH90INjI4rsrfv0kHPvUsk2iRFj5xoQF8aMcU9Ly1VUmyig
pU37Z8+WJNvi6/EgT+MmhUEin+OgkYTSTo+O0NJDzPuXgi+D/iAqa9UNUbOps06sUclsRduyWSt2
htkS+MQCZwoDAQjhauNJWxEl++F4It4rQV6tBoGsHjrSkGC8LaN4GFeTRfptody7BkDFcfRTopn9
OmK8gpwSmEVZk7s2WMgV8azBB1hDEgHKr8FEVB2BcfzLRKJQ6Cl2uGG1xhHx61t9/D9C7T+F2j/L
jvfVeP8ifaz4d9SWsKzvB+r/Aud6JqHz69d/PLYf7Vfzf3zfXyJtx/nDd+FoAef0/wHoMlzxB+ps
RoWujcRuFlv/b4m2a/xhMr4wHbowQ0CRapD+RKC/vD98E5m17xuCLb0r3P+OPts0+Gv+TZ5tOR4/
naAfwxQIvk3vP2OxMiOpC/aM9pc0y7MNb/t5kJkAnzH5W0M54rm3pEDAUTM/mO/VPc34815RF+af
92ZEyvx573/1vd8/6vt//q++1/A/4rAk3k1V2G/nGw9jGJ3Avz73B6pJEgn+uvv7ju+vMQKkM/7z
f9Sak1O0wy60pvr0901W+f/+aYxu/FimtKy++RpWWY6T0SdKcf5UjgUD1z5yt8KR1qugCEyLtiee
AaBfFK1LJKCb2XLxbjNSLFrDf1XhQCJu0rLF1t3J4vibguM4yuD4/RHiANaSRNygCZjv+f48DQzz
QFoVTCc9XFsuzUNbm+CZvH4yjpQerkTk6xnH788jp7uSgaR/VmmckAduFdj6ovKUzTcRycAEU1YW
cKF/3PH96fcNMwjyaCqQwgzk+bDaoYlKT9/3ZcOgrcNoSBCLjsiszMm7JA1QUuKtvEs0fzQNw0BF
YZdMPbdlYzYvvi61hxZY/jbVQIIPlSJ3cr4J2MNfApeix64YyKHVDTFWWjmRd5Vk+GS2Lcb2drrA
o7UejTJu1oIcl02NXesxCqv+jODrWeZ5QCq1bqt7miYNWlKyRuzm3ulZe+fvULsijglLnL/2fTO/
VxZ+nIT770857sL7/+ubvn9QZqudWRNcTmlJi2nH3XjskUH+28331yrhDv/5a2wlnv96zj3zMibg
1Y0+uwL4jR6DAB1KYznGsrac6HFoRoM6EBhNIhCTyLQ1j4aBkKdyuXh7bDAu9sCxVXhTeRcDuh0b
EfZrmsFj6AdfEbpHxHAphozdfpO8fH+U/esjFGjxn1/7+yPXFGKXZBCWjKxGOuUWnCsRLQPhBXwO
E8jehmx2d8oYO5TPKA60po8e3SEtdlOt5C4cdO+OLAA0hpYnvyIcAa2M8vcWABKqUC0+260ITqGZ
kkzdjkScdUA+qZ1CFHg6JSkv+hJ9PTvdCGj8Rf9fjJ3XcuS4skW/iBH05lXlVU62pdYLo81peu/5
9XcBpVF1a+aeOS8MIpEAS6oiCWTu3Nupi9MkDmAdLbQG0YKRHbwXQ437hh4lJErpViWCQOOx8tM3
Pc7gYyi9in0TzTxHoH5RQPl1C5fuG7cnf9BHE974+r6Zd5oxZ/sZkXJq+ADk79lVkiduk6JdGcMs
xBAxXvrjRvsOmjXcOhlKR0WoEJAHdeVuLOWH0mbjMYEi95SxvHVjJ52/oOIGBraKAhe4rCgS0FAc
IniYTHceq5zLAXVeRkS/W5B2ITMF8Si4NthLYCgZTV2G3aP7AjgK0h11hjZasB3jbnyxmhrwdyX2
2T7pdg489fw9dXXvzUw+TK5tvsAzOU/EpQD7H9pey45hbaKx61jza+CrB7vR7Z9hNKNUa0EK53oD
1Ld+fCBEnh0jz3t37fP5EJtZ8fLbq/AfORcFm2FBrViRC5pK00ZeWxeUh6YH5RAvGvH2+a34h6xm
1CEv7f4nsaN0B/sW60IUn8pbpSSxQRaFtjz93P7s+lv7b6efxzbTnEA4TlWnaczqc1cJgsBpPGdR
FD9DweBnDUDmglVUKr5medDs2eQZliXwvECOJb9+vYDVSp5Sxg9gXan9lfS7DvsYcbVb8KGgB/+/
XaNCJwg1p/xxggqXIu5iuCcTUB98O4yXlt2W34KEchRwgF8yD5iN6frZOqjd8lu/b6Mg+dZkRbNu
o8Ldol/afKFEE15+2FHm9nEM5vxOsVsUrcIO1kSne53g1t/ONnVEEKl3r3lPhoAqkPCcWRQH1IGj
LbQatIhXT+Fb7wshbFUdIQkgrJQlxGqFvXHHkLLD2QcubeWUcJMeF/bOi5311BI5I08dvmnteZjY
TvlTrmz7DmSWNAdQPLRxGT0HntvuW3NmJzUE0Zuhx8t/+fW5VLH9+etzHIMnngmOgRUOP8U/f31z
bLgIQtjRz1hLDCSXeXXFajK/mZRILABxs2YofeOhm8lCBMX0pqZk5pSgbQ5zMxkPYaC8TNywa20o
4iW7yORQG2pyyMr6/UzaFDe7S3I2NJ/s0nfsbKrzpd+1O7aru9qo+Y//w3TSpjaQv4TdvWOZxQpp
Xwqn2sw6JLUbr7ICrHBrx6iJc3NbvnVX2ab6Il310Hx37Wf2yh+uhZM6P5G9uaP4VHux/alYaeCt
l0h0BWxOFVOZy/yOreuOW5KIhhkj7MiZmpowNQYdWnLy7M/ez37KGK3HpGDEn36F22i3ek1+2809
9QCh++8HSJmBEtj17pP96puQWTvIpm0VB6Ib/jZK0L4kQv336aQNlZSzPqTjVg6VE0v752HUWDwo
iT5Ay56ArEinJ16eIC1drX61J6pPoMkcvkOAeJyTgOBxDOlVFCkdZSkQK7aWVz8AwEfewIIsEbTa
WQ/Bfny0Zi8w2MdWz3qfxWdNtESfbOm8qa6e/9O4WVzhY5br9QKuIFsffdfrib5r6+OTWTnA06Rk
ix1TdnV0y8Ak4wBFReaYwVHa5Nn1gHwAHSSqFjZEmxe/f3IOR9//F9Jc609uWpO9kyG2SbpOYgR2
UlGu+vtrhGKNwuHX6/5UglSzQNZrlb6SW4pCo5BfR3BQbEaSZAtxivJUQkrzGE3fyDXsiXUGR9uu
WU98NEtfZT0RD/6l14uc+t4LJpIcytaaK/0AH2MAgkzV0e7hzBA2eSZt196i9OHk/fCTZ0M0PGg5
GmODQz2XY+rjuq3q5pzMwftBdhSdN7Kd+MsmXWYezwvZgfoJEOxajNOEUU4jvaWjl0zezX9/Wjp/
1unK/7FhuuwBbcp0xcbyz//xGEaKHtaG8pM832M71+492K0Y2WVf6LLx1GTZ9aODEeae5WV0rD7s
Lvbmw94TNwYTqE/SH6EY7zd/aTcC50fqf4tq78Fr07mDbiDTDsT/3h8KlzNhUxGFW8URGiRUykLb
I+9j2S0P8o6WZ9KRFQhiJYbJjNJ4mdzVfCRw5lBdQjJoPlYpqNUc+aV9JTYeWUEkNlQNsqiiqeZu
eo8W9KVVCJPhI60RjVmxj6y3uUUT0Z8gTajaBrYvGINbAu8/oBmC0RNBawS24tXVw7Z++hb1k669
cwxIy1rN5od3bZfGv6y47L9/iw6bQ9PVodZ3dfb0f36LgdVHMLKExk8LOYcFvGXaofs42E3Ef1G2
29ZkdQhJhAEry+3VVOXcXmnUG7BrWuZJiRITRjHQ5EYIzH7qzJMuDtIeoci68ibKuj51yN4RWby2
pnyy7dAP2RVz5KQnFfqEZaRnr9UYaTugFc25AYML2z1nwl6YwPMvvklsJrAqJPve7PVnNKG8O8eJ
9jWkNM8GjMh3oq9S3d/6GtEyzeGpKBAqKHSl2lHOAkGLOIuH6f0s/Ti79l7PAgpn9olOjep/v8Pc
vz3FLKqOXAuYtwVUzDI+3WGUtSAnmeT+Dwq0lprmIKdI4p49i8rGxdbcbC+bVNZpZKdA4xczq2RY
n+j+5Bi7oeMsLu7SaRRO0vPqLqeUTTmlW1rnVDeydRS30ykyjRJhdZ/UTLmXlplk2imRZqeM/XUw
oMCTcgvCiy5GyH7iWFSGO2mymbVoOl2632dBH68nLZxZq0IoM1CYxR6yqw9aDDpvKU/loUE5Z48q
tWyog1kffnO+uk2iJ1RdqOLTVUTmpUV2C9Pl1O8iHqyO4a995PaODSxQawpaKJclGkGFMTZ5sJwg
Gsl40XYH51CqU72zQ8SHLrarY+i17zNIm1da3u1//wFAXs3dxy/tr+0Q7zHXcaFAt1zVIx5oqn/e
naET+ilyfPVPuFvnxoQflIqsEO3J1K2AiYw9nLO0LiZHQ6Cszim5DgzXA9ks2x/9cQI9+uCQi8ld
5UgS0eo3k1f8No3skHNFcE4vyQahKlOi/hoXs/LVIkEELAJuGSJkUyvozAIDjY28ehv8Mlikba4+
qiHMowiZ+seqVOOdDvM8BTShcUxYNa2gZK4fydfGsCeFwZuYMUwcOJLrg+kHyYNLCnxjKiUFRmCR
fpiogFXjML1GCNSuZsVBhimF6156pNBAAcAH7tDK55V4Po1mpx4c+dAimwY4GITiuvvouToCW04h
yOxzqsuM5t4bEQeEgPYRUsTwUR86fRkhXg6qDduHRztWlFiM/gMKOPW9NYf5GvliBBJFU9qi1MnW
EPrGpOFFyCH4aOds1e+lo7QpHqnMGWb/e9lxnSuTkQsyHjcaAPxbsxIljm5+6oKRgIg4c/SsOJVW
bu01qu8+2aWH7BQjpet1kCVG1mLkx7TSQ9qlm47oiJxWmj4N/3Paxiv+ZdGmmZ82/45qwSDC9ov9
Pz9Qw/30aw88mHu8slW+o1S4aoldGBDdutVSK7pxKd8R13eJ23vjyX2ThgjgGWAc8Z6ZMkTekpnU
j/SXNnk2R/N46n/wQxKzirfUZa4/579cNIqdXw4PsGTMmvtMHEi0hKpZ3V1WfmL5xxb8aglg97wr
44PZ6YuRR8590qbWoweD7rIxqa4JQOE9olwZU4JKKZPsHbXRehQDTMp9LgOIuDKAKpO0afKNXKEq
XtIteUMUW9kMsqpb6qkGH7FYv4b+X70y8n7tlZF32asK509jtUTNnykcyshAjr/8SYeiUA3zy0EJ
+p9zmWg7aZKdnZv2u1ivf2Vak9+l0DxQu4Z2B9CPAoBCjDhqL1Y1cd8kqPhM1rma1G7vNNCkWI0f
vIFEQooPLNGMpnIQVEACxi4E5FWHj31lhI9aAkosaJWzNFECW7DIKsPlYMU84jrSlZT45pAnoYpm
aYWHWJTnnh1xVloBGB17TqnB+KtjTDzzWCkIyAm3q11OQu14/1sHsUKwkXBPpKcIWsp9X8O+Ao8+
ZExlcacq9o92csbXqS9yKBusaWOXJajSrjjbUCY9JGH4L/eBQw7nj4c+ah+qaaqmpTmkbQz7Uwys
G3yXgpp5/D4Cf4ZNLB9lEfxoHVmn3Rfg9krAGuYvoxdiUrHaPxK2bbbwRw8L2ZSHvnyy87l6kA09
4ndjOg4Fo8KfomjrGMTWvWx1ft4/In/3K0mrbq9THXgitmpe4lzTpKyKYVD2MoZ1iVWlrheuwz4F
CfXhZ8goltf5KzQVl0p6KxdhGZUDm6RMUcwTK63iz6Y3edmydSApcXTraKTFowzuy0OZZHfIO5Qn
2fL5ClYQRtirSzYgru2rf6FNxqJngXprxqgxybPMHt2nCh7FQcRppN2ckO/yWt99at3ys92AvWcz
oei0GDTIvf9lJadZUDV9+k5txwSlgeYO0knEN/98kbuV3rRgIIvvzTS4y9z3a1SBu1OMEigEdEKD
Iyjq8SjPiiRvdnbdnNhrNBYlkTiLZjZA+XzjGQ8pRaBHr4iybel54S2Vp9nRiWd75eTI37GOQogq
irJvTjbuk64Ealejp+30if7TmUBn5qoF765bHgni50S4UFEx2botwau57o2dTlQZUnjgOfOmo2Lz
Juz1JIJzLALFJvjZZrGquh7sMGoOrjhcbT24CsokKBzWIWH1eLu3D0Vv7xCp2KIFYbwYcVgsp9K0
dlaqGC8tvGm+7pUP4LGHh7j19zwCky+lc6ZaPjnwUeDr/Ti4MwTdAjW8L5pU28qO2uvJEOmBurls
6Ug8PVGP5G+um0C5b7w25aZP7gk/fKVJetiIqPlUpO6aMpiAS/91mGESot4322ZZq28N6vsADnz0
XtpOSMLK9iG9jAfzPIN4Bh1UHQ3RkiYAG9VebcejbPGMebf3hRohMKoOcOH8ZZMu5HDetG5qNgMx
3vp7bMBeNbSjjdaczfarnIKvmZEbC2KX076YsvxFg9Za2gvfL3ZTGMfgioLwq1E0xKJszTub8Ije
a2b7THVc+NVi875OvNHf5IqDRL0+hUCGoDDVqC8fB/sxN4rouS3WMvBkNqDTaMj4EQxx4UcjFW5B
/5tbEK2r2Av/RYDIUP8URkIfSjwbHd12XJ2Vg22LW+63VMFoDHnpodr2PQu5XxxTdQ/yoLhzDA1B
Cnfih80M26mn3KF+98nTFGIWUo8fHtL3U1P6WyrqRtAq9Wunah9DZZ5uAU4QGBUHlAMXpslK5Gqy
I+DcU6XnW6Bv5sUNCiiEHtUGbLiwGUOiARfxYArzEBwqxybbQTLiwb0OE5dtoDsomyiY1vBMwUUj
m/GUkw8U/FGy2bmWdu5V8yhbSTgXT4F1GSgtmd1v/Th2QPJHP2I1y/eZQNF0JvBimQKbxPrzk00V
tuRPv6tNschcX3Jtn8Z1hjvtLYETmpXgKwjb5EvT98pK00NeKROkavasAmCxEvWrOgc7Vevsn3+6
Jmg+7E3halV9v4xG5JlcqKjJvPThyRWHChnGA3W2YGDS8GRbFRw2sle2B3eE/Ek1dwrCNGgbCx+v
t8JTrSSIMoUTOuPXcZWiO5sU+vRDFYbp2Zjbt9nx1C+xKJ81MwI3slmXg7lxkpA6QdHb6Cl1ye7g
Q2kgnGFkhLu3r/eyGSjVq4N88NkOau0LpJkL10DFzwc9irCX9ThZVXQsbe1VvsWkidzcnu1NdHYK
zzkEiflgTpCWIPfIWl+jYAmGDiKC14X6dVUue/WKsOCn5briqxCqaZF7680+T5+2m+LbCgVmNHIz
ykpcUu5TszfEIYBjn4QhZzN1tjzt4J/7MMkz6SY9ZFMeVACBe9/Xmg1Zd6oIgg5Ek+8Yq6KIolcb
PVlYEKb5mECn98WbzqHTR6+qb/l7CITyhWwCADSXjg2ps2wWcMn0FOg+xHX81W/sb0geOcgq+OOt
F4LuasN0X1Pg8SbtkbDrpvqPdoeYOkJgIMFkOnS0vWQlmzJFKrOhsuOaNr3aupmasBl9G2o5Yd8M
izUvPzRVRfN68D6avoomiVWZ0Ub2Bmx9qVgQ3XWlx8c52vllBQ+BF1dwBZj5ypgNtG3YhaHFMlRf
2TfOiyi0/X1PfPm57Hxu9qj6aibUUsR62q6bWS2/Vrp5jHizP7pmiMSpGD4Lt0/DMyjDpJ2lkglP
Z3yIKlf5Df5gFND2xZlj3Er4AysB7dzMGt8DAAkAgO3Cmlklul2QnJ3uORp9CuSJQbE5INkIOY1S
QxNLAkvaLFsjg+E8wwz0h1tuvSYDO5+bsFS8e3N6APiZFgvNy1H91Y1obRld+Kh6lS86K4F98Hv7
Ig/5/wv4GZC//bHssoj+Q5TrgemAIssEiffpHaGqVV44UQiov2Px142ZvsiGSLlVByt4jTKP7CVb
IdepCRyieg8LDHZofJ21CjaQ2vc8fIWIFmwi1QMngg/TcwY7nHSDdC3fB6E3XpqFpaJ2Ew/qznaj
eAFtdHk7I6hZZF38KytPHsyFFAoRMnE63/0KE1m5QLCmezB9vuQM3D0s571zqzXVsGlrc74rKDFY
6pOmv4h5qI2Pfs3z+zy6Yt7JerSyBCUTwhbSF3F/8o356AaUaeqmhg3weUfAIOggxXiuhw6GTOEl
zbI5ddW8NXv1m7RLk+yUh6mv+DG2KNNfriCNjZiy0UZ4oXIoNqXtt4u5TrvhadPsf7NlfZ4dWpWK
o6GiKEQOkZey8k7d6ClsPb/ZpI9ioc3QW2m//KdPXQ89zxxCZhuKS6tdoFLInI5Ovo5NDcwKWOBl
ARmhdYhLvd9XieYjOdgp/V62C6DKUAwDCHaNCW17VuXE+5GIGCAP2kLBlD06XegcZ9M/A8SlJUwd
9RA3TQvuOvKs7FEdA3OvmNmvq8dgqQBNYRQD4ILeoBip25mza8Fa3Mg5PDERGM67zu5Q9RUeZlol
W6jMKQ8WndIGUmbVAHG/u1wJHah1NkE0fJkjqnZIxpLMrTdRk4ygmhinN24OtZ7mrC4zFH51bxAN
vE7qaHMEUaZZbuSs6C/4J2jZbl2Ld+qipYh14ZX+tGWrJgeh7WwexjZ7ke7SBPkbKUy3F88OrgkX
sXmraGBpZVMeqgCYHEVUBzkqQOZsW5d8J/JTSZuho+3mqO5J+kdmVMOTQ2JZ/m+m0YcMookOLins
c12JZSRUZKY4GPPIs00zPOierDAHXQHXSeRk99IFJLMBj5x4lurUh+mx2W486GCtJv0GFgft8tkE
DaHoJSSB/lYjv/3NrP0Grr5C38P2MD4off9dq/zkW5APRDMB7J2Q9E3Ouj/bN7Ijt8dffeUo95Ff
QJ7UtOlSXqC3sj3xqNep6CcUd6DxcUa+CnmR1H8qSs/4OrYjEujl4IH3UspX4qgL4rr+Wk+beM02
znxQ2v0QVzPFPSOSZjxd4h2sZ+ojesr5bTnkrATGSKU4mYeYrwX5vezV4B1Y2pFCkYNwDhXPPECo
+naZquY3XBGEPLlUDT/q6hStETspVrIJlgTVh8jaXnxbUWpfUXhGgNz4IWdzSkeBU3+wFoSbtEeI
e8yHjDWouNLFwj4R7XSqs6XNVVo09IxOhbceFyOdBX1cPd8aDTRaUfPXZy7NbokgVghDNx8LYWWT
DGr+/pkH2z1TRZpfPrP4OYD/ssAfiClTq5rPs+NsZUteRX5uUx+Gy+f6b59ZDhob5W+fOUhqlex8
EZ7bHJkNJbE2Xe3tyoR05ErpSvsWwrcCdL44nVLAKYuuBfQaQTtPmI8eV0FvJ82pBLm0lZbXX2y5
hGjngOFi4KC2+dqP3JeE8uD3ydS8adFOFt0Xa9lTLMM62s+VhGpmXgBG8hg3lbbu6mpc1mqcPhJa
Tx+r7MXl93QvHTpHN1aqW9Qr2SzVRH9gsHSUQ7IU7r8hHPK1tDUE5UnsIX9twMPTU+klLnPpCttk
aXcITEZ6nz6qsJqcJw1NjA8PiP1QT1U65HjFB2HJ5B35j4iwWlmy2mcmObQORoe6jbHZSVs+qsNh
MuOvczV3OxeJ06WmuvHGbEfrVk3y7BiMdbMIxqWPnrybFPUzBXQZddrl9J9wXqfIxf+a0vnHoGb6
F7cYEL6sfbSnOtXdkR1xNhQeBffI/018Fj17A1q9z8WguIugDWr1b3BPks1o5+xBXnmcCus2jtlH
A+jdlBSybhJ9dvZtHP7HGKiiDClB2/a2ax1RhAjWZhloKyX3reVEWTuaQq77jDp6ZVJil0aD9s0N
1FORlRCmjepd6I78k2PYIyE+LH4qXfADGmD71R5hSzSHyX+EFUhZtnOinl1jfr92kOvl7afrRl3g
3vsWzIhOCFlqFxH90DX/0/WGKqLcsWjKtTeV2tp2UsjuWgsyuJSCN1QBHGpbe+2b0lHR1VN0iby7
sw7rCcHwpCi+wAp+CxkDs9aetgBj2h2NsdfOsOxQgCZHishnWE2PvqeVtw6EJis5IMs3oIdcmPzC
dK1RRLkTQcyn2bPvZD+R7xx+yGo4haU6nhxBmXoZ6AX3s2Y6T9x2VGGoiDRUsLW8QS54GQjP00rv
5uJWo2b5EY2u18sHyWYqgnL+cQl1DUfdqbRFIT46Yue3RdTlX2Y3nLa6OyEA0Hbd1wT4pXRQjNol
s69lAi9ZPXguwCV5qcaC2alh1XAXBEN3sHv4bmWHYjVrj6fmS+ca5sYt62kTQmH1UkB/Ix3gKaiW
c+imB0h043tbocxPfsrCoIh9Ytn3YCtut/c1ylLkiDrOuOGa8Gs728FmnMt6aw/u9AUCvp0cmWSG
xUo1g8lqVrwzhYjoOfNKeray/LmaBsH+V2VbOL/aSz5cJsWtFoVH1FKz7TVRjjbYozK6iFPyNq2V
2HooxYGqUgSKYH9ayddnxD75oXR/hIDPLi/UkiqvDZsFOKeFv/Tq0/BxYjl5lC177LxbSFJ5DUOR
sGGZq0Exg4pZWobPyHAolJkgvOj3wcvoFPxzksymBDwKXupaGzedmo2UMNELR2i6VMyp38nefjB/
paWrnmRLzKgPbvCcixn7GVC/mMKquC4lWZQ6w1IaJisTaqCDp1ruobN6Vqd9NerbwenOuuiofRcV
md+6lbHc8tC3yYDERIa0JCP+aOl/nU6hrS7aefwZaG8Duh5bv4OB2Co8I2HzGiILwztyUxHHBzga
pBu9B9vdWEX2MNdqSHJVPb875wrbc8G2fGnrOXSuelW1O/b7TNbkj4GtxrBzeunDYFnB3kKYubNT
+nSo7Vc6dEyry4XYUP3oylZb6R5hoqiLiHoXdvySBgq8BopXbGSzGnwU08KkPMjmaOjbCATIgwnL
KkmoklKgPHkJKF49GqUKzYSrJi+u5boUMPvvvXE6JqCb/Gkneyki/wZXZX2WQ5VgNVMv9KWm7OKO
0AP8rXyKDFaWW/mhMjE/YJB//lCyN6uhHRIfSlESZE2TpNr4AuTnCxSPJ5A9skmNMTx07GRWV5sb
CmSPK4FA0hooPrl54eRcsDwfE12c5JyRcLIydAirNlhN0PF0mRc/BsgWPRNIXCVwGD/IljoULNEi
6162kPXbgQlOLi0CqjC6FQP6MIzzW++cToV7li0iz48kHIpLyzeMlw4OlpPsy4PsuxZa0cmZ5/lZ
9clYNSnsjpdLCL5k7g3/IHu1DBIDisUhkZUX6YrxJtJSdy97c97zUCGa9f7Sa1s+91Tq3LJjV5+h
rk1B4B7RMEl2oIqKp9l2YiovVCrfRDNI1fbo1v6rQ6SYX3GVoI7pqw+yU225VGE0Hpw9SvE0Jn2x
zuOxEfik4glx0OwAyhXsuBzbUpzopk/SNUNkAZh2wMJduIbd0K8MEINr2YtWVnFLZiWth+aUGrCB
pAmEQ4BRmxNkutQ8dOI0Dl2YTePIX1+MVQhUCFok7S7OwADDEwIZi5yDysabzMhewejtxpksBWSt
+aPmDdmpisKTqmhKsajTmQ2bZjg72WtFTbv3Jze68eFrepQ2nXWylendQZoib/C3ciM0yQlQ6d42
etHw9GX2USttykhnlIJEU47QqUxAX/JBWrSQtd5kpcBCxQXCKRnuun66uEuPYUT5sCutZCubbtj2
xxhl19kZ33K/bw/S3CoCtzKP/a1sBk1l3vq8YeAQ57ryMNT6k9GiFSmvBBlJs4VAUUjP/eWhWstx
yJb8UNK7wRxV6vu6fsWTpqJatHCWcmBfaMrDADO9+Hc1lTcvJ2JmazkLUGj9nKTxRidsevlrrXzO
FzoFxu8f3w1M9kDWCxnqACUlGOnAGS9MQF53o2MYdwkB0oOnuJB6/WWSZ8kI6lunZkK2LqahV5A6
huI2rLr34U0SocQ7Q8c4BskuLEdnBes6pPwiGCVDUPLgN+6DGuX+7SUGlTWkykdqby9+htcN8CIg
JOyFZbQckkA7albaHq0kRGV3TMMf/k5iTa79iGj81345nldzxuYvLdaQGjjLKirMfQc4HT4A8LzX
pgT0XpsyX1II59am8FIXkN5rrxzbdC5ssJ467twRIYvG0H5VoTG92m4YrhWIUjaWSECzajtOdeo9
tKxCpZcfO8/ToBFXREB8TTCcMbr23HdRe0+dYXWfGumXME2m1xJKorVTgiXqeHW+hvyz7MG/CR21
IOSY5HeV0ZPnV+rsEIp9SRKF5erqEmkWAPYxrJZjCL3fNBRkUhwvv/MVPd5Z5CCPF1uVU49sj22z
1L067HblWKtQpIzUsiNTzD8tBsIwm+oGkQF32fq98Sx7E4dCmhJygZT4MVyvxOkgn6XSX9ML9Rgm
SPvV7XRniMOURdMdMenvE/ost7Il7W6nvw+VNnlQbWUk5xg5Z8tI0OMYQXVOTtM/WQlMfFQtNetB
NE1Fc3ZQ8UUL2YtwFICD2gQ8Rac0lSQoPEPV7mULffQeLWIgnzHMt7/NpmpIQNT2PVjRFtj4sdPz
4V4zlOZhoEAS6p4WERvRJ212AHsUaFgCQh82Lzm2dacf+jg7XQfa0wi3lJjn00Ajt9R0wSCq+akM
8ef3K8kBcZb720JH0fCU88LOB00jhBU4W0XJofn1B/tvZ6zwSc77X2a1JXpEJI0ohak+2OBch6q3
DrLVjQrCBprxTbbkwTG1CRAwYo9GNmgPfe8GDz3xVDFYTuNHrSLu7mgJZgQuWjFjG1rWAahB+GCH
a3Tn80OUzV90+SfFk24vzdB2V6r4s+Uhrut9ahgKBKqYyKtnh3HQvshWTcXcoS7ceZMCoTggxKFd
DuQ638+syOs2bVJ9lR6pVr3bZRMWmYVllvER3GyL/i9VnDMp2RsvVZzTUCGdAhUNLHeiozB988ZV
VecUQqZx7kftfUQce79maAJ730p3CNq1D4Y2m/dmsvFnvXnI8q59cHi0gxwnjCIdpG0Y0TRVzPJ9
UAMO+d6hzh95bGtc2IkeHSyU7U7yMHgj8NoZ5bAelR429HQg2UUl0iR6TMFjCpvHQfrJXmVonvrc
59tGCeKYe7DbWba7H2yK6TxNcCnJDtkWvdBe/HCtoL8PQ0A7uTfoj9ezAMU2iFGxKVR9LE3IWX/r
vfqNhXUovPZ7KJIeBGfHm4Gv/+Rpkf5Qld69tNdArgmbNeVWFcmNkG1SNpYwDHcseKYC8itpvw7P
IS8C4Oskd60OEdgMuuuFjQTcy+KsFjZ5Jm2yV/oNfR1+7qXU7X1sUfv1An1nfYO0eXB02zA8pmE9
3k4lmnbCdLXLs8Jug2Pnms0GHbv5yUz9o1JW409xkpCAkydh9W5xasOFhDXolUefb6KLO8hxa+0u
9dlDQMYgasjEaePNEDK6EyyD4ju1xUF2GLMe3kIUfhnh8pee7CwDMk3Bdr11HdhP9GJsN4NbaU98
lQrU+2ghy2baWO3BImwD+xK9zZiwTWOlENSQcy0MRYcXLY7vZaenwEFVceftldbQnuTEqNoQWBXN
0GZiLyfW7hPhfdJnANYWgK8y1MeTxMlJ+JxqAQ6Dkywtqf40jRc1jmGfS2Do0bzUfIFEn2gt7E/Q
HVbGS102XyfLSO8C4p9P/zBI0SYV4jfdPiLcoKCvCS/bDKSs50Qxl5E8GeYlbyxo0Q3bWmeKnm+m
zM+Ij1NOI5tGY7KzEi9f2WxbhLZmeG3upyk1bxFGUhbk/qdXVYV0se+sDEz81L9o2jE3zelVeoWl
Cait9MZXKBSJoAsvo1eklxz8T16GUmnLXIM/ttaSHirCo5wBOoz3y8rmp8vi1aRDsa4QBFxOup6d
rofY2BTEVI5XS6bxHr8BNbWoa6s8yA4S7fmp6YruoEL/8Jpn3Mu8Z56jNrW32VRZ68RUrde+bpZp
U0ffY0eLlhQxuYfYcfTz2JvODZXe0Xcx0q/j5Jl6hveRmp9dRkoHQMfvIys9My4jC80Nv1dpez8V
LeIlcfUNdONo+eEvqp6JvpS9/WyhqLsq+iEibaok+1oZUeOwqMoh0kJuy+kpJaFOQ46CVexrF87R
S0swHuHOITyFpl/eahbxO98BRxw3pOUDWPm/R6CtiN1HvxKft6xSNq9z5FXLGFr5c9E5Qvm4+Mqi
P1tWI5o+ZKf7RdBO7hsLzm00ddEvzdIOSVzrXyE/ElgEK7rTWl/fum5ibwtDI0kUEQuE0nP8atrF
0fN4t2qK/7XjhdBplnfyK6146p0IFfYpSbeaVxRPSAJoW94W86I0w/JpmAb13PZIUApf6WGN7jZA
GPlOmmz4kBex6wq9CPzngLrsKoNQXvYSxKdYfnTu5aWkyQ3HJYXX3b1staHh3SQRDGpy7gjRFjiT
Ymspm3YAlUMflG/Sdyyy+pRFlnrjkjTfd26UPRG6OvVpXrwZUeMvTWCgt7XrQkg45+um0Yq3yac6
ll8xPwoofV9L9bt0VzQ32owuC3vZdLW1A4/0V7ieqi2UBM1amqc+XbZmnL3kdabv4F+B8UxM2isW
zJkezOR5C8+PYe5K9PUeksJ0FpGZs4Bw+h4NJ7Q8rbbiXU00+aFsi/QcTv2KqPyQLEBidFu3HxQS
pKL9Pw6+TCWu9o8TaEHf3sRtsSPgQUgUCpdY773nWMubY6eV1o2059o4L8tgMC5udT7+5ta66e9u
NoulHcVs9XGKDNYbNyQRf0ZJ6900jtYdunY2X6jTITLQRF9U1QvPto18ziweoqwP+o0X/x9l57Xk
KLat6yciAm9uQV4ppc/KrBuiqqsa7yaepz8fU71afTpW7B37hmAaSCUS04zxmxKM/Fq0G+RWMwIF
qFBSDI33IbK7j9gQ5nUqImjD680G2/Id4MNZjcePXcz9Hy0S+SqmopHP8h+7V8/7bhpOujLdVXT8
HSQfsk454+jUnwUxuZ2R1MpzOmsojfZZ+t0a+qsur18y1+/HRPyqSwvNB6cb3ydDJNs69ACwY8V3
VJJkPqRh2z0Ws9Jv6iwOP0gQ/UayKv4zUg+Wjgo02Sj93c3d6dNZ3z2lroynNG20vWHa/amLF+xt
htLaJshhvKnrQEEac/qp2NibNMTEzMgbDpmBV9CsgKzuWt1Y5VncQ90QhJDF2WAEhJuQ3oqKHhoH
3WuzW3GMeEuLUsnRZkrN91ydyJYjMc38SrGz0omiXd06O6SrDw2uIbdWBCK7A/IWPNO1c1w5rPPy
uLu11jbZE+QeMM9aP5URTkh9mzh2yTsXFhruvasiYLS2el6dHCINnyXZmq8o2mjQ1FvrggvBnhQ7
FjfrHxLYv+2TxjBurSCMrT08TetWxAfO2Ksdzl3yzsxt2n7pW/d2bTmNy163Qu/WqmEZhvpDY/r5
3B5bt8bmfIa32q0qH81QtBd54Ov96yw14Bgv2K//q4fsFsfQY0nk5XtZbOtWDcrYyjfVFHqPham7
F2/pgnyow0cmX8PxY5KbuyaKl1ul7CcPUZX+dBJLO8qSvMJWQkK/WCGk6/X3rikudVt8Jti+rH/m
fuh09U0v8/EkL5f17ZIoZ8yiTyidMePJujAtvU0jQjQ51htrqNk6GDBV18KK8ET++4+FVZecG6V6
Qs3xn39/zJhUzaVMt7Lv/Y85ena03LZ+uNf3EZYddqh8yL98v3dSovhKYEy73cN5DR2tJqad9beD
kpj9Q4zD9cNcg7P/T3WexxbGe2tZr1G5/M+pRSqtYuKFgoEtqQos5OF2Krt2da7gs9J6t5b/4XZd
ngD6ikgtrH9iXu9jRz27Ilk2ZwWZ2tKD9ZO6rM2y5dMbNe/YRPzKZdG20Np3gVhdIIZEHwK4nKzX
UDY5NqhpbvRxXj61toOmiW3XJa57870gGiDrMwxhjksM4vt2c9SPyJEkiBkSn9hEYLQf5KHuUu9B
rAdZ7Doka9UQ4pesG5uGJDU5fvDKyFEQmUqdS+p0ziXL203vGcuZSdgkNrY22KEzYHZF1N/OStbZ
sqNs0QBHy97xeu29Xp55ofbXZbJ4u1ZE1glyyJSzNmr386wrD0AactdEEm09zGZSXsb1IM9kXULC
aBM5KjD1/78hZkr+x2WpAppdRUv/X/XyJvJS0uThTrBcvv3F//bH5LWa8H4SQFwjc4R+8xGrTHWF
f0tm3Z17dyPk5bbrHe1I3QpJ5rv3GY1IDVRPGfd66yBQq1nJq4JA89Gpi3w/xlH+kYTZsxHNxR9L
G6b8LLp/9vDi7n/pESpNt5mXDtUITy8evL4jeNVF5YOOjYhppObxXuXkqd2io/6fLvcrhJ71ByR+
Lu56E1l/6+zMmGWi9K9ijN13T3PNDG2aKrFGYice6T7hHCqIhH4zW93TrbIuwWvrgABlXbU2tAL4
KHtsdSNvc2vQHAeHEmSa70zMSZnVIEe5PbjX3Sicsvxvnue/uaH/aJf92xbNjX/d7t83kuX/mRUq
6aOSJMpbx8QuL3FLTBGRvE+IA6DQkU8+aHioBbNWkNmpGvXc4JKjGjFF2dKHrd4jJIx5r8W3vJOV
trANwiKzkW4ykfi1MbYv2B8wluiJc3S9jHDJKLJn3f2UbbIG29EU8L9XBvc620pMP0F0D0SKJV5i
sAIv1YvsLg85yh+HSnWd29+QdSYOXUHmxO1Br9zxoBUqGJiiyEFvjvmlJfZxiPv5WxNW2shv1+Uo
W2QfcMpd0GqDgbMivWWDU/VYKw7GTFI6108VGt7tW1jgAWI1qs1jwp/eSqYvPLHYpllFRx56VSPP
IwASZTufUAy19ywcoyckFwRUWFP7yNg6+2Nhzr+MFAKQZ414qCLA4WDnDGbJRG45T/o3JSSJNxgi
v46Omh/VPEuPyrruUiucWY0J4+W6hVWErnT8U3Oz4+1OqBAQXAm7X0PP64eQ4xXtXvxbu/psWDp5
XKSLUX7/uyzP5KFN2upgtsbVbKLoYv99ILQWXeqJYa1IXH2vuu2XbLzX/6vvMjXxim37r/e4Xxqj
RX/qCn0r732vl2f3uqV2k4fEfb3X3Lve6+SHyZaLjtEt+sd8WNnLLQH0NnbpkHyw2osbexVa0pGx
m9Dp2UK1rjZL8ew5nfWqVJ37Vpf6U+3M2aNKIvWtRZLVX5wuPw9j4b0tYd9uiLs4PANazRb7aoPl
/1Zfi948e8dFAYIj75QOAku2OP4hGy0nTl5CXhfW3A8is+pjMUdQvDN5RFa+OJOBAssgy/K04Ed0
AtHana1p8t6LEI3ufBpRDqOk99prUaojRkBrKTYJbLnT061kO4diqdRnWfIQydbt3HwpDeebivT6
thi75VEedICw2zLEmkkWy8b8q0GAqEQ0x3W3nWr1tp/LFk3EPr4JbA3/vkOTpUDPIszMkQ54uNf3
I4KupQH6EjOCcgP+0Nx2sKqeOkA3T2bloGmH7AfCRzXQkvVgEBW5FAWJqpDdCKtS6noj2htiQRps
Lcm+aWLqvrCT7GD36fDU9xs7VaYHbCbGTUFk62eKzLVm/xR912/UrEDSQ6md6zyQVpMNjcXIZLTq
F7LVBgnk7rdXKC669l11KsIBKcB/nCJIX51I67ZLkEY6ulWaXW/ZoITHlXTQZXn/ZFuifoNDV5Ex
KyGDlWb9VrDA2YsWE1DZWjiThbN68UEwOu+CHmKo2yctYmtkZ8ckXjAMHeG7RV6xrxAKLfyyL9VT
C+37dsjK8Z/Fn8piF0GpKdGZqFCEGxZn4VLF/yjKhn/V5Wu/2i1xHZKXaEu3ZWyxDoI81BTHZDzm
ArZxrAqc7JP0WbPwYoibtvnZDvabN6nGW9ZPJgxFM9zleNd8QzeLsEAtfjZLgXnEMHdXGCrGZSLb
GTQYHT1OSay2mAlE87YE5fVkj2N41FqkgsxWD5/09cCuqbmOhrlp8C4ctmBgWaS341U2ym5M0b8J
X6cneQ95QIsEEHi0I00FLi02lw+xNLvINObvRl2P255E+nFysKdIBhDh4UogSY00ua4urwF0VptI
BMV7Q7wWCxMJf82YgV78fYUCQ+WiANx0mhIqSNkifB2FI7se4SDuWNffxv6nvVajGWIf+zU4SJag
QT+3jA6aWigPbjcqDzUkr4cW5PV2jGC8yAZZJ1stjW2uL8vAYZvAg/uiFCj7eh0Icdcxk5/qnL+0
TYPQDdAuVH+RqMqbUvlEuyOQHeArZZu+yUz8M7kyLIHqRD0ThKKWL4Wmkt+9YW28zsqZ7TLjMbUt
/ZGI5LiLCmzK7nXyTKSohK/hjN2Mi0W2zdgZDcgS88PkWnmwRK5fvepNFoyKAcIvAP0dp8r55YgZ
j0XW3fnWxJNnc7+qWa+PcEVErjd09rJBfpQQ7AOy6Ku7zkoohIYDWrONP+a6yx6HGtkCEvoEnMUy
752mdbaymxuSIkCNjnl3bf0/X4V8SvPe962vGPrwhJbo8AQbYXiCxHX0yCQ93Ov7pCRRvCwu20G6
yYYM+/EHQqxHeZGs5/+dD3M3riEux3gk202EfXTtb6qlfhZ5Zf6ZentIrc5vJcIbM9Hc+sNBQ38z
eODrjCiGslji1gIyy3i06vavq3min6CH/zSi/je3iy5wodPRx/EqujiY+F1iCxXpJMzxaVrr7g3d
MD2ijKiuvHPAwK17kcQxyQpLB30fqYl7kSVZv1bJXt4Sh/tb4lcvKwB/K82jnvXwWSleJAFEHpaV
FJIi73IjhQAXJSIQNvO+SZfhLXb7h1br5kcsZ4a3nqw7NkY9BvRrY4LI626J4WbJVtXJp3OBMjlJ
C1pF0ccvMzgu2SirYFoAtTXnR1myQmIMYfsQsr0pkawdi1OOuellAFC6QdmNWMRaRHyF/M96Bt+b
RybL09qnbRSMuEOz9FXHnY4CruSr66I9oCu6u2PJu7wqKsRPF4n1eS3JKlXXP8qmyi+yf8tPdg/N
i1ln7eECI3oecM6TjVh79FgXgxTTg3jSk6sN2WosJkafOn+eVZvVo5lcyEupGz7Q+LxYaEQin8G4
+TyJoQZciavFjEUahtDDJ3DrzwgRsqfsZDPYrK7Gr/k8k23NC2dvEl3fuWgP78wqByRQK4D0bSWI
SU8eSMceFUckz17I4I7A3fjdJdBtdiqS/SjqYZNkTld5hp2btmlqXdvpNl9rCj05EEZdIl/toSyP
J01DKJbIGVMyRt5VMLahuXErnShutiLJD870PHvrisiDRhzx9/0SqO7J0MUSvOtJeHbTND/x/uMI
K7I/VorrS63ifYwQw5c3RD/iNPL2YaJ56LkpxLbYDjNLJvyKlncrmfO9vQIe3HY6pqLmf/XsjZtc
gbdb2PzU8VPdGN4u7p+wCgN93mhvvaF9R6/S9VUQYRuzD4l2Ko4vDBJE6gzwB/VaTEt5e4gSlPFm
6doUocpeffI8FSlQ8oS+viAIB7qm2wJ6dpRTDfFzQ6YDEeGeeVnNse0Etojye3fpCcejipf8yqxS
AzBodNuo0pod6hhI9ZsATGEdBnqdAHRKvjS7XzDc6PehlRzbxXo0aqGePZTMfCanYesl+EUjv/Nn
2P8QZZEE7H1/p5PGs2i/SgREU6/8NhTeC0LlePXNqMuCVvNHUeNGo3yLyizA6INppekuoorNH3n5
adfZzuDJlJ4gL+O0v1WWCRvL/IAN0JyAHLM7EYnqmymu4KqCbZK+lDkAK+u7nugLgG/WlF6CkQsd
vmBHbuuSCXYuhvbY1Nk1sUFWI4rOnilrd2Kq+j1o0R/KWJZvffhn42UEEkX7rhAdZZ2wXOuJAFKR
RLCgp5zJY3E2qqZfwWPynyxNekANZgYiOf7O00hcEQ0YN0P+1g+D9m44pwEEZaCE8ZsGL2RTQc5E
5MJeI57mESn+q7lMpwpNjJclK64jCkZbDYrMdsn4Mkj0DnvUNcUpiY5e020dBN+xDxYGzJcRh4YE
XyK7a/aJHdf+MPRPQD82pphHUMjmSatcxVdh7IO061+dpSJhOVeYE4WlwKtxRAEDbK6KWB1yN0Gq
9DjqjHDMKrME+AquK6w8sv2J8x5VNWmirndPxWChAB/aVxdT+hfH3MZ9Y++7Pjl5q02LDQIyLl37
gG+Xjk9CictyWGr4SzILjBgVgQ9eVQdYbjXdDIpDPcHhbk+sIhJ928wNGmCZPQmUPjht4L1hBXhv
W3SVirKyhz1ozWNVE+gCHUlXeReEX2m+3SAqcVpCZKCYFoxEVhPEUZgCPWgTk0VEj06xl+g7q1cf
Vb1uTgDJF96wxBWPOfvjTQspet/r828mMRuazOI9t0hUBworA5/ZLzrZ+i5TygizAWfrxrn766Wc
+q/UZQM345aDvcBPSOaviB77Ojm9Y2T0ydZJhz/qlq8n9pan2rSTk1ojE0cGvsJ7Btis9yhyFEI7
3LYrO8aJdlldSwAii/534WSEMDooQIlS19tFSdzHQYTHYnHXnL8fh3Ny1oz+vbTg0Kd1/YUvmLJ1
Qnzk00ID8xAOF9WOB1L4JKq1tnptk+F7JMxul1uJvc9sEir12O/CQZQBnzc7F8W09xIeSIERr6/j
IXppKh6WlsdvxUheX2/YuoTxPkuL3UJA+WDH7UNRVGKHEPf7WKtBnGI+ubgk1/IIbw1Lz3ZdFT6I
WrzOCIJvVW14qkPtM9EdQjWtwKC7x2pgGYYtzEXrpOhYP8RaZh7zGHtY0TV/xlpV+Sbka1X8qSP1
6k9mOgVNi19TGD13JYa4aXESUW9tRONXTvuq5vFHg/EVOhcTW1+3uCaOjeq3MSKJFIFNFR7GJRqL
hMzNPjvhLfyOXIw72ocanWXXnm0/9krdd4ra3VWke649kEUR4QlSWj3R3KLehRNrKHg3uNIobf9O
TB+LsMH6NKoIRhYhp8dY9Q5jHnRE6E+VMv9Grl9HxvvLGouXzDLGY0nmyU9i0sVMzlMwW8D5KrQo
A8LQqIiW/L6drPGbvGjO6dgxBruTiceirfu9MmGlm2sfeV5PYFcRv5pdb5PWAxbHGeTUeEzP8jDE
VnomO3rOCwHvCDohMN7h1c0gWBBZQscBw6JO/Jka1oc1zn8IvSMHlpgPgLHPNSxE5D4QKLDRUDJC
gdMUsvROmb+5SW9dJ6Z7BPdygRdNWzwVMzg8Jemf437xzb7ItwWLOhxuzHLjWbgC2doIlrZA+Vpr
i22jx8aprtzsIAo3ekhjsmztaCRnTI2sY8hK7RQnmXZKRwOGZlIu5yrNxgM+nTPKmLaxRyJ/vgxJ
EbGYhdYKPKbZDeOoA6lutW2dZs5T0UXJNkLwuIfWY8Y2ydS5t148fDLx+zPKQwJSPFhRkEGXqeTN
TSDx2I5Yb7bhjcGIWvl72x4GBc+Vskzd946kfSAcq/8QaYLZYA8MyJgHy09B1H9bGnZOWjNUn0pD
TtTDuu5YW6a1gfKKqS7D5edkwfRJ4LV8QivuACeDfQCniiJDj7oRE1jvd1C1Pie7x7Q5w2CySqwe
9yYAnBHGwD7D+vhJPJ0NW4YNnuaFg1+Akvr0rJbY4uKKz6hiiJjCvPmEQjb52mCKp0gxTsnMCgmh
e4+ABGazsohNn34tFVhEU/K5YLAewEsywXRH3a4xJyZZ0zzhYjhew8gcrl2XjOCKFPU8uWIH4Iy9
MhPQBmNrqJa5Y11YaxNR8p6URShvXcYjGzFkt/mUdZhmQZ9N+Ahh77XtIyzdlgQ/UqBRwH6jll/I
ZGqBDWR8p6pKu0MX+Yc75KSYW6RZGhV5H3WZd0OKISxIIYy6CJH6g2bkj401Ov4cZ8Y2IwTsG0jT
6VXmPU/Mfrulvg5ZMx/6Ng2vC/+LktoPYBbf8ySMnwik9n7OJoLlhqI+alEveO2XJxubl1NViTkg
kAC6Ll4X1SE7WXVI+wAyQ7czXCuIetToTDziHu2xr47eorknLVmMzVgv36u+2nWiWvZNO7KiqL0P
wMGbXowpxBfe/3AB8Ts3mNo0lQ02xB0hjYDWRqcozJIIG3gCrfgizAz5kLHSFMoQBjIN6+f8yVay
q74O3VFO4MouerHKxGyUWlhM3DHEBwICQdmHVtB7heOrRUUikumhQzn0Zaw9gupWsWt7o/bHiqBG
5UXuJsOZy2/JLG/bpLY3yIQPJ8Oy7Usa43RVZ9h0pi3hMs1kQC1ZQiM8kT6URgNI13iYlc7aDha6
l3A7GpRqHYtP9qgMU3PQ5uwaK214xigYo7AIv3Zn6QOLLONhUI0HxNIJIc+OtsXfotpXmDgHZvre
2lrzFM34zhFR+87oTYZ5jOcTCgbDPCCV2kbKo123/XWyJwwSSddf2hj1XSzx+MdVDz9k+HwVYZ6s
E09EuwE39AB/KuGZh9Kqw72jaTFm6TOuVtDfVS27Qm/c8ZOYrl1LtjEDlXiKQrcMisLFkJtVYKTk
/uCqjzhJhVvDnlfrLeXUedV7HNvOQ9kpv8XEF4Wdr3Ex66bctnP2qzXA7wh0+zZZ/1T1In3Ih3Hy
lXTGUc/DKZN534F67nuqXZwK1Qy3M0r+m3iAKd2H4akc62ITO8pvczLHM8pvxn6qkyDpJwuzbH4n
fa0XJyUeoIAaBEbnqTq68zBC0qmaB3PUrqpgS2UAFTFMM9CVNAUsy4osLuyzmLzphIq98DUxtHtI
tttkQkXCbeLlUFh5C7SyfsPW61lBeiFwe9KOTtt+aXGuB4bQTN4wDCmRoXxc+gmWHDotbtRc7TUm
2qPwth1X/BLU+XmjsvuovSQ+wVHCgxa137Y1wMqxLNjwUiDwODMqL9MUb+ze+8rD0vQ7ZyDW0e3G
KRfnqbVRBemm6wTIsGSA3eVu9OEgtLOdPL0O0hjDtwkHqyEeeED4OexsDAq2WBx9VMU0bRpCZttc
gCjPE9CElRJdl0KvH8opWbZtyBRV2NgFO6GX75R0cIKuSLsgDpM9Mbj8lC3l0VZ1+8waH3sTqzuY
afpkaJqyr3mRsHB7ygFwjEUaP7fsZyOLRDOShcz58Eq6pmXHqgqdlT47u9qIpn1R29omBWDjx27g
WOkjVikWy5t2CAoQkhvLyZ4TLz4j9inwseoi8taFusNGwjosjurB+G0Q3cS0xNeHrNj1lr5deoxK
EzLPfqTw5MJZ3baOK3zoyvkOUUFGkjCOsEXvvrTMRiuyb8dXDX/ApIB90+gYkqmeFwadYRN7CtNp
k+vila/KJcbi/iD8mSOqV2+i2dg4ORiZiKAcaH1HYKwl0s2kYx9gJFP8kRCfgecaKGADAbXjyz2w
pNg1VgJpHCUI0OFV99LkULgMEoEeOX8xgaDPJxO3S1bSZq9hzJktP5FZGM840D8rYYNBoqqFl7g1
vmyTPPwy1Ke0z+IjOmOmbyrAuSqyGbVzdthlQj09D4a60RbC4U2jqYx7IdS5EJxS1p46HbvTCqNz
oPuNH9qWulcV9ixDY4nbwVpAQZhVMWzQEHgOvWzZwdGcAqxcChayCjt1HLYAAnjNUUvH/jSN8XCS
Z/dDZJv9Cc8EIjY9b+bkEG4H376fy9zd8+ViQp+r9ckm3rXrFrxMpmw5xQ0TQ1qwafPgJQXybm5H
MqDPp31DgtF0vTPRC9cn1H+NV1/6rCk/hFsQQMGQWxyWBJ1cJurvuov1KmIjiLkafbkd0Dv1K1sr
kKGxSp+HYB4HJR8IL+ynGetJZpGSTdBqIN1XmAyDCpB+9hn/Y9ZaKACZVaAkFUKmsxue5IHlK+vQ
JLtigohgrqKK09IjzZqP1l4wHJ6EmoFdTFiW+o2o3pC5/6Ptyv72rOSZfEzJYmmsVMLF9Qk8xvtQ
w+5Q7jPkmbsWJ3YcfN8bUZcTH5qDPYXjyY7eITXVDHRbra8MdhdkZT0n/cAbsNSCVm2yY9ctJNyX
DX5Uz5ripdtyiqAKkxjR6lUJghV824aY3q0P1oiax6Fqr5nCcBGntGdzWPiJGiLmlDe4BjYIK5Sh
66fJcezgJSos1oDBTsZJfgLEPMgLO8s7abv6xMTgLoE8RQytZvsbGqj/A6JEKgT691tVemytRpN4
TetqJ4AO+imGYx7UDjy25qe75D+Ju7g82XDil6tbLrtjyqU++Kirx0f5XdX6VJ3EepBFeTAR8+Bn
vn6V/605rPFKufdGPr7dzZj2uCChtXoMmsH+YnPSB62Z6/bWVkwERsrsgLuHR1KHDlHdnZbKTX18
UHzhCfCZsdMAueMwgPjbzb/iMD2SAZw0pXtAFDo55kqR+PZjX6Nr1ifDcxnW+E2n/D+FkQd5XfyY
CwQBFaN1/aLvldOiP2IXii7lorhbJxOKDzCadEKULi9hU5SM3UuBl0b07JAVC4vXxBneheoa+2EN
E6iWVZymyPMnIfTzrC0bKPzYXr/2gnfYG1zwkkX15kkapEMIMYJIOYxHpbIzXh13xm8oQZTGUVpW
TcQZPcQbmiE/ofqkHhAjZVkFGevMozmiBaOguETW2VcmQFouhp2ZF5mvk4XreZ2dvGr5xZftBDOg
1aM5lq7v6mm3SUiR6WPnXcd4MfYElWtYY0HKFmJjibZ6VAtIjQPbqCDOUWbq86h6tFIyzlWF4nxf
7iHaY2aqAkIbKvw3jSnWArUldbxkn6D+xTkscaMO0dbYtMrSPGQIZxhapXzUDLM7ZxLuMe/gbngK
O+XFWro/pizeO0u3HwDLvDpOXO15BcpDSBz9oyoxICtT5UcfmnWAcPwAYjTOr4rKvqf1hm2dJ/GP
CDcWIklB5Uzm1xDFz3aYOL+LmHga84JeKjbuwSxfyihtfKHOh8Zs7Z9E5rFq7xijHLXrDwRLXkgN
wnHpG4hWREs2VdRmR10hp+kU2D/3obfsF1IHG1CaxmZRunbL8nFT1WO6V5s13uERkSqJtHZxb18B
+h+UJh5e0AV8NtIq+Qpx+oEJTjJBf81qFZd4b0y2qmEvL+2ofnWt9lmOXXMOBwiTZPvJw1QFlOfU
QwdoLDdRBvM3TnHK1b1sZpDadnORn5uiHs/WGr2bgfqOhmgO3iCUd3XGbdQzCKnC2NuEfb6dojR6
Byn4M+7c5WIKjCcMFcH8eVDHrdsXIButKtnlYnK/BPFr4blg69twPhP4jDa5iZzSQAb5YMxEqEs2
VK03GoGT4Q7PDsA4ijpp9y3cs9fE7GC9kwn/jeG2aXnpLzHzgyHEYjx7VV6jmFKYBw/R2GcDj6yg
U+Lyj7z+jaxAQo4Ud5JF2N4raGOU3BMHwnCz4Gu9ZJj4duLXrGN+Psfd69h27nOPsEVSgmeeB6aF
PBEMRzL/nfNhTzLnjXkwejL38q1Z9pSVsiwPsvv96nvdf72FbLaXUI7zoV4oR/QNUStVEqJXt9Nq
1FhEr2V5JuebIVHpJMv/OL2337vLOnn4V528j6ybta7cGGqN192w+o0DCa6ZVNdT1WEJQzj1P7XG
YLIgWNtzBcjuVl/bZfl26e0Yz6QBFUvZRVncnOShXqfZ0cSYwJdls8Wj/VZWYo9V5IAr16xHL5am
8jq4hREAIopeZF1d2IzuqTnuZZ08qHDT1WQMH25VhZ09RQxj94u60fOOpg7M535R2S6C/A4b/n/U
pbgDatqgHu917DgRZraNx8rMtW2CPczeqvHwrZTGuqq1qV5DrC6Y+qbuh3C1jwIg8quuKtNpCeNi
a5ex/VzNC9unCOv2Kq++EhAX+9SoswOJEVjLsBNHnGc13Rs2g8iJpYTlxa6G9sFM873LHHsW9sQS
acnyI8yxfcaW/1wKp90j7vJeitxZ1SHVrcK2i2Elsi9jN6Ws8NVLNnUnxFCKszey9mzY3BxAUS1b
w9Ns/MsL9OOq5UfsGFHAg/ZeCehfcAdVv9Bbw0R4tMutumhPpJt7tph9HdhVNmGm0ZR7U1RkelQE
mTQdohxL7002DOo75nYARrtsZVMQScoLCzy8GRmfaf3LaPuWnTKAxj6yPpbRrDcF3LmXPEGkoJ6q
n8TyEaFdq0Sk91cvx8RrLckDROFo10L93sj+sq7r9XfPGsSDLA1JtZBhmi5dN3vg1Lp4UxXZ+FLG
YQkNNhm3CtqEL7IuqVjsAo66ypLXN805aYrfyND81WGZLAc5jAEMynoPeSj0P5PRip/lbbwaEUQV
ExT/3mHo63V5L/KjrMPvMXnolPDq4RxSzegMwt590pYCsyWRzTvHjdbwBMO2rMO99rkoyaDKKqsa
lnOcV3/IcV1WJeMyB2qt6XtZTOe2epmJit/uUGY7BePuQGJeJcgVOOhTWqfOIW0ZX5Fs+Q/o9tal
RTbV1MJv9/p/9yPEXwKHNPSdvN+946AlrxPZOHY2qHOj4FRdkAw0j8a06uc0OE3IOnkYKrW6dOsh
ShWsPvR5WTWfoOb83XDvrGWLc6h19eleJc9wDqsu9zo3LX6rWCj6pUg83xVteql0UsbxlPx1dq+z
lQ4QgfBOsodChunWrYya/KDogGEwchyJU5vhqt7SvUcEgrYha4adLGrIdO7Yk8C7dqwWcfpwBfms
scK1czLGxSGNY0DVa3GM+/o4JeBMkGpi7xXb74aXg2/D0OVWNEmqH/QW5H439vb7VIrxgAB8s5Gd
86nNDp2o501kwpUfOts5hYJFiZ0RnVMVDednYGpvzlCyBfPiD1myCg2VK/IEspS4of2GWjcqSV3x
LKuqPmI1UdTLgyyCmDKDbLK+GnQeNvqERq+VIGur9ImytTzPfdNYGh3UkkWdLFZIvaC/xiJHdjYY
Lp5gMJxlYwii4+2bzs96CMbZ4L2q6yd1vWnWsdztPK98kB0bD4+ccO6xkwzt3Jd1mHeG27hFhcpj
f48l4gCJhilukhObnJtcHXfYWxoHa0dlDgxbXw5O3u5QWM3BfkbJvkQt5C0an+taFDtPabJdjgu9
Oo72K0ECi+Sv1m8rUFnvSjYQncrVb2iBMrvPZfFuadPMOp9RznPsnLW44ZyXBLqzsxYHZSLZ4oUf
Td7n70CEq2evN/ey1NSjeHOMI6NjsrWXZu+ACjo5uo4h/JBph6kM4/d2IpKVN6SkoNHoB62MnCAm
J7BG+ZxgAOmyTXKz3xHGWmNjLsv54nXujTIw9SI6ePrGXlmotjqIZ3nQ84NhKo9GKb71upLsIreZ
H/nQyHBUE/HqnL2LYkCLTEkeB5FdQzXU0RBENav60ZXDUxg26lsaoTQJ4sYXphe+FsS1soa1uqo0
PJ9ZA120HuTZ/2PsvZYkRZZw3SfCDC1uU2eWFl090zdYi2m01jz9+XBmL9rqrLVt32BEEJBVEAQR
7r8IlzmGXZgPQR6ka5U2+tFNMfrXuEl/lrZrXBrDgCqOUd9uYop7l1XZX8y9m5+uGT72Y6b9U6Pf
kHiNxWLpCW/KHRNyLDuHtgUuYaHLrqM+FSz46zCvd4GrWV/MuLlGAHl/ahnCcMpz6lloNtnFXa2p
+anQiNPmSpwfAbCUJL2jr0z6qnPvQmQIWy/c+TC7ns2+wJgusqOfdfhdDWb77DXags7P3cOkEiPM
0WzH8sQlaKuCjMU7FwOBIX8funhhF6bhTYq4CDyQetHuYd7bz343kYfqhgquhjE+R7W58Mvi5gQq
OL40FRohlpJfjD7J93Fq1xeCfvXRXGjlrMyNV6b+/PxMDpIExQEQ1DFWSPST1MJkSm8jgjf2ztRf
BqV9DWZGIIOh9oSZevEwxDmoL0Urv2DO3DzVWf5isVr70s+u9tI2+kmOIX3q3XUYsuxG+1fH4PzF
DB3vDRHknW3r1pfeMqa3WfF3cmxECI5Ys7qXkore4mvVE7lfzsOPYX7N9fwoJZxay9fGS7CML60v
bVEpL8T3z3Ks8yz1xUELfy2VZvXSDvPVVBMVWQsd//l0fsyWTasOeDy0OuEgSmXX9KfeVWy0jHT7
cdQ1hzXvlO2I6KAZIJXGciS2+MZMU3aX6bX9qA4aR/2pnY9mhIXGWpZDsiGBaTZF/yiF9VJZ1Vgk
VQvCqFjrXoY+IyzZhAVOpVYdQhhCOUyKxfIDJAFszl5gz2QtgBNRHFud1rOrztcunN7XohzR6rK/
RVbymKX9X2YRF9eMiNdj31f/blDAdI5lYlf7TwcG1RsfdP6UrW1rOJqxa0atQhG5QlpkuUrUEgwa
9RjBAKwHnozEHU9hD5lSS9XgiTcJkoDdz9N9BLxK6qSdO5XBkxTxqHuGcUeUYTl/q5+rBvmi2lbQ
ZQxqpnI+JseTH8I4ZZPHbQ7AGIrlkJYkkZe6yGT0RAgoAM5ht++ZlX8p/Sp8lJLnTf4CrcxZ7HJw
aGPlrAx2zEI6795VO9cf7NL5CmKkBfRCiwpYKovjNymENTmmrE7meylqLVAOyHjpWYrllMdXf/BA
Di9nIuOZPc1DtP6wVNnWtI/qNHiVkpUNhFgHNFGkGA3xeLTNJRC9nB7aVnmDi2HvpJjqjvVcQ8GV
kvx9baBfUjurn+Vvzxac12jFylVaVAuwaNK18ijFMlRnumZerVfz7AwZpBghqOWn5GqR3z+nJSFe
Esuk1iwtV7Fdb+qbTbKAQPJUMVabRXNRbTJDga2lX5yRMToOAuc7AOK7mr0Qhsmz0Vjzb+IWHxOR
0L/LDroISfnwLUfXbYcpR7HrWa88guBIL2Vh+7fWmEPEzZXoQh4yvxSIeD7pWfyRIs/2CzMYFNrD
8cNxy195Vti7wkzGm4aF5JMbg74h9hP9upKIb4jgszDQAjd+TMc8BokTBHekSM/xOL/bc27skOME
vlGm9kM7d8W8yyqN7s2b2qfZk2wU206fiIYaAKq+Oyg87vsEBro7YLJGQLMHcAX0HA6disZmB4vF
a8c7wPLztW6qH2WTKtjiZNO71VV0u/FZ82v9w57Dn/nsoqKfPPRT6Z9CO/yn6rLkKYojdGtTRzlB
01c/SivWmLS2J83V7S+hfSYlln415nk4GcpiXKikd4Hi/WS6rt7MOvrHjIof3RiapHcq56KBGCXL
5h7jEqGxsY5TFJggP3ihkXwbSBKlk+UCRapIVjq82Ek1egc9JL1UAQR4LYozEfmYlF94mto8fktb
1InJEmhfqznwLpZH5hPge3qsQuQxTQew0gAWvml6/9765sL6fhxy7dVQmxtE9ApZjTw4qQURMQu5
SwIvI/Felbl57RhP4/hNb5kkvRSt7V6mrEP+cASgXO+JMyoXTSGvBqepOsGd15EH8Y3bT6Ae6mNK
BOyAvpJ9yO18Z6BWeeXziMSmHfxdZW79Nut8tKnSnxwS94C7nZCIKRvFHMP70Yt/Tjk26eOAdu48
l79naDBlq3vfgi5o9lYfti8kb7WzhWvkLbByovJR6R6CXDU+QH7+wCSp/G2igkku6J+o6zCYchYf
taJEHGJou52KSB3OK8HwqhZa9FyBUpGSbCqr1U4Q5wmOLS1k45c6SJfRu/Mhq7wio6IB+4svYCOO
sT0w4dFM9W0itXr0dHLdUrQQUnzMYu9BSj3owrfBgIw92v29VBmwD85OZFeHxk20N683WlCeAIiW
klRphoXgW5smNzlh+fpcDb7MzF2iS6H5i9pn2b1NPpBWMypfpFRkWnBMXT8/SXFkZUO+ur1JydO1
7i1SUhACTj+tdfrkadfey22QvFxNNkxKTrwa2bOcELjKdEyqRAWNQAtm1fFzp5N9WK6mLJtxIPCn
QBq4SgtC3cPNL1CB2i4ZuOkN8dVk/ZuzaCj2kTe9TTHhjsnS9LfGd9CWq8NbmoV86Yo2/m23NrrS
zJ1endB+TYdfpTcb78Q095Nhja98J4z3cix/hglCE3KMEK26R5zSu4AYNd9trQXP1ePaLm1zQw9u
FZ4Mezk6qGR61CaysJd/5ntfAoappwx/BWYQUNGiV9kgjlIcsWstjsl/6vQpynZB5SHebevR6xSM
oLx8D+1v85yGkfHmFp3xlswKgz6YlqsUY8XrrtoMPESaaINtvPEBm5wsWtvnDWnkEZXWi72cXgX1
Cbi7jyA63LZK6ZxX2SRxw2jXDOPVCWLntUUb/XGMFWjmOgC0wgxgR2czcZ7lDCKC4Qtacqxp/Dbf
g/ptjtyg8Qiw+d/r1d3vIlP8I8x+gFH6pLzCpdNPitZ0a1HqWrM+1BrfMympQVOc5wqA3VrUfc6a
s7MPcONJqkZjJp3XxeoeZ7TgTeqm2b9pOS+GlOpW6S+tVRe04Edl09vTUwk45GGtggV5HZj/7wwn
j54dl9e8RTvLnnAEJLdLptgYglfZeGp4VgtjfpTS6LvNIw4R50JPo2Q/N0sUuK6cnRwtIr7yqaUT
OmuS+LTVGV7yj6eqfPT6snnR8EHe/eN0J2ts1FfZ0I9Q8OjJVm91vjl8qSN1vEfRR33tAz++rzX7
r61BwjoF5Y2mOW917oGw/7hetOkHBCuQEdpboz3d61H83I5e9sg3MMMTK7v1kCBuUsIc01Z3suul
4avWmu31jzo5zWqKH3XrBwetxJ8eSWjnRTZuTZTQgRAAQ526UlUA6ZKLqYdDAkf1rY798s1PSsJr
XhydpS6LcmKVMRDzMC/K/VT5uPlEmX+VxqbhfgsKVIoNE/hPqdrtMWWYPQZdVL/Vc/naEih8QO+1
fisSRG7NUPH3KnRQvB6GO6cze24AB0PgUwcSqSClNLt+U6c6fmpi9yoHpUpzDY3gfeNdtWkoHydz
vLPrsOd5DsaXxhzKmzfWHaigKcge6qA85uVRUYfy0DROfdCsYAZ45DcnUzGchz6BohH3+NFnpnq0
7OprY/gFfPj+3i/7B6sPUGwPyUnBS/jhd/HJChE8SCxWOgUzAAzXq8sYYdjj5iDY6qvaBzAnlBBM
t9rrh5Y5yL5h9pF735pYz3YzSOA9XiEQSX2+5pLtAx8Du94Eg64qww3ExBetdqJzwAeBALcKJB2Q
ct/rd+qM1lyrKQbJBdhJrnJOR/2DdReDDeiFQ2moj1mXXifFUe6rroQe2w/uNeshwBnGl7gZYpZ/
Lutk0J5ZH7pvc2ZpqLYrN+IdLcFEo9hl+dTCmdqpo9GhSUO0HjpRc/DKHtPlmW8ki+EHtX/RwsZ7
XkT4JkgM9lSZ8B4D495sYvWkDMgFF9EHmq7vZIQOUauVp8Ju3bs+M6aaQAC722YaUIC3jeoO0bKv
ICzGq6+2/anE43UHUsN/7PNfXCa8Ibdi7NB9HvaOaZC5LRTtPmOumlmj+mKkXHmosvnOQnA2CAGJ
ZMp8LHBXHSCgXhptqG9159dH1XSHQ+M4wX3q1vNBbfWvwYh/AIip7hjg+VKpc/liAf94qXTzixJH
1QXbvPYemURwJXxTjmnjtPdlURAl0Qf4W7O/D6qpvwdIcOlqBBnbOtnndXn2stG75sZU4fAEIMru
zXBnRHAj6r67WNWCCAw67WgO+GABEP6BVNN3RrnsYpIl33O3+j1wuG6POhsRPPqN3SjA9ZK2vdPY
opMAXAstCVbsncHX3rBh26g/qkSf4NWZ9d0A0OCqLAEPo3mRGbW2TKuZotCNOvIgaYgwS47B2TUa
WvWLnn3vbeUxTeH5Io6yT+MX0Mu/Z9eobuTfVL6ESY3mmnqbikp7NWF4mHR70r12PSTgb5xqb+Rh
dN/lVXALRmYYmcb7O4XFHnon/oLesPTeMiNk5fRoUjjRlwl/gKOREEO1q7o+h/b0w10MyEYXfypC
gW1IKHQFOzQQ3Oredq5BH+IIEUCm0dDl1Ip6iZR8hQiQ74c4+tVkJSaxkXnhW94nIFaQt6pP3NDf
dYpFzEgYnuwDphxtZT0TGNF3MeiyA5ajbxjcwjFzG4OX2CiuYc04GCsm7n59sy87YgJ1/oymqXrf
Lwa7Yp7rmJNFqh5qR74L9cA/mh1IvVDTWaEoTsfYazXHIEncPaCsU1QEvxQyDygxRCgKEcr42VtD
+dEia85H+9LlPr4nLpwmPSAHoo7QUz2mxw9BA5BnfmFF0u7Je1aliQ1kmu1UYpBprIb8vGMtEOrD
BLn4afQIsNd6N5EVDl4RVuHz2VYglHyUokuUpe5HkJeYEYHNIhgLYFyFw2O2BK/nNDjZ3qI+W/W/
AtfPECgzgDe6OsbBaEwBPPTP4eygtw9hftdpUJnafwZIgxGw32ODgWVY2w5RZ2dn5q26R2i6OKpF
B0K5UzBg0VQF+Uj0YoLAJ7FQum9TNb2Ood3cE2rES7GbEEXL2ifYy69EmpudhZ781Zt0UKC6b10d
270pfu/dlMR3b9aC06ni7nvjevdlxDBrNriDqmlVXWYUllotxI25cM9V133D+8CAE2wHR6VMpocB
r6J7h+BxsRCIg1R/Sx33DvzDxCx7MYXTh28jq3aiGwHwJRwDdaPzd00BiSKLKwIVbWCSdSutS+VW
xc5K7PYMdL0AFOdZgG74GJwgM9+cnKSUXqC5hXTsW2l1LlGeQjskcXwup9Y893Xl/ZV673CZOrX1
f852fYDzzrfUWyAyys/I6Pe5lQU3fQzGvV6pzYGVunfpAZ6dLXCg4E5ISSk+i7cOwr1jFQQ9VPPA
DPDBG63hOR3QKHIoISaDmbAZvOeZYt9tm2oonLVoM/O/2jUUsXq2Hi2fuaM3WOAY3QygZ+V5Jx8D
333oob6mMfTtWTLvdDXgVfRN426uY9KmzD5+pbl+zINkuqkz8k0IRb1ocfCPtThEQdW5R7dYOiOr
Mz7Ey2YRzzHzUbtXzbp9GXo8h9t4GbkpeWXQvtQRU92qTs9l4GB7lzo8RjBhV6Vl/dH1KTMPK/pI
Uh2dQ7N4tozRPo15xPp72fjuw+x18NBaLT423UvqNMktZHlwS30nOhgFBADY2NGdZZsvemDA3vBG
ehQmYAOIK+J78XFQ6pdZ9wmuEYOh/yNwpmUXwYDZS0YaqjCwRNNavK5AYP5no3Tki3q0TfF85VUN
kdTyS5AaY+a1hFnwa3CQPV8SAcqsH3X/plQYbsGR6I6JB8c66EFjTcEwseL0OZfQyD2C0lc6anHX
mNPz4jQOtcO3DyOqNHvsKkf6HHm/3uRhmakL0MwJU3glHdKTswa6yDOLOxAZl2GCkQJc6bEzuxel
xf8pN+PkoHdVPu8FMxcuBH4L/NnRGaYcTsHsPo6ppjEV7LInj9TcLW6qjxm40Re8NkAbFt/DIUq/
qDleMF77yy18OrdECZwlVFDPOiudlA7leK72IJuJTxgAK085+NIaDfCASaVsFcCePkiBqc4xrV2u
UMzaO/7Q+TWLS4bssXMOtRUDDyGlAAiumPcFimmRU9i8F/beZMh7GDQovTVAAaUDWJU0/B6SI/5D
TID1kszhR4gUHOKjJ1wXy4PjjBDcF7wRAO0DNnvVDf3fVEF9q/7Nuqa9a4fsXI81n0lQgYmT+Gc1
gSTUwuOs66sT/l3kpfEVCXkUOcdXPQmsSzoorzNBgIXeipu7uRgPxN/UzrjE3hiSrT948exdw8h6
jEml7VMdWaVWzRH+M0CM23euqU/3Whq/jyqr1LAKkFEMoQwvJk2Vj65N0vB7QIE+VgWIIKu7k03C
GyxXaa/CEen0uxsc7Q3Yros0tjKxEDAZp7UFV5+nfXMoUtt7hgXgPKnT+wyC79kAjGDnQXOq4uRr
ycQA+UosFPuSZKoU51TPmPOVGQBNBZfjzg2ZPxkp8BfrkAedsa/Kor/AjijeO7NuLth8Wnsp6onT
gDeurV3YKM0D02X+n7azD3oZ/JpsZToXcTrfIfzx3M+AvU3XTp4CpFyegkaryQwjhen0Tnq0ars6
l9DAjQB2hpIgMZfx5y1MDXdAKtgJSTIWuPDOY3ZkFf1kEOdgFD9k2VMXAhb7ntvvmJa112zBzJQL
ri4EYXE1nadowY3WxqReAUaEC5JUNpMefSiK4R/j/1RJvTTPlteuvpUB99VrodPhEJ6yFaBno4Oc
1uoqOPinSTWYGIbvcQNSwH8bmyA9BdB57daAWzSMbwiVo26I592qqyEYIcENZSYLBjd2UPJetDfk
QOenkCTHH5PbBDdwWdZ8ZLLKXyK78kZbFVyyi+wmMxEkWFj8e0NdgPZ1Wx0FoVI5TwukkLkswKEe
uHXQ4PXg7xJFW+II1AZgsY5kVf52lPyQqIHzMv0y+wEU83LjmuWKsrfhE2281uejQBWlcpyzKbtI
y8hpuTPIIgb/nt8uF5FWWqhOO9vJ0oP8lQla0yRgET5bXP3OQaOeRWHE8faQ3IcrGM6f3fL8RjNy
Ljlq1JIOlk0i9192cVUOSGlhfCfFLKvOYano+M8sf1MO7jPAdeMiPyl/hhc8hVE1IE7SV0evLH/J
eekYwDFfHuP6hKVS8FK5T9bFWkijW91Y6t0ZqRU8mQB9rNhf6Q3QbslQj1M6HlW9/i54YNkMwKi7
Gn4d8VQkR7JqsDEjqpyUMd5tjpL0XnFeoRp862EuHr0Gr3tkHKA2tknzJs/eTtyngbjPaa4NhnVr
iNDbY+pOequ4pQ7LvzZEs217aGCHdSDUTXCQxyVPQ/ZKzSWtK7vSC6xQ98krdzuv6PMbvo4e6DPZ
XTYQEegbyrnSWEWhL5jMABGAOaesaObjH7tytoMjBUhk18hv6+6c9qCh7Ogivzc2DTHq5hC3ydd5
1G9y59a7BLV0V1jpdJB7LXclaQvW/62G+MpC5ZRnImfIntSt3UHKsjFSHEOaLgSiiejj0L3Kg1+7
ptyarTfIkZrI564Cw36QWyF/pN7X3J82KPQ9EXRmuVb1o11sQ5C7XO+vmTv9DPDKOGEIb9Hr3rQq
b2Hahqd8hujc6tOrvgwd8tnOYts5z8EMEhg7vp0KnRMl3AY9ISvJi//fD//xN8gutleQ3fVQX1uu
Tw81mRykiaEfZAiQ73uH3PjFBpA1vqZwedebu8Ip/nhr/gBVfL6DBmm8IoI1OTcnI8y1+Ri74Tel
y9TjdocZBG+640Lp3gYXtX/OMLE8yd/S+9VTijvyCY3Gft43WXjfDroCzGMZh5bXWs6Uvf9Z53Xl
jHBAmBykJ/RxemIKw9Jl6Qj6iLSTCcd66z5LA7uaaWDq+wEJtov04LGzhsuUWyxLqmPuDBgfuQu4
8n/+rl2kVz8EK+zlBnCFBZCy9b05fnD1BcBoFHa9yNswvC3DsvQkKW51BdGfZUSy9Nk5+k41gFlJ
n51AYYyU9rLZ3tY/uui6K8fnyhsuXmPupSesp2ArcFY+2oYEgYyFLNibMwrd1+0N3/qy1EkxWHqh
2venBpDeOXSikxwzpbNLi+38z11QyvLUZG89R8rr7qfjUvxUt3bbsrLtf4cebOVI8KfmNYArt0uB
xxQpILfeBuG8fDh0D6JpoLNQnfQTPhTk6ZkXyBMfbB1jUOcpn9sXh7kB68N7nYjFrBa7FupEDihl
qLs7a8GqzmP5kg9udzLNmalEo6sHNSiI3fQIzOxI8J6EWTDli12kOQ/1IYjKJyer/njw8qvSD9bX
aStL5dZNtr4iTYohbS899oPSGWVTL8O17OkJ9CUzhvMkd18uUoBnnMCs0O16H1r9Xt4SWO3Uyu4f
tYNr/JVbiCjJumXCNfgIqe5vW7gUITesi5X0Shwcaki84BvGRP8S9cDdkTE5yj2WjTz2eJmeIJTL
GnlKf+STfvNiIzup83iXmCUCZV53kUFGY9Ru4eyWqOcewiJYvwBG+wtSfnaVC8qTlz1G+nZhw9jR
8GsevGfM4twVs+wn9puP59kplx6xDQaqpjpXztv+Pr0dtUM/Qbzf7mKZOYykyfKZydzMOvgWdCEh
lcAL+AtcssFM3EN+VJqQW4NyYqCLMmrWcdUxk8kWeN3qPLnOdQKYQz73DD0SjeLI3mc4hq2zq3UV
FWlBQc5N19ZBGC71Y20kxkmuL3+Xb0fjtdWfZiNvT6ppvMhT3R6t7OVd9zM2pmg3FgVK/1DI/12g
bQOHIt9+Ka8TO5anJY40LB/A+B+1zM5h57f58IAgu3kBmlbdhLUzRF11oy/8LsMsW5+vPIltjNke
DB/of/Ae35mTVx8sCNLIYjgGDicFL4HLCH5AIfBYcsvkyUi3DlRijxbwYL/AN+Q/g7k02Eb07Umu
HXoZ77ebsB2VPWnyf78Uc7UR9tKDvE8yU5A/RorrXHwry95aOUfYfjChRZhBJrpKZ19UPBalifzs
OuWSXRw2edXWXfLa/8Lq1w+l/J1/zDLWc8vc3QMLuCchiD0GH3qZv5IcIXQtr8liPj/vg8n8htYK
8eSwTy5FE4bqUZqvu/7yBY0Ag3RBus7jpKfKjG7bbHXTnJFy0FCK1ICJLZMw+Xe2zYqSlPIfc9n1
ry/nESbOw1ig69az3wBPP9lkqeY9er0FSagfrvwhZn3TXV29ys2WSZ3sbfd+qyMRhOZ1AAFkayy/
vhW3c2Vve4zbge16n86N8i8dQh2MYYyZMnAi4Qa2SMry5nHHE5bxy/H1j59LrdhFyqD+MY2UR7j2
vPl7ANH+Kt010lUH0PTyDMKuQ3JDesp/35Wz16EKUE5zccv08JkKEsAU2ZZwnzghQvCQo9uBbQ0o
B2SztZPi4P8ctDq/rn/90pNXssf2zqzzmbUzS62n5x35k/+8d7K3tpLdz2U5ab3qH60+/8DnsxSN
xEZrv2szUrMyrmyzBzn3v9VtTeToOs+W3W0jz2Mryp6c9z+v+sdyRlpLw08/9d/qPl310y8Fy4CP
0VzdhTD6llccD2dyFdW8rlXlhZcNoRTImdCIWLwvYbZts9XNGZ6g0O9oU7UGu2sjGW7l4lvTP47I
rm8GIIRIwa89Wl6W7Y3/9FJtL9D2oknddpqc8T/rPp323y6/vq5zvpD7ixi033hwcWhjWrvMheXD
tW3WlexW/iNW8d+af6pb1xPLZddfkOt8arP+wpB495oy/FY7L9zL0CBrUNnbvtEyhmxF2dsmZFvj
T3WfitLO7xEM6H9qNZIISWFD5OPlJPfO9Fa68LortVKeCWWzrM6q7KR7xds2vAOmgja+lZV5oZFL
WUZ+5kIBESUrs9w1dOQHVjvvZXgg+o8ka4My8L90tXXQsFViCDK6FOUMCRPxt4M8Sdlsw60UpSs4
sujf2mzdYKv71IW2y4xBkxKycGF6DepsHjpHT+e9rH8TAAaEi5LxPWiH6LS+8XJTts06rG5luV3/
sygHtldXigGBlH+Hbyl/uoLUzVkCdkJLeI22wX6dWK/H5flsZzZ4lbB4y64WgRFjiZD8sXLcmsm5
spGJwVaUvU/tZBDd6v74x+XIp1MGr1KOs/EAKvC5hkqBa4C0IFJuaCA5lg9XiSNe+yZDl58lWXaR
O1MmfZ5dZtXZNZljXeQJb090fff/CGb+MVXYmsqePPyo6InorY3WIFfuIHpixBEyKTpa2cPslaRj
UHPRpkd5Rdc4pfSAcdbj5i95kf+NatVqcMQ6m9RJQ3Iwz7NrgkQwLHFIa7KpG7KVu63sW4GC/llo
7cpFd9iZLQzIGJC3yIela8HZ1P074WxbJAAiFe0auavyXOoMKpNeFe9lDM9E+OT68oDnFtGddo1n
frr9clP/eETr0nW967Jmkd31NY9ITs6eOR3lLsvPbhv5A7ai3NhPdeuqTo58JnNuLeXw9i/pYajv
baz1dtgYYhUX5P5HV8Tj2UAI8KjDmKUI9QwB0uKKzyRHLZ3cmeEg07Mc9TxgnnqS4N1UB2+Rlp21
5RpqUmcPZVC3O2k1d9l4UebSPKh9BkhvGIpdE/Gqy8bLXHNvewA8NTBF92nintQotPIjkkEYLrOy
PxKVBDU8OddGD5onOFnkmhGNhXieObgXxep96o/vC6L9NYCU8gr/pj6gGjeiykFR6jIEj7KE9EQ9
ogIR21X6GnsOyoJm9zDFaCE4wBZOOrn9s2f583NaNT/hO156Uys/xtzEVSv1v+UlU/IaH/ibH6gg
xbPmvfdm67tHtJ7Mrh+QcNBa1HGGYRc0df21nsH0siQvv+hqau9R1AFeFSHbpRaLLYBJKHnOrQr9
JlU9VEgEowxVguPGiLF6HJcjhJIwExhwFAgT7dwUdvk4T0n1KHuyyYrCQfcszxEWJghvFXFwKCvk
h/xp+NskeXZu1UXKL1MrAzsSlDgOSwB45/qs3OIiRvVahfBp+BiJqigYHtqsABPktQPr4aZwbyA1
SK95BNtbVL+mfoqeh2UD0SV69tXkG7KaylWqygyTbnQXUeUqED4zLLI1TvDcoIb9rJIJfU4VTdtP
4xiwguBAbHtAq1Kbe5ljKYqH7G4ahu5RSzrvaV42dQZsz6Zvwa6mxXYg1LN0r5UOrmgD2Rlzwmxu
HHV0Yfx/piSaH9cSaA6Ufx363HZ+FVneEyoz0b4K2x26p8bR0SzzME1NjsYbYPrC0Myb7QB1Btaq
HXRbT9odVvDIYOAAXnpheV9Btbtvls1WpH+ek4IY6oC0kQ03rdRv+Wymxl4zDe0mm2IK/k9l0VfK
fvJguXthSrAZUYP33gcw6tpj/3cy5H8ZpNLBhUP3590y4TODTAStUFSoxPTzP6Q7v4Z5ov89NQlo
BQRx3oMxA3aNDtbTrJFLtqbEuqvcvL/pfdxe0jQuHnkEGpT/Vn1tRoXOlaXmg2r07zWqQQ9ulDwN
dtVAfVXq17gnceQg9niUohwgFfoF+fX8WI+7HuOO3bQ0j7UUU74YLNdyHhlsqhwF2i1jxuGPk638
m5PO5p1cqm5M7dHxwgvkMJw6M2TRTnxwqsP2F7RB8jsM52S9bm3M7VPTtcdcRdZm72Ox3AfZG0aF
M0H7omGtbJt3EC2aV7jn/SOh46uUMNptXzGtgwyVjYg1LS2kzjHKzycl7rvqoseFayBAbWg/RCyW
XQUG3T36af19PRBWLlPUTuSAg5LFFRnMBDQbt0I3lfaM2Ka2l6LcnixVl0+VAyZsuT/2OAJ0qZaJ
Xny2x9/rv5MmuX+2ixrO2XL/EJwGkZdNHv709JlxMFFOkV3ZVMEMw30rS28bWyQk/6iUw3Kkg9xx
GJ4AzoDAC9C5Jlb/Hf1QBiW9/quug/DS20OAxntYfSvLkxyPh7A+pTqqTdWsOASsFRe3cOKB1yaI
gvtu2QwJuieu4Z//OND3KXYyH4Fvx0coDPFdOWZ4GC4b2ZM6k1V2ASkARbVYixr8Bv9HQzllbb2d
3Y2YA/6/nJK6A/gKVTt/vkzbFYjcvoyPpUo0cP/pr5PW8iNTUerNfdouPArSjqbVwoBFkfIhWjY5
AhMPUpx8H8XCyB8gr6sxwfXlcKmiXL7bGskeDnp3fPg68sicHLtEVcKy8vDEmBTl5nxYQPFRlpKj
n06Vovxwi+roxUEIfD1Vfu2PMzLdPHYlAI3PB5a/aipjyI4vc2H/lWJPCnJpdtO7dqrSO3eMAJxo
KG92GXlGlWzFMSlC7U0tw+He1esfeaipb4NdqG96WD92DLCP5KZhuiA6yNevN9D/cupWv7OBlny4
GZcimVM+pKgZfESV8hU+cvAkB80yePCL2H6WYyCFjymEutd8aTnWH8mgme+aHxVftOQqTfjmZG9q
00C/fAzrdLrvAy19GJcN4n76sDOTml27mXeM2aDxlqK0gWhKIsd3/1GTAfdSl9glzKX0I/NqdLQ1
o91L0eib4WLgmnooTQtF/J1tdf0rpldIF1mjfowgVH40PbYIKny988Kv/AAKVh7szDcvI5aZz6U9
vgOh6f62yu+z27hfLcVtb1kZIZ1k693fzQyQQnWs/BkRHbR0w/534Njt30C29MMc4yJuN/67BvgM
Ddt2AO/JXhy2xxlrWPjC/6cKWuS/Bz/V6ZYDKjab78vBq4/4tZUozDnFe6ZY9q1JuwnN7b5412FM
v2L9vpODCjC2dxAYX2Hyqg9SZfsN+QV3KM9SHFGTuGrelOylWMeu+TyTpZOSXLEb1AcVrTcdRvRd
MM3gEgorNO5qtGKgRdc+Kmx2/kDQPe4OYPGQ9URa9lj5g3OTI33re0dTGyz6HW4ns8/Ig2BM9NGr
Vb+H4xPdpOhEqg1MIervpGhjRIQPpO7fS3FWpu8u3/xHKU199sx4nT8bMfgefwwuYTQoL2nWqg+R
D4049LGrGvLqGaDPEdmJ/qX02i9J3Kp3gBWGF11veVViVOWrxL2XBlKPLuKpVOrsUapkY6JyFNkQ
GOpOx3C1wD02s4MXaR5DR3vOzZemKU5u51YYFtZHZMzLO3tyiruogyy3iAWXd4rKpukqF5lZdTrE
Hi5auh01T6HmYAU+We8ohKV/q1blHdHNLC9ShKMDpF4vPkpzRJLS6MESLM3+P8bOa7lxJmu2T4QI
mIK7JUEnGoktrxuEWmrBexTc0/8L0Dejnok5EecGQRgaQQRYtXfmSq0b/RVMP1Q1+UC6stoiFK/S
V1TU2Q47vr3V6X28WqZxzB3FvBdhZp/LxERgMR/WjuqfEbXkgZ827cywTiONiEfOvJi01F9TwWvQ
7/5r288hyyNTaf9Una7t/tfz9RYBjLTi23qYmsugVMilCwf0HaouwS/Rn1z1H8XQW0+NPcAHyvXi
lIWGBdm4SlHE9dNzVznX5dDBSE91ZLgvdZOrnlPH5jktXQJY6hpaClzYR+xIHwrwq01crB1kQye1
5KJyhvhdagjETMNpbl0hgxvFspNdlIbqPVSVerW8vD29qKXbfEj6RsiIRAyHcTT21GxLqLuleXUt
mONc7jZgSy1fJVldQMaFUXUquaeerDL0Ol+Pb2rg5P/s+D5m2V3+bMVHgvgZjL+nToEae8v+EN3j
aXm12HbYaFXYCStbHL5Xl926qyXDlks7+j4y0PSrKRJzp1o93u2flzBtcbSQl9/YoalsUq3QiaXq
7b2J3vdA1k1z0gxhb60kG+9Gcly8rlWbR65GFemPY78xdr7C5lG+GvfB6ROGpENhbq/3VluIDzyJ
wCIF93m+fVy0WWJjUgmmTV1V9SXW23ovjKq/iZzWJN3XL4klkDZ8LMSq3PhwZuolWCy/81/jYHhM
IqH8UVBafr9Rlmug4grzc0z791BR7BfNajJox9p0H1qwwRmiBLdYqJ1dNkPFVcVPj10amzvKAemt
gxUIjXNjUj/jRmb5U/jKDfgN86HyqQfkIKNOYoTNIDwJHPEng4ysy+4huDeNpv3VSTTLcIqbB7dl
Tii7SrtFtyGR55CwhO/K9iiu+f5e1w0yqAZ7RhqoaXacNJkdl0e2XdMCBIFwlglYF/Jrfml27z7k
qfuijbFyFp3rcg7A99ZhWt8sq9KAPJfbsTzocQeYSmNcdpAlUreicdzHAEP6qupD9dxVpf8Y1dOr
bgb6ZVmbZgW4rZu3y6GuZh8jzfTvlrWwC3ZtWqa/RKH7j/5EL7Ewm/vSsO1Hfzf4mf0a81O5awe1
3dltH7wV+q7ua+utRJFFZE5V7/ugL16IuVt3ZuT8Yh55IuShuNS+Ajw/wLwhu1BbfW+bd0QFHWeS
dWcny7ADdjRyEQFeMyLjzxJ3aAJTC+1APv4c0Bi14VWWNLc9kYIXOS/4YoxeQzayt6wuO2jYFpdm
Im2LyOojYifeOZAV6gYCR1fU7oqLMS8sULxHRzHOuV1Nv6gCvMgyGt/GaBZ6tPg54ECB3Ev1l3jq
x7ehjsz1MG+P5u3/ebwDcunneN/xeR3kaesmcAC+/ev1f7b/v17/P49f3levepzbrtiI3IzXPRP2
a9mP9VW3hb6z5m3gMurrsiNn8vu9bTkEUGRzLedt//VcfjnBWSnuLtb5TVwW5uy2dKtG3fLNyP7Z
phIf7eZi+3PYsnOIXXdV1/gNgvJWyVoTwySer0Gr+2Bjc617HRwbLxu04nZZDIL/V9E96SutqTZ6
mKinoMKIx01qWYHQrp7aebGsWoaC6f57Pau8jukarMd/7V22/6wuz1i2wbY75hGCtp9N36/0s55y
05sG57bkdL13xH9AJHNfE/xMfKnK/OD6eEn1wf41Wp37bgCgo1ro9rem4xA4msBbKVI1ovuKmxjj
8aEpla2hu9MzRIZ+J3nVBXj6hC3rsLxHmCHn66rWPJOE7V58qdHoml+b8IpbnbP2iG7EJHXAMLZ6
0w43eh3C7P53ws53uI4ZFphzmXwtO5ZFB6t74yCywone2QeRihK4TutfMztRrgCipafvXWLEkmmC
6WLAjgFCbosVQxB8MfFQ75Qq63ZM/sDiG1+VaN9AjPTPUUwSfCLb7jZqOm2vxm128IdUXMJAJxND
KaenNEy/EB1mXzw5JA7+RhECOhbRv1fyZHbGIINLVTTNtZgXhsrwMCzAJc4HGPpsRWqQbJhtedFS
fPEgk9VN7xbyshy/HEbA04bQyJEANOA0yZzJjmSeLNkuuQbAOjbkUqZ3QIcIiDAJRjOkOmzJQasv
ZiCTXYW15pxkmCqMQUwn20FZjDveOtpZHx0KUMZHV0TmgbJHceOOU3+TVcNwUNSoPGZGQbCP30Wn
pPFBPPW2c0rKkazXmiJJJBN/G7etSgKDWm8dtxgwugJdBgDV3dGfKDdpbMurD+0JbjDaQe44qIGq
rrufJFE/hDsPD5EJHlmKVSdDilJBoT429KDX4aAaT4PjwPKGe/pM9ky3qqJxOPvkUIGgzlOvGsMI
Ehb8OH6bMHz46fQ7aZyNTx7ZC93rBq5NNHvtp+geLelXZKnTbyUxflP4xV5uBhTKA0ffZi0/zn4v
dt38Ck5Mfgc6sJKIh4EJlTUC6URi8rtAl6hL8e6iNWAKmPVH2KjDXZ3Y+kzjn4Cu1WfXHCUoZK4A
ZkblPms0QDLA+4ZLDK2FQfmwz4USPfiKa19sDTftEgQfig7Lnen3+y7txxdhMXfStODBKbhStDEv
wAaow0uEAHATlH23X56lx8mhNnrtJre13qOWWNzgCIqZqs7KYNMlkMNvV9+bxAgQcTlkefTXRmve
s2z87z0/hw/ZwifkDX5eZ9lWVQ4+NBp464zEwItZtkQ5top8kgRY3gy+moGv4JRk8LapW/Y4PeZV
iHbuZmwLci7nVV2MmJaEWRyWVT+ttRXuxHhFyAMmOctmUjAv9Dwk76kUY3kc3KQiwYJHy+LnmOXR
so2kcY5udCRKfY4a6//jeRPAqBKD+n+89rL611vb5AgcGAmt/tr285Tl/YeonG6y9KUZw/CBe66/
KmLbPOg+3oouN+5V1/Z3Rh8q6ynn32y7RXxnVcV+WVueJAz3vpWZezZNZQ+6aLq4ssFS2ObtczfY
1cro7eC9DZQHDEXup9C0be5wO4ADvg60XI84ACivzOIvihm30EHi31VUx/zsNO3LHHe/TkxZnqlz
H1Ug7meMAtU516pwC850WiVCrc4/O5a9DLD+OU4QyVO09lqVT0hkSG6eX2F5ynLgz2pnDfbK7mt6
lv9+k/96aWVI8Avp/lOKRhVg5vwmPy+wrKa9uqf5Fd94Tq/YJzkEBBARHUrii9KFWEh0+05AcrxL
rfnuqxUoDETofG/D6UukUursbUoFZ1sluCRWQf1/r87bSOruz9G8WLYhwdQ25KLRBZn3/uxYjlu2
VbWabUVPKsCy2lpGvonAwngyHinvV/XvCOOCW6j1qxaM2N+6cnyySybt9dj49/mUdx5Sse6qyxga
pj1kt44BVCUG4nYeza7fF6hqIThGaPaJrTqYqQsTZL6L97YaXfJUrbYZc907FdYuFQOq16lZKxTW
i+yRTxeuqXk7z4kFAcWchHgjU/TFb1LrozT9G5VCZgAJB19TUicMpR+LsrXA91FkoKEhv4bRPfl5
XnwYTfyuCKrU3C0R0KMaMs2ONCwBasEE6ZlNWf/o130D05wJxLJ3sMPyGGZYAZe9ORGeJ7+bmtWy
N07DjMxLmHLL3rG10kutiLdkfiU6HvltWlf3y75YONScAC0xJo9uy1ZVLjFJQjwOzCm6XR4tCzUL
XiddrQ4/m5ZHpKGGXkyOz/ezfvaqdmbvYhpRq2Wb3YTgJp0G3ylw0PXPcT/vo/bZuRGFdeNPOsdO
MalUOJHuh8QtaRH5NE+0VDu6jtSOKj4qPOuRtksnUDHLjmUxOFCD1sp8TK0oY7X9eY7mKx/lVEK2
+/fL/HWIacd4yJYX/3m1jpiOdWePpff9ustuP415i7+OnCxFWROHJTzDcjGCzS+v9DUWQRysfz1x
2fH9lssHDDPV37pCPH1vM5ZP8PPmo5vwFfRtqR6asPX+59/0c/Q/r6t9ZgHchu/PMJ+F5dFfH3b+
cN+fadnz/aayzG5jwK5YxXdm66jHYj5sOcAXNWWe5eGyZ1mMy+lfHgpHgm7of7t0hM6K7LeMNohT
G5pzk0TVuibAIoiwmgVN/m4WzQhDD01jpx6s0J92tiv/IMsdvRSwohp9dHpCdKSwyKNw4YO5vTyE
aftZZ767Zcx0dECYRpUeeZo1zihb98NSiMiO5UqpuZEDmhXg8B2XGmNDupVTJ0/MM/eY8B5F07mr
jssOrsf4UPsV4mL5qAUDL4bNDyJ2cunU5mTH+C8rVE8UdDYp1a1C6O9h0Z8Uup5jQSTiCIKhnBt+
hULTIcHvu8dHzDTVTY6Rol3rNlHu1Jgpb0me0V3lHwVjEeLl5k390GGTSpPz9zaNEJfVVPTZ4edZ
AZU8L6tBLpGbqtwtO/CgvbcTjquq7bByTvdNdd+kor/rGQi1dg0LPWdK3k9IRoCXxXyQ4FEpCVkh
IYfYg0rakB3aYTVgNRUuekMzvXTaQALYvBhT/1r3+Piz4mgHvYnqn0VBtXiNx2zY6gWssWVbDoFh
N5GyRsH0X9vkxEACpKm+q0jRKxzTv83mBTgKt7Sru9YC15S2cHEGxjB307yIUqPcO6M9rpZV7iDG
XQyNAsNQ873pZ3tjiefIbI2bZZOjVDpcsmEiLrQpNsu2ZWHovk6bCGbjcshfOyDmGWPz/cbLZlMv
6O+ORX5Y3njZ5of9ynJbw2vHmo71/CGXnVGi5kfTAkA4bzIpq19sW/H6IIyvRbkpMATftZoWXemZ
fw1R5R96zTgDIk9PA2FVd8vCmWD9g7Uytz/b0rHLCXGDzJ+oSqxgafQNMq/lTWIm5h3FfvP7uTKy
NlPhk34Uts06zx0mbX5KxtBkls7ue52EpGpbF6lYo/Nlf1ia+nEePMeNczu5jA66qaJXVElx57qJ
cmtGx2BeMaL4n8Vg1q+SquXNKNJ5Wojfh/Q/hBk/xw0JlKN04ta7vJCtFhbZFdEdgXfyUhaj9/2N
msooQGvcrqAiN7dFnQVXQZHsqsfFfekHw3E5bFkwJNNXxAKV+2V1OVaDsu6ZFcrx5VnLNhwVKZaE
5Mwcbli7auDepbnh3sHlnm4MQ74Ffg0lZN6u21lHklS88mMH5/9yGATMA5378LwcwcjvTo004xhN
fP+KMWr3SuBad5hF7TsSxKqNFjpkGQyTfbfs0FrgnmpJc2ZZXXYATBGXKmXASPKGAjk2bGklG8a6
i7j/Jp15+jk2pHZKmFlj71K9irfOiGICnGV4LXFDeMSzJBvDhoy2ttvK3xquATkcfssV1HN0FW2D
N9RIqB8M1EMdIyVUaM4yWRaMXSbSskjz1KeB0UYZEIenEBbiz6Q+H/DwP4/mVfh6z3lLlh/ZGi76
uzlaxScc+mZ5RFxzRv/6pp1dQnKWMC6PlkW/CCXnBZNahJPLRtC1cufqdLyHGOBLMT6E38KrWeet
MuyuX1R9oszSMoudjQ8/C8bIWB2W9WxxPXQiexaz8UjOTpp6/ghkE+E8shb/kVkBdoMGSVEA7u7N
stCrdpgIOKpn/sa/H+qp+xElOgyMJgf7uOzuugmH6PIwBjsD8j+JaXMAzqdpB2Xv+4w5IxEkCZyR
2LFoIS5n8Xs3sJfjXJXZwT4h7gCHGfYFsVFGQ8FiJ/+MUnz60CLSotoNxH95pnYfkOt4U8juxea0
HiPiwLatJt7CUbibYVbVJrxM4R6542Sb5e/9OdvLo+U/QA8r3IiAc6WQknZUpe7VSSD2LUFtN5ZR
lAeLSUJSxfVKUeWuF9Zjyl9tmgMOfUwdKv9hvgJazZjcAUg/KaYX15iYZ1NaPiuu7fmftTzKgDZs
KrAg/O522k0D2SKoLBpdRgmJL0mH018nBosy581yGxCKtrZWlMyn3k/BrQrND5GFysYwT0VfDzdN
aPXfC0NEw42vz2cuG98yTa9usPxWN25eAR1fHuaO22mb5eESvbo8WhaJ7VeonVxoGLN2vpjjWEqj
wqDDoON/frFK184PUQYIYPaIzn/mslj+4J9VmRmQZTRyM/3ZwzTNGsXldBSL53R52E4UvPLMHr2f
/8zyPf1ZXR65Wk+8FQZebt4FnEAWxiz7+1mYUoQ7KcxjMmvvl+/Bsojm1Z4Wx3aKmtOyqfRNwh0C
h9HIEmvQLYkGltLx/+2K4leqNTXpo0aOB2x2jX0/tKXeHxIgX5jkOaczH6ISxBgsi2U1jqAQa5Hy
VTOk7I8EQ7arqbE7UlGUeDjaTuEZxHS1xTCugoxo3ZB8ak91KmYxuurvqP18uunwoJUzWJfxCLmx
BYFzWOlHWucbPevwjSbnrKjCFYwyGqVTGZ4stDDnwJdr+u3Nqh+zS6bxE5G7lem5UFaPatWuuWWU
tNCpLJaVPIAbmKe2k3rFfa/vp54EIcshk9Z+bus23wqaMKjYZUcWSxNso5YgSpLAlS6jP4JM0OMH
l5tGfCt0zVqP2qhsfKUlFqbTt7D/wdNNj4ZID3lZUr8jkihqxGvVV2QWjukW/FK0MTH6Fa08hUGt
rvhxxJkcFoXXYMgI5QnwK3qSmJauotJ6DWKKKnip1kDZom1fzRnRrYEKlxIFzen1VOo9+cZO45Ug
KhqHWmM3fDU2J8bpXKJSeP7UuadgTOJ1RMCWn8cqXFMiSiONcnWnAr41yD8fCc2suq/Yx5GtoqRa
D5Pp7HxYN0rZ7ls95CTAoYuExZkWIV7xphfoYvon15lLlwRBMh5rPm1+uud7i6bBjrGtQ57sDGXE
CKyg95e9smNEMa3pP74xeA43zoh/v1SsBDYRMh1nYuwp8OY44NGQb/KHB7k77hPnOoBA2tPxVE+I
aUnPcEhgUHP+0SUuXTzzMgAY7ASOStaWFDCncD2Fylfrky1TD+f5G6THVntOw+mPyc513vBDWTHJ
Vmz/Uujyo8qgI+lcomut7whrGnv6jaFNYo4aC4+C6KlIGhJwLXxiOLi9lHKCITCFT4marq12RorA
Wl4Nevvs83vhQXldkctMPmhGC8fhvazKjWBCTN0aVc4I0cs8y0rZZkHjX0eI61Pl/C5TUvUCNXgf
O2XbOkwEe63z5gFgZxnhEa3c1nTDTwUO66oYyCbWhunFrShYUIDUlD82EYlwjYzoYGhU8txYvUJc
cNbGmHp+2D2MmrMlCBf5SIgUSxEq3VZmSErykVSa3E7VIL0xTMut4jyFSp6vzDjzN3WaU5/p8q1p
KcVpCnnBvqUyGGnabTDELWjK8SDVd2b+4dod7W4j6/smIaq1Jq+Lev7GcstXre3AswBIcgxCj9vu
CUWuAewoDtekeGYrRoPaeoK/unIJTF2145CtYjvcm0JRVx3ILisWT4DEKoFIEsxXyvioUr08Jn3F
gRiqanKvGYHJvvE5cLt3P6hqoE7FZzy9THoCfC0NPxDnZl6jPxKh+Nihl6TrAi21P7ogU+feRjtI
x6PWNozSpmSGCNjy9S/KNyBMrNe4Ny/FQNM+dU9C57BM68+Gyuife3q86Ugdbsvm5E+SANl83BHP
a5Eum4f78TfJ2dSrH5JcvmmSQHm1He9EzMhfTjOut6AQSDQ6jT7BHToHMinRDAM2DPhOrOtCAgSL
3ztO0qouCQVWDOVQDgyyQqFV63bHuVe91KbgT6TA0Si3dWb6V7IN2w2tnXg9VPajNWSekUtuBAoY
2jR9IeM+9TSXhndTt9GqabJn9KKYHFvm0EMSkZeEetOqCRKec2JRRg+bRkmfgPlfQac5q+a5syDQ
VVGC774/OJH+WSjJZxbpH01lEBZYQ+ZXmUNR4d7lvRy3TkazINLQsjspOqJwDF40qqBDBuyvH4t7
Na4u1Vyoyse5EfvHaGyiF3o+cIhUtunECu5dvRkUa7Y7l7ddGK+iwqJaMgt1q2A4FBo/ChkaIQt4
H6wX7ppWsI61Q51FtzZCjFWZFpcsKb4ywz5UlfXeREy8BnEXOmnmCTXdI1ShHuS35LX0Pr56p79p
STMLQFV7FQr0jTRiiDx9l3iWQhq9rrTjSjHzwfMN5cOBbBT6HUL0yNgIQqX01rZ241A/EPNGGzoT
O6oAO3Oikhnmj/mgbgWp3lsntNAPo1mJTL5mSvHiqkV8062D0JkZYr86I4Q2nj6NU5t68Gcewnr6
KAbrWS/Ga2et9cyqtlYwnCfQnIkFea4hf1KzrHMBxtopGjiDhU5HTTSHxPeRaVu7PlI8JyLr/nWM
yjc3SB+sUp4GC02j2j+Fbbpv0OAkA9+JuG22INlA03SnEHAggjbAaHVqeknJDFypPaPm+oQqb6b7
qil6irgjzDj40EADyK4IzLexHd7Ips5Wdqo8Ng4gmzbSX5ss+ejB6RnV8Iq/7A+yXXSxxm7qooMU
2cOIjXydqsWvUgIvj+AwdQmKas7HvSBEbFfQBkDzZ1A7aqYdDUhgas0hkPJKphEZgg718b61/zSi
AU3BLywZ20S95wLkLwDllSJ6Ii/VHGxTetLb/JqA5llpU29uhOvuBss9vGYNgD5oQ4diMFt4+wli
+RF5REiOJmnsR0Ixigu+YSR8Nth0nSuy9KnsUBVuzQ81a0+J2r9IPhRTv+cIEQakz/TJrZUjd757
xGXlSkqbUx9cNJLpC1PftXG/Hwp/2+ybPt82nBZuEsz86R0OK3p7EeP/HhSwXV4iqlT7ljw1tSFY
bHBPSQHrUxoJ/ZR820dcvb3j/0lTIpQT9Gn5UD9bsj3pbnsnnXRNnsO1bIM3M2PeiIWM6IY+fbXx
1MMnLbo1rRlSHgTRnxPfDToCYONzhg211jOiGTaOoSIwljvBPOPgMlsusgvRozXjgEilVsXlIp+t
lqLylDrDCg7PbRoPzaqyIQKqAsGRkQUPhZX+KduhXmVt2nuVK0mMxHRYh+qhU91ftsEgcgwhZ+dB
dzQaRtml9N9ky3U3SX1rAfO2m+5sUL2DnJJ4IO4sJaUbWvmgRNFOgdx9hkGI0CmghGZQO6w7g5Ns
cxqJPJm4oWuZJ3XbxfDvOKsu7jMvu28yGFFdoqhb3YDZ0NTRLwLgWx+2PT9wjCSv7qc6SHnSAJEx
GzP3jt8+KGIEu+nKN9FCGh+VCN2LfKsbdxt0IEWbiIxiN3G9lBJBTYMjRRjv5arCxcMgrBLxugqo
CEhVzahYJ/ts6pwDIZPPdgS8h19w2ZWfWsvYeOy5PAv4OnF0EkpBwlwPQzHm61JFvzRuPx7uJFRN
5PdMUXUKouKLkNFwJTRJW8l49BuHoJL8twa5zplqXBIaiWB+5JDPmZ9lUB0tBotBm186l6Yh+SKg
rs4YiJ4Yaz85NC3WZjBnRejDx2gyA0icbrg4Lj811ugljpwTBvk1twiQihs4qtVzoldcHf3aqif1
1uyygcF4mqyEwxjMStFtBNFXRz27PZrFTMgyB3hvQ/9oFv1G082BgRWhGZEN28GSd0o/lIdISe6M
gAE5mbS5buY7g8pUVU09A9qw22HSNhor8ygIPVph8Bu+FezUBM1eqFVcAXxplC+Kfu9RkRx8yxhI
Bm7pVl6yEowZiHuxSlHb7iczqL0GIqbbx+t4Ms+1dNGmyj+mckPU8ikimDWnCA3wEe1dUm6wMt7F
nRBbNa9egSzcyHyC+FzMiOa3ShBcPbgaZv0ifCyFzUgIDZRDkWBVqQHjziICM4kEPXd2iJZMoiHt
fh1bmHusEVeI+R5LEJBdP5LZbulbYYwPumqdqpgrMOQMJ4JQCbqSf0zb77y0hTicbULN2kXW8DYN
NyhnHlMUqStyQapNpnGeiBK/4MRANjIxX7fwKrXjXII3nxXIfLO2bQ095EVvjoq2tQg8Wrmmci8K
se0A3M43qWIFBxUr1IiAejfT5Uj/SLixKcYRdOBrFxq/dUsZt77eAUvGQgrRkOlpmoK3Y0Rounz7
CwXvAAMTYhND/CuM8dsohJGUGF+G1eYra6Dcb0JN4r5JCdEEL6ir18hRdahytpeQcrpSXL4ltqm/
U3D5Q4ZyeewSutY6jfuRqKJE134B7Ms8pDIYKA3NU5PCnJ+wiagRe7pOY99JdsKES6sNw97WOodx
QFyuQc010FPal1irwFG3RyXi21bUYtWk5WOc5tiRrBvAmN5UMH7uW5dUX4oUKysNdz2J41A7p4uF
hL0Un6PmfpTZFHsI2Uq+pvJq5/2r3fQfkET30ziuLV17K4bIhJbcg+jFfOEPtQmfpM/X9EHUUtx3
iX2VjYMtI87OnSNpoFQqjWz3NTZbEu0z48Fvf0mhguqGIUqCGIk7qu17Q5ifU1OchGZx6QYteU70
MWrVvi2ZdXRF3nthpN4ROPKod6RiujLfBuH4K/TNDi2gfaWhQoBL7MNsnl4c95djKYhE9JnFl7XD
um1jBtgMMMHXBV6sF94IxZaY81VXS/oN4U4p83OePoLNc2l2+nu+k+u6DI3NEGvMxDqNQ/Uo3yi6
ZaydmyYA2EnRD+0C2eCuRHOS25u+Ul+UNKXVIvWdP8DcG3zC8FIwaJUt10HXfoQV0nvTODC+aPKU
AUZvr0xGlcy++ls1OTCSNqEOp6RURe5aKzqLtyEPIXWVtY82N68Mbe048edohy8hfcpxlNla6WAD
xq4+HuzxuRBRuvH1XSpoSOf4UPGgBhuLHJhCyJckD+YKNTN/P+a/5lr1mh8EeiW1RqWVvDplF2Mi
Ha3kcRj49TZJ9d6WPUOOzmppEza0h0NCol3bhaH8WfpkZCRheWmDcGsQJLJ1x+FYJvrvVMGwG8aQ
32feUNV+oEh6pCFebBU0KquKK37jKjZzQ5dLqe+bSz5uXSjA40i5HT1X5flJAJ2twBZY4URI6WrF
Dd6/1KcWEkWfhZ+eVFsBah6XJAv5Jq2nqNmHADZWiJbsVV3on70Bdip91Cw7J3FLe7M1ZW9PA/UT
FzWPUX4WBahTeN2f8GbeGVH320oPLxPIYci+SbImDRYKwXRbh0S43g38mnIpYjjM35HEIP3uvsi3
vPguEcsR9yiNoPOss59cbTiONTASOHNkyRv1bVeL95x/FkiUa5S4+k6ZI5fDcjylpgr1PcrlNoqY
p6mM/cuyf+IaRQaCqH6+HVqbOhh3PI8uuAwA34YHYoUeE01XPBKwdk8YSf1VX/mohz7d4blyjGdq
2w92JhltIkw1JxRnRFdjnTimics0lVuUbzDg5dpEZEutt6qR17yqlv5WaWipMjQTFGx/FZy8Vd4b
VyVNKBkK46Wjb6kFfeeR/jPzVNzgFJriIZisvZYyQBcBoXzcnRgBQNpjDuvosFsraSA0hiRMwerO
DYNr+Ycbr0/np8dZOYTdNRXM1KwaP03cE4si1JewJqhh1AvyoPoHAKTpFg3XXWx3J9oKGP2U9CLS
oPWYBJ76mdw6Gvfae5A777ZsnhqVL2ZiPpF9ca9buScCcgqJAIYCTpDseNPUXC3YulCI7xtDfZGt
+VuxO+rKKN0ag+y6WKUYE/P7b0+RgWOiO1TyklRwwLkBIIOb4c3aqz9PXh0lOE2QCkFqnxLdmijc
NR9lNWwrW3lKiSRe2aHRr/uCgbdqombw+bYwipF54WIVF+rKFOlN4be/c4GFIpQTUErkT7W8t1Nx
NDKrWeuKZEyVI79XAVQPsaJ4Ys7nla62wQpOFH1cfIRZuAdccVNH4VZNzM/QqalT1XQBSVIlSjHa
6WN5SSwCResqPZQdkalSLTeowt8TrUEuqpPQbUabOKHxHLfo3/wccLC54SMcZXhrRzki4f6UKxp8
J0sLV5ge/d745bdYKHz/a8qVB50oocEqwgcleYOZmJuTvlYCFTVWr19G2GOe0WoftmwPuhvdFz2d
dRyAn60/n+wwfRu17jnJ8VWTtgD9quBvjvrLmPTnIkae5wfvDCHeCVYNV3bRbc1yfJPl7MtT+SFX
MhdF4FTAHtdR2zE2nyuVw44uXugZI6VZNdIJgNepJoRvrkkiRdLkpywlTqkwf2VOL+igK69T0J/U
CoS0m591buHCdnZtUTjrrAdyl7ebqI9eorQW66/KLD9MI/3tlyVaS724ZtAaWzvj5mLVpC2ZLXi8
45T3G5/8eFROeLW18ojP6F5XOsTpOH9xWezHHixhSDZoHKsU9WTe8W1Ecz4Jw1PpqcLgCvCC5P1a
XbfTEJOUGCXbKbCPOCjfLVG9pdN028H5oq1mnblCnq0EWpsiPTcv0GA6wU6v47XdSwTHCmlR8XTB
vHQDtXbaVaaxMcEb8PujkUeZrh2dq6ub1G5PpgMUfWTggyOBrPNHlYb7a7Ap3tjUU1YGIzq+xfnZ
SJ+kSDwCVO/qsH0JO1rg81dwGomYQliibgOLLwr+icuU+jsq4i++3V6o3N76gPKZJeBDSyttQwrR
MRXZfRvqr9lgCSZ6IcNa/FSOC+VJtPww5tH9IhUIVIoyFI/LPbOxe0K1X8o2/mD2+4ALtD2AzSdT
efI9fC8vZnmqS/+V4QF6jJAhik+h/v/oOo/lxpG1Td/KibMexMCbiflnQW9FyrJUG4RUUsGbTHhc
/TyAult9+p/ZIIhEAqREMJH5ve6kAORIjbCVZrCStZvpO1hGlPXiwWDKIALyIZVT4ZTKHWvNW59R
2x0bZ0Nedr4qLLtjTd97m2zEimY002SXy3NeKAAEXGDtJsov1r2LAS2EGfnurh8VdJMZlpWEZAW9
GxzaqGPRiHMC2L6yLGOL2OLB2g5Vph2UFARLoEQAiXBYqLmhijxD2w6DJ/bI46KFHMhg6jUje1CG
CtN4J6m28+5XGzb0Mb/LKvVXDhIOjPhLnWdVTdi4kxVkGUzpT/0P14ww4ybAwnb6YSm8YV84SNIR
Of20qSNrJvxTx2iUHX/PZtSYqDamT6UPE3uWNi9jKqttywxddjzDWkkBMqofyRd+a+p0Unbx9BmV
bm9qrbd1/N8OmZ3LIdXe4JHxrKmgu8WqGZBznL4qDYaqhcHU3u60Tz93+dEww858/92IzWZJichd
YRtgegYmzmrO32QzLLniEHXTlC1UjqEDh893foWe/qutoG8PDMJ+4+9xYsYgnYpV7ek3L8H029qU
g3IW09tFEwJj2NCnOpzvPfcF/zxsD3OSJcZ82Q7xaVTth6y8lLHZLuK0e8wD0OfUdfeyNClpOpdE
R03uuB+ytzDxD8R1sNL7eIIOPCWjbNjLo6kG3bKSBr8IjxR4VGUH8jHylQhED4Zfr5hcd/ysjX3e
mgTqWKzedkYQmphNwOxQbRwJNKfEEzUxHBwaA7mOrfIi4/ZHn01Bi33cbn0j+91FY3WucdoIKG+r
FitlI/B4wA4G+IBhrL1Q/RENztkLfuuVASYryUNzWXCWkZszPMaPWffiGxHuQi5rtDAwggUS60Vf
4+XQF/3S9WLWzo7VLcBUt3GkarfEY7TGO5bVLSWWPiMfSouOZkP1xW7NO9bYT7aa3arMTdeKNCOI
FsEPPEaQsLv6FjWTuoTowTA4kQ4dYoeoHFKkapZT2XPd6ojVdb5jfUJbR4VgSCtJtgSZcpZ+NMDC
Nqprv40o+bOOUqXfAq5goYLEHcS9q3vWcAq5S26eusvEtjUUTe2TlmIIqBpYvrRFCa2KgpVVfiSx
wPsl73bpQJ1ZSy1vr5v7OqubxRAATFUjxSfHSd4ainw8bQplkUN6qNIi3AdxO02g9VcLicuCamWA
3Ukvr2qWAazo1nsxQU/+T0GFZaklCnPX+lRRs4QmKw8B0sCGyci9b3NX5gXFzkZFd9LetejrlnBU
yrWXW7ikD8Ae9pRY0wgqftHYdOBl3DA4IyRbGeJSwfRu0cukuRdkpq8q4o0mQ/4jdflzYIll2lC3
6XHU0DrKmsylyn3cChw/eCKEwvSXoonUc92pm4w55WJwUE5HI4nlpnrxStPYmmojNjhE7kcROws7
ydehTmDLGPBwCAKzOnbU2xMXgnuc9C92DslUrZ9Bzfj+8xHqDxVZP6riQ1pQVmfdik9tbBO90m7w
YsBFQuTRqXbAT4WkaF8avYIoFj/I1MvWY23wMO6qH1j0rHNrmn8WSOPGdm8ljKRpVLzk9mjsHL2A
zWwWw8GsJkxIQqchfgMOn5NI5rUpeeJoN9ZmyG2hdCYC7IpCID80llm29ZKlMls6Wu4vsVzJ4XKi
ei3jJZFtOQZQ00/ykva8RTLwEzZSaS1N05zyFMTJMuNbbfO/9bXa3sVRAoGJnz0ynxdp8xcLi7dE
T0QlJrAZ1oBkbLe9WZ4FsTjJTlh99seguFcpoXBH5Qufb2UdJhV235Vkucd7a+WwIWikBXVmluWA
9axttyyWcdDuTBbuxAtnRKw2Zr4FLDbwiNl47bkICW9BK/um2iZx77q/buPhZnSoLlunfa58tJ7Q
gOQ2J4iGIbq+9NFIJ+W3SUoQZZ3gvTTsZuW4zSEAQ6Vw6OkYowQDZXO7/MC/mX/REF9btVEIn3ZR
wLQusRs5wgRRwqfVqdDphI00JGzm3MmWj90aPyRU/+XZHGqGmz7X9xiVFCPTCot7ziy1jz6w3lT9
d9uPH1jPEG6BUbglrmNlqzjj+NSh/TfMtzjb1O2NmqKgADLEvaZCZELdQ+nauw6M2SbFJw7bdRUq
r5403XWjSQLXoqQ4g/w563R0ScczwXSAvZaqxkyHdQ7iXmasrGu3GPuYSzwxkhWP7X1s+MPB9lWw
DZY+Zg4lxwmKfqPgBQ8P+bFWUnUj3SseF0wM1eGl7bXdWKlUhXv5XLcgInZXL/Ugr5Z952lMFNOR
Tx+cw6p+TW0gMuO33kZXl9U+i2Ceim3bQzViOdD0ANChpzBn30l045eAPBKlIMyacKdVVykfsmhf
jYBcr9Q/Jw3cSrP56FwK+mVMCR525VNNUYC8Nw/f39ym+GE8tz7Lwxj3hjUCnTdlUq+FznDsHaIL
sji+V8wS93xr4JYby2JRQEVZaS1rPmfyxK/K/FM1uve6VZmx2N1OY+zZTqbbXZG+w90gvRL3U/Be
Vsa6Ix/4i2LuqjCm/GKl2xALXMiGq0SJd5lKoLP0jauovPhQVNzbhlgF/JMXQ+lBDwQE14RnrcO6
6+5Kd23Anl25vUnaRvM2DMWFJ2zMLNhYmCXyOVnk8EDKzRBPgt2adQehbRDkx/IjRmTFUiF+1FXP
X4aC0mtYWBGvKJykQdFcchtlrvKLWnv3Uwl2oK8q1k7mXVsBs419/stxJm8Wk6WRrCDWtXwrmjpu
A2+sLtG0sai+ZTBpD3OTnQqijKg8lInNX1tNETR+v8ugP8LJ1RlLCVZ3FQ8Xf9kOq1IwDvul9hQ3
Ucx9oN4q7CVWmq47y8DYubZtrczRuwVRaKJyo6ZdVFm3lj4LmaxDBxEvZF+Iveirp9Ypx60eG9G6
leldD2UM7Bh0zpCp2PLjIdjYbRJ8hHuwWpA4pnCMsaj0samgOrw2ZNXctaX7kOb8Q/MxXWSlJu9q
ry7J8N64PPTdEk+WGngD17GL9AeK/JQZ67B/7xoNF3EHWD5utBfDhllYVj9LgZMLii6mQtnak84l
AxFblaNZLZm0rn2kgy0QK545U9BG9xnLYeXbbU184SGRTb/B+Bvmon/njcE5sFmrsCzbJHoZLjsl
oR6jdQeN/AEmOf0nQy7mUY571Qx5L5qEMowdvKQD+KfJcynAQVoqw++e/ODYN7S7yDLaVZ1nwUZJ
SUYQmvvbseBoZvVLX7f+wsQGeekM6tKpBsZnY/wwe3cnDWKy49+OzQ06Zukv0aOtVZ2auZ9CiFE+
BMfOKJ9lApmi5ubSqyd0HEdPwvAJ/HDtRxIXj0ZfOJ75a1KcMBHHnaTydGPp685Jh3mdgr+s28De
e1B+DggVn7UpZjwoFdD2gn+AY35UKWJLdEQFxddN77uY2sTpk2eDU+sOGUV4gRzsYri0BuiBZfqv
4RUGCqPK0u/GdaND3W/leWiSdAstYz+0/oW4EKQv1CISrYeq43DNYBhuWW59yrE/m2ZzYZaKbXF4
THx6cHcqEIKqTWI23N3T7Awc5WLHocl0tsqonBg7YdV7rScHPesflWHUzg1cIB0e8KaIdplkilt7
xqeeGM0it6ubUtQjda6EhwH/Nx1lpoD0JN3wWIOlUXN70826PmmExcahO2yUuvZW1VgsPTPkbonu
U5wZlgFjfSG32Crt4UzyKE9UHX1/+TO1iRPze4PEaeUzsJq3xEzeaxmO3P36thN8L2ZEeCF56xt7
rH4GBkXIOJ7k9DEImkHGk164wdLEoowKA4itxb+5le0G4hMj7CGu42e+/wfnXZbSWwXUCyjTUvSv
PHWhdCyrrOCzr/qHSnc+y7S+uUP1CArhL/VYwSffITjLw1FK+CwHTG1i74CjKqQG2yaUbCIP3EWT
jYIlvwrq7PjGEaO0d83v3KXI4YlNaFZeI89npZauiN3Zt72N+cNhMIatwy8oD4ptxsDt28oPo4l+
Y26WU3kW/bZQobUhfw/lZ+5UN3KmqEbnxUWYG83nycmYjruyt8vMFvfj/F1PXLjp/bpxIyh1qlmS
y4DutJziZ5QBgp2vfTj6J4Cmuw5H79xDSVvlGtYIUK8jocLp9cJDb43aIo7Cc1kopFYa2clGrZbk
ItvWg6Wuoc1ZzC66ZZPbW63rA9zGSkEEi3jQuTAOa/z8E/MgWZQGKDpJdwwRXnuiZoTfDmX8GRZi
Mp2q90au8HeTymnaVHGY3rIImzLQhu5FG0PvSGVj2Vdkj7tWpK17J38KS3k1GoIgsKnmY0SrLoPr
6lItR+9tne2EpZAALl9Gg0pwlZGc8NS7h/6N6V9fglj1gBg94U4wp7aiVsp1V17qUdWOedZuulwJ
ViJhUlZWuyLXmLdSE47yiG+vz9duOJ6jjAHID0W+Vsv6ELgEtwcqsQswjjRPqdZeqiBXbn+kvVzL
tmIKUAdXRWPS3+XFRwCgJ2LCKL1AiVbKoL/ZtbiYar3LvHRY1xrz3bRObOpBBmKhFEcWv7vWgfFe
msfAYNQkJ9ABDvvtwXEoTAuZe+t9kpHyRvHLFO4LCMq2JwYOTcvRYFEaBkwj+kC/IFi5hJ16iboG
toe2L4M022iUB+zMvva6N1F5mI6WgiDFAa5rKfVb1UdPMCyZjuJDZdUtQo3cvstH49E34geTMWXj
Os02kePWK7WDz5McseiyKQDIiKZcxzHVSBI740gudNEbK2iU7LkBk50SXkyVUTVHyx0V4XZotY1T
18xKKDZ6ZBYsSiU9mb388OP2I6nAKuJxoYmHVDQNPxokf37xQw/tj6i3Ppu2wK9fXxlqWm4xvwcv
GzBWEKza7fCdkiyAfZlLimfKxSjGp9ByXmKn36m6sRchU1Wl1k/Y7yD3MOHoNDwQrcptFqffmqms
hVrywMAaovXMjSV4wqrdu8yxDUzeTcMkhy3ZU9S9tx0qcWld3EbfW8lhNLdhrT175LAK4b2GzcSI
j8KT0kGkgGhHCkTWn6yM3NNCp8Cduc8qLm6NX1wwPGphXrWPoqUWUweIYQvHPiMcI9DOLx8yhAwL
bxxOeeOtotEiRYkuICYnA58UYFZ3Y7nywbCyN1mRVaaoDl77ENLU9skzKS8bHrICy33sao0Jm7Vi
yAWBxiMBGq75nBDQidwEezHLkG+52qwUWKqC1NA+0i+25pAZim9gTM29Kf3d9MgDF7iNeWItzDBH
m47UxxfWvTCqO0v27hKskWU3oXULRRjXtLGrdQ6np3NhPvb1UW9AgwPgFKn8wsmBqEdqq4tO4iAJ
L1V3+Go78PI01ViXOntK8IyNkVbyXBu3jda8ZColMFyRJkX6VkHYXXk2kxImih1qlQkGxE8qwnZC
DQaKA8x+/eqncLVNI81T4zj4oZQkQyaM2RhaOAUFzaY+d6VZn7Uias4UIEZgvU7ZQR/pFpVS9vus
MsuH2FSSB5bV0+u5oajQP+JTxGPT9vGC9MNAW0pLrbZ/HKaj0rdrYg3FZW6CDgAOYZmv3xeJuyBm
HHf7tTVW5QN1GPEAXeyxVDHvmJsM4l3vhKfuvjpMvVICTDd82nD1fSEK6aj0O13Zz/0gW/f3vSC+
frrqvEFbsgsRVAJb88nmtsqu6iUMOwsblz/b0shdapj6XOYeeHcNsF1iCtpW0l3Mvv1jw9ru3jXz
7vCPdpO5AVY6HYDWn/01YeNiYZ7ASfW77+aUaLW7AIbRfNG5PS0GoqdC68paZFPqwr/GZHo+CR/i
VFF29WHetb0imTLgxnXUx82TJ4P0qAtqiXnQNTw5aveeDIRlivymXuZOf+5UBt/51EF61TKArLef
d+PUi7cIG8zV14UDvzuRVUjRbHpbmeI6l2hfXee3cr3yBupinud36iIiG0ffDShI0L1rRLZjOa0s
590I5em58/TnTCh8DlW9GEKrHufraJxJKUOK03whK4fUJ3LP38xH69haDnB6UdWkxf28sVIhN4nk
p4VVVhguG7vA66LLquV8GEZzcc8bRjtJBjOj+NQni8YQ1hWg1vd1kmroWQ/kW4oU+qaujehCiT3c
FF2fXoHgJ+ZAWd5jUeesiiBqHxIsNVcVrgqPgxT20kd988TcSy6Dzk5faqpv/O6s7haO+Nk5qeX8
yHsrX6RKU/w0ZflJqCxySZnf3DbOfvVljmwwNj7yESJ76ha/654ZRQamAsJRLFu1ZOAY1avfM6NZ
yBPVKii5GS40ph1DPyCamOlOS++x2IZgIZ8AEUejHsVHKp17B4b/e9TFr24eyjeVNQGzt8p71cFu
F0mcDpuoDIhG8TRxT5g8vpqpwxA0BS7PbUFSIqkcFSY/rRD38wEt0BwGCb9cz7vzARlRHIqDVGG6
w6W++pVBv7ahmK3m3Xq6QOHo7rrtXRz1/noPsp4L6NPgaFYninA5SkfdKIaGC/HUZ76+Bya47YXV
fn3U+UBe+c02r8C05i7z9XtFheffhuD9hYDPhiJ9N7YJcZFAoBfSgrJdI6yYSNAyPPMzU9a10seP
mBhES6lZ9c8sVe50q+wCMOL70fXD3yKz3iB4e7fO1l0ikGtks52TUlXxxFHJC+Po6J27YfHa8vvP
dHBxo/3R+e0Pq8DKJbTWqAf4gsZkvM+d0n7tbb1YBkE3PnhaVGw8O8NuJ6vaA+x+d0tqs38h1rRa
GSJRX2AUxhgmhVehJg/5qOt3RplhtGDYHdAEWGCThOKOGwegKCiSu4Sl09bAa+GcJGa6bQQuKWkO
wJUl3XBOLKPeGjmsgtwE/G9MLTtrzaBvcbYJzpqn21t+KM4pSRACFAy4/MoOOaSTbYm0f2dYcXjP
bIQpnebYv4L0gK+E/VGzDl9UdTA8zF0ja1SoyvzZtW+rf3Q1kDk/qGR8b9vaYvRtkkfYU/GJ7LNt
5+Ntitsy5Yy5jYLnthVlF6474kJXpVRB/fzuPtMrkpVjf1zr0djdzxviZZ2lgZ3EZt7Vpn5aixI3
MEprWzK0EdwdU8vG1SfY65Hov84LY4rKru7LAyD4x0iaH0ZVVPrh+l/r0sP2Bp0Sq0F3V5CiAsey
QwyMLuHewFV4BWmnX89tXeH698zu4ejjuAkmRL+5zemMVTdgzzTvdaGf3WFRtpv35guhT/N2Mel5
0Jm5xryxTMsnuJnf0HcbfE4JlGvr++avfuAfKx1ru8vcVHpujqWb3BWSCPU+TeuVqnewKyig1Bsl
NvnuiIMM16gR0WMqY0ItS68uDo8FiABTI7XJZPm1XwmJAR913K+e8y7G+ZSaps33JeYDhRXUFxtI
Hc9pFxuYrrpo/qDu5sJ9rqR8CG7M/09jYNnqTtEo8c8nzh3nzXwAHSpw8HTyOJbQxxPP3gfTAlSE
0rhrqf9cgkxAa8E18CdVwwqQxyqueolRhTWixykaAEfDyT9zvfDuowDhjSeop8/tmeM9YvehPnrT
dFcIZDFK2NA/L45FiSuUNZA27Q+5WM/tTciKqGvKGyiOgzlRT7xqDHSZWUTOamGnHCuHu2kxv6wH
kkvzvsXK3FKOc5OME47O+18v59bv462HcC3NlN//aJ93/9Fm6a62z0Sy7lxqqOReDcdQH/7YqGp1
HzX8raMJXzwLHeuHFiM+UMuk/Alo92GZpf2mOPlLrWn13rQNc+tqcbj2MgPXDzzgX8xCAz5D4ZHr
LuNpoOHLJNPoRuIlocYMmLAylHVlDEcXly1/iI0VrHDGv7y/G4TIPocSU8+m0n8EVqXCIC1cVuyd
cuhuO11rsRVVge4XamcEOz/LWVrXSLtcPXsrPe2VfHLlAcPs4pjr2AxGzgghoW82IivTW6sCog1K
qm0UJFw/bX/JBbJ1c2tlUB40IdONikBsXzRB9uIOw55iZP6mdUaB6sn3j1nYxg++Gfye327UXb5B
0RcXp8jaOz8AZeinE6bPAYMSTCuGG5jbgbnFTvI9xpL0PG+MvG/Owmyg11ouFgcKq3QBQfJs6JHZ
L+Y+aDmnl9C00cCZxz92/7rE3D0ry1uWpcXu+9KpAS3YVNp63QikAX0/7vFt8e7mvTxBgOa02N7P
u7GExQI9dd+51Z0DIFjvKyogsMPUaFkIRd6GFlw1zk3x6ozg1lGfVm9Fmt2geXS/iGg+N8xHP6vW
RpKVByTYF+OicJEJLBQW8lM52gvQt2Q9DBk3MCe5fYZOvEanPJnLFY7AYU7XykVEtPR23v0+kKRK
Rg4yPMuWcvclelFaYsQNDKlPrh0Kb1OVUHy73q72odEc5r15M3expn7zrpjURWYXUC+rnfuoV5V9
7qLrylCps0pvMVHQEV+tounw3EcqvrpMU2qi0rLow2P1F0t65fB1iq6lS6kH1uWrM9/TnUayhCUt
5x7BEBf56z2+zu/8THJn8R4VlIJjX9bdZlnDw34Ikix/8KclR6RKuDp/tblVU68SSmBQd7CEQ7mi
X6Xquiehx/KEluXGmth6UpFV4TdmX8vKwVI2hk/ucCOe5oMWrvYreCDlTi3hCdatUW5zB75rWhvB
c+QXzrpsMUfQ4x4dFfJOwnNapG59Zj+NKSwbrwiUzw34mv+Zt0xJDVlbTxnXWkOQTU69ZYSrMk4R
EMEUeKSaue651tWwDOtxlD6FU0dnhYnIjrU5pu6GWceL+ahjgHQOteOfgOcxGI2i9K6sbHnnwFgD
QpfRu3Cyg8xj60UapYOmIsAOZMyiW6lQQJg6OP95JlhqRVHdDd/hi3ydaTNiLcuh0q9gS1TcHZE+
dSkKJQw8o/vY9/GN0uoCiCR1tt1g68eYZwR0mKwB0Y6LE+NbvR0y1bkz+f+snSQx7ouU+LtIVZyn
frIswo93IYTpbqvGH4dFNmUwNM6gnYE6UwqXuG5NTTkM/nM5bb761dIsyLZQ/jhjPlIPAwnJnekT
QYi4HYx7DSOxebCNJnwsbTwrIoze1vPuvKGD6djNAzP7SQWE8dB3h7mNDppJOZAKSLf3vcYkmbYN
jnaeynMXdtk6ydL6RY/iX/NXrRm/I6sLP2LuVYrpA0EX0zkuVkVHczondagpyNisXkZjgg86/9PM
v87JvVRb6G72xznChpeSpPkRSZV31OrBOwJ5gm91OoCEiPNgk/BskKRhcyifD/3zJZNgY6U00Sbt
RdYQUmCi4yNVd1Hx1+PyTI76EGDCsLBUl20+NXxv6jQiABjW69OIkHbd9CSuV1FvnIpcT9aRFSs3
RPKXjrvww4raq1l1xg3dQg4sXv23rn7WXOapqxn219KL/uj6j6uao0rGeiESyohvusyNZ9WX5VPQ
/m0nat+01ta/jmje347885zSK7ttJX1IKKNoSRav1J5nLIp/AFHVXM8vEw1DgGjalF6Mw6R7UfHt
OspkWq/NL3M8aBUyVf+zdd7HGV4eRoOStTcoh9wKjkhGzG0KVHwAlVcOczvCd4qnc6OW9S6+yFNv
QD8vX8y9GltrrN3coZpb55fzRrgWWJnTxIsS54w/+s9HBi342XgyPA6M89eAn8Yu7SnMaZnIr36u
5df5FbPQlxow9fDd3vuBtnMNgPv51P/sC9v0j7413r0LPA4abIfd4DxvLIw+uY8yc+2IDO+SukH7
Pb/87lMNwB3/7DMftlULs5aWYJkImmHwpGD+fszzWqU+Pb3UFRhf86t5UwU8u6AnhYvvtlZ3B3H+
3k/sMdnEGT5m88lIHHFq+sd1KFcC0lSVzXDlgpH97RpMnJxlPvQq/JoSrRZ2fa0XXTEyyK+BGuZX
kQ4OGnHfWHmDnv39wK5uMfD7bi0Nw1mBtBqr+cR5g7Vyfq12cuo5N1Qd/DCbKccWnUZG0sxtBG48
E4YgFvMuUqZiWxk4Lc27uolkVEGreZp3Izta8YDUn0pP169JZj7NzV2Ed2ttkiEXD/lwqzSgXpYQ
zn4+qljqhSTN8Z6gbPOxysevS3up2Ry7uCnxU+IkEI9hja8Q69HpY2kpboKFpRh3HblKN90nmeS/
f1pz+rRMw8INSFJ/+/608yUTPm1WYdAsUOlvZyf0jMfFpi4CeNGTWfqXO/rkp/69K6oQJZoHhWY+
Oh8Y+5SRfd5P1fw11dJ8N+8NmTgyVCLxSbW1FzPXRRYYRVe83fpVRT173VfOAJUpzJY+RgV3BVMh
opN8C/hBYp819/460TFCuNPCnXI9oqulVNEVvlnA0qK7T8i/OGEgf2yU3r2pOm8/eD2qI8+7ijZ5
rqbm3ENnIxPg9LpJ3FtfG/GSQnx0mo/WdkwmxpC8BBrs6dokYqfvFPcmEY1tchn3m/ksXe8oRzZx
fOcpqfcyxqf5LV2lVU84vYIATm/lxzFArsyV7bw7JMPrSO4sHlZV+VQF/np+S68GG9NGkq+bNtVf
TFRjSeSe69QA8VBVxMUEWZ1JynbOnbDAXmLN9uGFmo/DkJrYDf11uFfgMHyfMo7jwCCKxb7Fo9Ww
UJ2E7WMQNu0jQUuUDlPIoX7ALpY3BMh0w9t3D63xn7vYSM9zf1JPqq3RIrScd+V0wQnFna41n9PJ
zFriKeJtPcPa1s0gL32O3p4JAFR7qfBrVTHJbAw7+Ajvm7AtPshwyuAJBlPWgInadqxdhP5d/GzZ
1btnKPlH4uvQX2zxw9Atsa5xJjxRjbTP5agJMpA852esiNXcVbjgfHqnug9jSjbcoEY8SSzZPYyl
1y7m97MRKaatLd78EqqiInomY0piHStElesist0bxIHz3LWO9dfWVdEg6rbGh6KiM/8Nhd+JpcM6
6s+/IWEN9fU3FBlzqvlvkKiGnqNcvEPfbTe+SMxNqibjDnJAttIx9nied1uZ5Cs9VPVns67+ODp6
gfG3XTXRxQ7QKNugdgYnMZT4RSUnfaUOqryDDN/thZZUO2yT8RFVonTl4Jv3YxjaGxRo87dbHatU
GT9rwTCBCXmMoJyzR8+XdxX1zKLBcKEz8rcuE+EWv6wM+7u0K09U5oiMml79Y7fB5JmYYbNesg6g
txDdgDqCGGi/zuy7VDPWfq9EJ2Ajd5lSd13P7cLV4QIhdM5PhlWsi7ojMiJoOMPwIoJfvN79ukC3
NxyTVC1titdzHPVkmnBBpz0RB7B4Cjl8HWxlqK2lbHEkmA7MXeajXqsXRwAEXPRjACqcwDapDKyz
SX3zbE+beTdMO/s4Ei45783tcw8tAz8C9HFwps5jpO/TuV1BxlFoZZuQ1JvlbMCO0vW5xOj/MQog
TFYaPIvZCN0Zq2fbc5NH4PTwq71MnWWj6dVP3DZQm7cfuI3zDIP+ch+Upr8LsA7aumGaPyYdIEet
qO2H0alLDKCbNxXXphU2jtod1qkkoDVptOmFUr1IVXsOZNJhqUNQ1pB7NysmQyXWnOTUlKIjA8QY
cO0fgitrDMTYeXCPrLw7GXpt31vTxtThLVrF/RBH9uQo1pyhYB7R/8G1lGYi9/rItOK7f1NV0Uat
WbLNbfNpbQgLf4iabDvvzgfUSH5iW28dvrs5MKmcqsguiDft+1T41cVtleV3B5xlmJrFw6/vy1SG
I7b1iKhvPmk+0DRRv0rS0EdywYXmNq3Oe8Kuo2w/77aFb2/yqIQNoZKN4wXWzWVJd+w8SADzbjUM
4RqnGnU37zpJ8VwDd10RU/mPKNQ3Vd1Yt3IIELB5D1ofm2egCyz4A/U3NCx1G8uSJc3cNm+iKK9O
aK6QLdNXHQtj44+y3Ndt/goXGOm55+srTXXjh27IraupvzfUFhDOEFexx8YMyet0sJBF8qCakbpS
QYfWc9vXAb98NQZdO857WClaVy9/n7vPLZGlqXsmrX+/TpwWKqyIWllLp20RktbVa4CG6usaLC6g
a4vxFfGLu5QeyHQM9K9NA1CE3+vj957vf+3NY1WPy8X3sfY/9v46bx7k/uo5nwfm1D3qHVj1NAD+
1fPr/aZjk+HO/+M8rw9gPwbdPuiG5IyyMTlbif/QZEO7w44lOX+3z6++2kQPYNbBbKD7d3MuGekX
8341tr/SAGI++QxnP7OK8/xq3lRiwFNFTxsCxP484Gtq1P9t33SiXaEG2SHuyKH8usz3FdpKGdZa
PHn3TdefN/O1mBS0i3//63/+n//9q/9fwWdxLdIhKPJ/oVa8FvhpVf/1b1v797/Kr+b9x3/924Hd
6Nme6eqGqiIitTSb47/eHqI8oLf2P3K1Dv24L71faqxb9s/e79ErTEuvdiVFrT5b8LqfBwRovJ4X
a9TFvP6i2wlKcagXr/40ZQ6naXQ2TaiRmT15lP4OyTzXzvW25QEDvXbuMm/cTLjLXML3FQsl6jwm
KoQEpJsgTsw7OVrG1yYbtTuTofUANsz/Grck8w5WfrlVtKBZfPebD4C5EaBZRFgmlxFFUSv/v5Sd
13LbWNdtnwhVyOFWzFkkFX2DshyQc8bT/wObbtOt/k53nQujsAMomSI3Ntaaa8x1kdrdwUiT/iDO
tN9n0wzIKSnbOHSnPo8mB1dVNnXQZOc8QErr6sMfLSeVN4bvDMt/f+cN5/M7b+maaeq2Y2i2pWq2
/fd3PjAGdHxeYH0vsXE9mGqSHbtGjo+4W0znVG9X5DemnmJhDDiTIdvoQYdMh1/dYemADSwq9yCR
3JwnumwAvOmrsxNYJQgF+nrXNJCTyq1PVd9f7bwpvxVx2eA+478UyPVPAdnwF1l9iaO6edYomrpE
aLlFr93U4UFxKTEUzVghqdJrEvD86RqD2oOFF1clxfuN8YLWIp6NVhrvxGiaRX+8fp//8fqSJm+6
pqTQ0lVwPXXdGlhH1R6IPv/7G+1o/3ijTUXmc27ptkLJl67//Y1u7NRmw+qlP4iIdPBieP/EO+wl
Dm+qAcqCwj5oeeI9vg93GVjUKk23t3l+1VApDEd06+tjuSesQz1sxAcuMYcG08yps7Un/bA4dV19
OrXUX7Nyw/zRFuy7Ci93NjCrtEVr1+PXun4YKuLhIwYxSzlRm02T6PaT4SqPYjzhKYeIuZpTyema
xxK88axq7fGrW0VPPTHmJ9aATy8YIz+4yI6G0HDWx3BLR6N/bC3L3zddfhAtIIHD46/+9hGfZwh8
bZ66D60G+RGZizZ39fsULq319HapKunlfGR/ss5CVB4+6BAQ9kF/kd3iaegVBYO3lliSXU//F096
s6zF0Bjyuwz9f41YyLw1zSE4ptSwXjUbk6AgMxIMU7n6f73qdHmpwUL494+GYqh/+2xA2DEVmwXQ
lBXNMCnT+LT8WYmUAtECr5Hz95olQ2Xu5DZIkbgECsfbuekaxg71tTxDHoZKXQzdJoih26E0MNzt
KBUvKx/TwSSNF2LBJHVcrOzaRzQ5raUu1rarTMIIXCyzZktBtxgNcQ0+O06/lK0yO/qUcRzFWVM1
z6XVBJt7fw4g+jaj+2tQzIcD9usi0XR4BAnH6pKpKRu4KMDrjRqoNhnfiM4nGx9h/FzzyuHN6Ubu
QnLvHyOnu02TRqs9JD0EZTd15H1XhfLSNcAr2FNT9IkDkl+APnai3PpE8z5ZDIi+2+Rp3r15f2V7
euVPL6r27Z6na/vk9PXRqlQTWhiZZynqXvWSBzqdYoc9RkgOxNtpRyaFyVullccAXs7XpmFbtEm9
2ru4rKSI9SZdpIFGuVPlrTr9p7XKSNbVUKoL0RTTVIdC4lxpicG5MHn4VCePbWgnjwNmLY/Uyjy3
eS9vnSaz7AfNzPu1lnAXE1PEoZ4m+2b23HSZvL333+eK1ySEygtIRnZ7vRAYMOQkv5yZYxxdtGhQ
5n2Fz0fuGOFFHNQk+DIm+rATLRe0+KMbvYmGuMa3oFCjp6ge7n2fXqdPI3nx718gQzX+8QXSVKoa
HUXhFmYa5qfFNUL7nrh+ln+h+Dfhpp/6B+HdQ3CexFTuOHOjMlL8AX/b/XwaFs06N94rpGE76KuE
F5wT2JH2IhoRt8e5CsxyJZpS35A2cPsL64WbzxB+/ygyy9u3pW2sBwXFqAvqusNMEKWtBlp53pWD
uS7C5jVgB8CTOmSRmuULpRhyC6To2qudEjURfaaSOadwkJQ9i9lKtMZBbx5i0hagWdq8ugwY+OhI
nx39jH53IX4plu2UEn7TXxCgaa9u1vjnLkRpk3ndVcwogVujWYyzjWgWlmlvu4KPjmhSXzfViwYd
MJAx3WNsOK81ezia+TAcx6LOMZXyZZDYDfJ+30YoPRdDlSR/cXJbXw8OxvMeLmTrbMCBwut75eJb
FeAHOVZIoA3U+E9n4dQHKUQ9EMBQhp0VKc4WhLqyVWP/UcgPhBBBKA9EvxWG0PLQK4wQJGI/dHa2
GVmPozRVKPEtqojzLVtiEysFZ6wdewVz46fQLWJY/CK/UqtptPEdTDG5//pXcQDbe44iqzqI1n0G
xRf+VVz1+zXEjMAD6KXxjYcD+Ne6KBY7ykt9nju/f+oWTauFvO21t7H7kimWUTHmNt/va6o4K/RD
W9mleZy+32hOo71mIWF36FybodEdZCVLlp4d9+fW8gPeVCN8aXw0gXgNZV+LpH4k5Or+NOuPNh1M
gtpISjNzVL9XtfIlNZ303UORPktNX9vmahjO1Sn8NqihdQinEF1A2dUmVaKzDYJlxI+ZPjGQ2lfT
h0vYyhIh7MlUdpa2qre6b7/7NF5mVAryKTjbFCB/+30Se+GtJ/zrZBqqFesk+ZgLm3JsHyT2N8Dv
yg6ZqUFxu+gEjsIvUdRuvkSTEZyD0DC2uYx2zm9qeKYVHJA5Lp4OCVijurD6lOdwOMWSvSrYXOzv
6x+BZ3MZjKwJt6WvZbZvY2ylhN6mCyIqW0ZkFK7efMCdB9mneNHF0J1qa8no+YsyLb5McQgxI2uU
YF6XJUAziE5H09VZCApL3Ug2Jr4qO+5dnqSUpU4H0bwfykJedVrsb+5djRl1K20og/FFoURqZVje
Qtdl/0jOD46+pWmPthQC+AHMvmotnUqdzA7bpV+Y8kwM69PEoPfDvSx7RykowpUdUJyntRr+c3EJ
Kj1JU0AShDQpW+TDgwBrVhmu9VpYxjcwuumPPKJMy0EnSDXusJaKsv+IpAAvoqZycQHWAde2WXnN
YNmRFyAKQgn9FQuKYCE3ESVn06AW1BaRPGcpBkUXlkFQ4s0834imJMfdzvAmrEkX1fls7OLneIrT
jkWeznOj0qolBnnJIsCoZefHEMhl3YQmIE5FpzjgJARdfDqg6jayB6Bjv6aLTtFkuTVXtt6TIXN9
1Ne9XgZbPwjfSPc4J5cS51M7nRFeJPUW5cNCDHRR1q/dEgsJJRmBjLsBy4rdD2+quiyASL3mreru
vB5UJZI7VO56OL6MqSzzwVXDizh40nPjIuuV2iC61PA2d8pQfrmPayUFpF3eq3PRp8rVVzvrQzYK
VocLWjyAUuu8/GttUJvuoCxEy0+Cm0hiN+OTknz7HzNyTwYQm+tvmj5kF8+BszSFZ0UrNLw/WtMY
Ow3tNpYB8Li3prGB0hUcORMXVEgTPlJ6QIph+r4VcZWuegvku/i+8WxYX9Kq3bl6teRLmhyHWpFe
DBsmFnQAKmmr9iIr6SaOM+kFf8R+X2hkoLtpVph3OOUUPkWm02gcoo30q1x5IAfqPIiXVrM4flTq
5vbTxI9suzZblS7KYdEMqSFZYV0fPsC5gw00qsRWLAr40wG4VQsebKEgnLmIA1CqY59nBjzE6mRo
+shTPNlayJi1SoU828pbJ5I2yIRqEeExGnILA0CyCCi6fsy1NuWhRepOUJVEz737PtVX8HYUA3Gi
9NNU2ZrK8XMU8esgo1Cs92HPOZCXfxCRRGPj/rASG+iiWSNKiyejPqUZ932uKDvgj30zY5MozbNC
Hb5ocbB1zLF9lj2r3Lae/Ue/3mvhgfL/j8RLtAs3n5kca86T0hfOE7rCmRN0+UW0IGi/KaRWDqKl
YoUya5siw7+Gqa1HxVsujfFKNAOKx6A1WOpcvJo5lMPWUif1NRUHy1bJwoWqUi47uqUBLGMwTqWl
8NBJsdoH371zq0TeM7A9ew1nTYO0lxWHwSWgktUpiXMp+G7FxB5ZgpurO3okm/xhQGluthdKqhuA
v0wJo5biVXYbcSfxF2n9+jACXF/9+25S/x+bSUu2LJ7SkWQYgGj+/qROTXbqUe4Zf8Hh8sFsi4ZS
T6m6UFcbbfMKEioamvoi+nKrUlj042YlmmJgpKTu01W9pKyHzKmlq4HYIh1ndu8k0COb+4luGgkG
jp6KGBs5B+WadbUTB4JuxTIz5K+jJFW71LMAUoApqnbydBBTRBMEOdeJ0/vFf1wjXqcfyvd/f7sU
Xf68+ba4D0EbNx1Fp1Tn8/tVoeZBoKJ17yr4OJTKCsqhaT+hTAdxlvsxt/VAri8lpZube7Lvlgu0
G6daWRLiBpEgFJnDRNWQKrcWj0CZx8OoqZw+nbVqrN76+t9n///zOrVc1oY3ruRJA0LIwCZyYoY7
8Vgsmp4eRjvxDC2aEVLlP5pi9D75fm2dgV78NPne9KqSHwT1bib3irW3syw72QPQVAp9r+JAhRuu
h46mrYzC8a/x6KQnE9SSjhHZB3W/EsyAtCZ70KqwtnmI9G094rlA01DstSZ5x4eKv/Z3MwLMlsR9
uM0VlmQzh8lHbXb65g0s+ZLfKyvRTHvrScqs9JyqY3HxZY20lpaAq8oAjUhNvbg1wxEIQucOhy5s
hxct/REmY/qGVCtFM2ZPn2xeWqqTYJ7ZcrUVo4OOZZifls9Unvc8TvAbiBeTk4Cq6Ok3uDX1aYVq
03PjpMWlao1j4qGwN4wQrrIXK/Oyt4xdEufuYxAOaEWiIvjgy/GOJFG7anKobUzQUsvKCMsvtvUh
1Zb/8elCbGFf//3zr5qfP/+aZZoESU3VUGVVt7VP68WosWpKKP1fzJ5tx4uu2Pqy8kOKerx43rSN
u5NMzd35bXH2wZusREv010lj4V0yjYp2SLEBRe+5tu46nVQQDPmHlComQCIUN6IXHKuN1hr9pSjM
/BH4yQxo8XARXcjz22Ur4R4kmmJAV52rWTbqXnRZVtfuK5zZRUscelfJISQSVUGt7yxC1fWWZP+s
VYZEDqBDrr2yyQR5L6MLMYh9v/aA7YinDM9Bq3mbIrQQHrRAAVc6frVUNFs2Sl4eF25fefFVDups
pevlzmtAnRrcllbhVAKA2vHXgbpaCqJjAA73AcB7iNCnK6zpCjE5zc0PRXNNMmA5kqLWa4qdPJlp
1r/PSjEi2nhH2zb0S4tCHCdciolSLx8h4z9+igOI5r0P0vGIlGEvejJuR4d7RKHGtnwHzg/EA2U3
UEFt6QU/mS86a/9JtJr6hNet/QwdJTnLln/CKlJ6URu/38nkxSiaa6QXZWiCFTCRRdUp3OMKMrAX
1urwXPEHwbXZuEohh8LvMvIvYbETfUnurLI6GVZumLc7yZUaiB1Du3Ni1c4f7m1xdp9jT7NFk8e+
o+9ECxXDqfXtIc4neLH13fz5nj0RZ7rfUGKb4Sh7y6F4TvXHPCND9QjuaWR7oOgnhUzGzCzZQWlT
UxzkGt1tqufnDMnpdiiNwHqoWxxKS6gHn6aFBUR6GVwwO8XR1XdRVfoncYD8HR3t4VE0iAZSlGHr
/kvWqOMmHbtEfxAjVmD7c0VXoApMlzp8mHY2GQNWnPCCMAe9MwUfopWbIHI84pCiJQ5J7BRLwEDF
xMYIL+Kg5xRjNjnwvqj1D2k5fK/cVnsG02+LlsjRhNL4R8v/q1VhlvYcRe4fY62bqXNCr8ncy81x
C7JE3oqzuuvH25noi8YOcmQXo3Vo4mJrGTaGEZniygvTaiD+3M7hEkWrBGov8MNW3dgFCvg+acDB
Q/JeFdLgHpsuGRcSuckL9MRgrqd+/ZwapPPcrgzf+zb4EfI8+c1IFT7OPdwc8Cp46QQ8dFQAu6zI
S6iTivF5KST7w/Srn/DD7bfUyTAVyZXkOSN6P3cBpvxHNI9ir79vKGxNs2UeHllUWUwZnhbcP7KB
ken6aVdU1jPeWfKDuPV2eYNIH/bEVoSvewk8KSKheCtuvWI0Capfo7ICh1yM3q8Vo4C4N8AW8/P/
uv5+ga/WHtqQUh12aYHDR1qD7kos3TuECgQBcWY2mGbzMNyqlP5OQSw7dCinVINqxvNy95wjqp7h
q9Y96zy0N80wlyT1pOtB/jrawbjtrUyG+ESTSKG8sD24CaJpehZJ26IuDmOtZK+Gkc2oUKbay0C0
7dW+udbsqlgZrWo+Q6K7iAfBoR6R7ddBdcXzw1hXHqghrw6tZ9gYl0Ay67Vn+PoaYN1WrrL03ZCw
3yD7qhx0DfchkHfGwsnM9gUR3YuIcv+emlTpr6lAopTbVBtkbNbl0tyoVeugUy8wzrGEgH6YNTto
C2z2GsybDqoaJget7uwPNRkvJl/KD5BpPyy/N98pdWsenMQdX12yS7PcNNtn8JDQkRy1ucYhvKui
IUghS0C28D/RT2mKFKmzSv+IUlde9Y1e781Ot9aq1Dtbx0ZLrkkZzrFdJ+/sAr/jwcRdyAmyYNX0
uXWEkiihFhnGRxjz3iLLuuaShllMPaxdP1WlyrO8mnYvLFwa+IteeQsscOdV3kkUHo1v/E/Kb2wA
DpRYWD+MDo/eJvO3HkmbddHx32mRXp+GbCjOaV58wENS8OfVZcCDSrGlPmISO3YPoj/pa2tVYvO9
7CniePc9Yw1IzH/qmlPPlxtBxRCuEeeMZ4xwQQlVbfRNL4CLFRGWawUlpI3Z5JQGxN5SRTy5A4qI
ctYzkgXmvd5r1JkvnTM2P6QoXDYNfDczC9X1wDMNfOGouSSZqy21Rm53VjhELIheTtW4n1+xfWW5
BKX0YRTjUsmRnQB1hzhP+TsKSMm6HUQTcBAVxqXhz8WAYilICsWpnIScikm3U2e6nNrVdBcFf7yM
mGwHNX43chZvVMnBeLEjQ+lOzNUGbyxwH3byhAcu+DxJT39o/ns3+uO3lBszOclUPqvFmK4pf7PX
uuSpjxII24mhXXxUXomwjWtS2/7ZqHL2nCd6tGz46O0MLe8OkpJacyBdPeHoUua2GCZUp/RXUaMo
SEvatEsR/WUzXu9d9/5qVK6idStvjIPq9hr/zz7xIuIn9G38lmiUJpiBbcwtWfOemraojnViP6pS
6D+JLtOot1WkDCeMMv0n2ymTuYFNxUoMhoadbPWQZIBowvkiHmeudEsOq1lFQT4kiqMWj/XJrKUa
OCrWl4CZyb212J4oAFzbKapFdjlErexUpwJDyavaeH9Ma4aWyknnVYusYZ0TpsPzlmSzWthkoI3h
10E0k2jg74esYU74SHt0lQwzgWArGy7xStEFV+2LJjv1r77R5IvuwpMGmscF7DLy3X9s0NW/axx0
WzdspCUIRwy+nApior/fTwpEF2MWptgo1T7JmCVrbb7tRntlEnc7F5PYYsQ4xbHrX61p7N6axsTM
erqt93+b+c/rxEy09drz75/w+7ogkspVV6bjA54EpFPcpiO94uzlqjUOvW0OR9EjDkOcDysJAdTD
p4HKjHkKEIFi207kOQXulOoa7gGYWXjhCw7+unTXoiUOegVRk4WinCmGj2Crre0G5oc9UFOOh5Vp
2dhSN87JGgJ3G2jhOUhD5yS6xJkUkK5pvBF0+O8BolvlEqgV9bNOtaACUcWNlA0rKul8Tl04NrlW
alx9Kst27B8i/C/Uj5I471Og2D9GEGXPpQI9fYDes1XcyDgCP/TnauxVmzzrHKzCvA1hDOMCize/
Rnm6ihIzezXTLtwbDbFB0aTYXGXVgpZc9mn+OoxqMJMmIlXeHKU4RaqK4HpONMzka94ZGSYvWK9X
+jGuJNgR6I4WbaJ02WoYx6+GCkVwiCjIIzJtPze5etFItn5LWlIooBrLqwnLdY2kmZvrP2cQv4Sv
Aa5lVXa5shzxL96ZapIceAbOF7hyJC/cy76LUhxVfW/qpnqkbNnS166FN5eq5wbRm9h47OJM2YZE
SsBTVsabDL7M743kmyJRiSVm8NvL22agKswySV9VOWAXP4nYguf58EZIHZFwybOymgfB26DNAsnu
dq7Yprh+4+2Dod/3sldgpEUWpZaqyU0rhLk5dOpPT9GPhJmjjxJ0PmaLjvtqQ1ibsSmNnoY2UOYu
/5nHOHDqZepI7cHwk2Hd17K6HYLW37m9ka0zm1pQwo3xMiy94MxfrJm3GgnlwUvMaskefDxoxTDO
MzXTNp4sDW9Yds2svHeImbvloUeLjbcc/bqLDZLm90ybFq6+AJf2e5ocFWCbphUM+SivVuOWIKZF
EaZckfOTW3v0qvMWKtpYvntxFy9i00ZIEhaoj5XInXlxo35AYY892fwWyLgDjhjEnkzPUbdVXQb8
smrxGuEQlJiR+S2J4x+p1JVPVlHk/7X1Nf6uEpqWKkfRdFUhnCYbuqJ/WqrqPlIsrJmGZ9lIHKrF
XmytYeFN4RcZrQPZMI6K9yQI8wdTqptTCwv/3KvKq+iPxghiDu4XeYlRQt5HG/EgIppBZfzZFKNm
Vu+KID87ox3vXSXoln7ZA1xBkTbriXa8a8lIjXEOq8exN7lhFT8rM/8KZMp+lWyFQo1OSTYkf37W
dSXvJLkiedOAVvet9FLpjnotp34fRR7gRW340mLzAgaokwm9iyd6akXkZQfqdiae98XjPwmu/hDA
btuYsaXXVHPIELQMLVxZccvO0oAEcMCGvPwVTLc6Ze7Ubot5eYokz5f7bi/arpd1e683GrISkM8/
DYgpZm5yiZhYw0NbJHaPjNZ8hApfnctUL88NSE1UR+ajFLbV2Yc6ts8wiJnnsiofbKsGkSZPD0Oy
nOOLE/Tf64AaWUpOf1p2cQldW3pLqAGZRWGpPI7WVL0INpz05V+XU9z563LeudvlpuHpP0t4JKM2
eCeY2d3aCvr0BHSUShnPTN/KMoApZZnJSiqr9M23zPfGxRA9KMbg6uBjLroHJ7XXcVT5C3FROvD0
p6ulu8d8r34NsrWuucmbQxn8jixxCZuWZi8NV2nMT0IJnpbu0QqN4smDjLzrFFCGot9LvZOrVMWT
hvVe6oBWg1C11OuaLTg7+X01dH8e7n0gDLuFnpXag5hyHxDNxsaENycvMU+7CuG3msRnB1TMgu2G
zI1ycn4LExyhCuDBEdvCbYJyYafxBV1rYdMc/BJ+huy18HxCbIOGJOwvUH/dWW6n1TOMafcBcVfz
JvuwcBOo1l9Vd8oB5xlolWo54DMHVQklu+Hhf6MN7kMTefgRYbu2gw1ef2u84Kq1Yxr+xKCD7eqU
P+sr8gJuE53lqZXZAfhIMzqLMTI6tzFtkgz/HhM5uX9e50SlP2+7VF14OZW4OEYAocnQuOlTne6k
n91mud8C45yKePEEo1g6zmv3gU9kc8Xee8M23vtpceK7WfBOLASin9RHx9iJta2sUcaRhKp1tUuy
2BN+5wdOZ3z7kX8qhQxHN5UutkKlFfTkYNt7rn30CvabhRoP71nh7QInrg+VHGkri0jeA4FP7yfE
hCSFhoL96ntGcvnVaqJ8XtjNeNKsfFiPmppvNJfy1EiKgTqGyP9jv1J2WqkEBxnG/gLRV/SqdTFI
FH4nVC6gT3T/6xBZCk+Gg4/1ZM9KU1BD7ZWtdrb8CIcgLKs+rO4LW2Y4tFidd4egpz4JXULe7ab8
ZJf6PYQUBlAE/TrTlaF/qA3K3+XBMB/brn4vc6d/a+1hWFqpTqxxUpTUij6HQew8DXEHkdnOgplc
68Fbk2GCqfHxWIumM5ZU1nvdBUulGrZHdFWnWU6mxeukpiZHzCJ4R+RT8r+lRtccySfwVuQgxe8i
qRGoOpnmgFj+b7EV9P85TkPdSXQB7QB4hBkTuQINT5be2JILclZ6XrEyyNB5KMZrniidMx/grXVf
ai8/h3w6PJBzC6Avmf+A9c1u0Frvox6VBjv3QH+Wx+NtY4CrKgv1i4tjy2teK+O6SVI4olPTcYCp
S7g+7G6j/Le61DOP/75PN/9x7zM1jQCxatiW4siq9SmOrgCaNQezkJ6oXMSmx8VOfijG9iR3SbSt
unLyUfezJzdjW6KrifU9Rxfo1XyJ73MHA+3qACqnMJhOsSKkPz9+yDPNvE9PZPvXS8cSbODb3Oml
DXw1Hiq3Vmd4NFoxTEDscOI43tVEfH9Qd7Dtmyz6UletPoNIkD5SYKKuM5471rgFUXhpT2FQLDe+
JEO489iUi4uwbYqIgqLTGNFNiAKB3EiCJ+BQD+qUnfc70G5RR/J3WkHE2O8Wpmafx6brULlY/6FD
RTL3KfA2QUA0g1uPqfFPlz/J6AjfuDpyQutJI7U7j5ohyl9jA+iyP0YrhGLVjnqyMceBh9OyIR1Z
T4fbSKoPzkx0dnFFJnIc7JmXGChJzfEgdC5CDiPOPmliPjW7zsBOYqxxCa75Nm30ZjI5Jp92hZjH
ptNum50iFdYepiQoblPRn4MEL53pKehHkmO7kRnfxUWJFHCRha8UxM9fF1WRx9fSt7VnK87Z6scn
FdLv96brFrZa8S0pvGxGdUr6I8CKwoJ/9IYbGKgDTTYuVFUaiywKzEMNIm895pG8ieTIPxjIBZb6
CPzE8fUX3yWgFiOy2ROiw+Z+CsJIydg9pcgFuVd2ww/A1WGt8wFBj4feowXois/SAu/oXxcRCA9u
F/HYWvy+aBBKgRJLopLC2dtFwJDL/fTYdPtJrip1T7JrkiJBALRqdbD3YAn94GWsva+KYSv7TovC
7ZiHDptdooyVy1626ntvLWKQBRUoD0YxOLcYZBIgREGY9JzjntrJ6DclScEIrv1Zxe3whWKqflkS
T1nbRmhN3YUWZo+eHr1hAOAekfaXm6pSX9O6d4+iSxxE00niJYH3cP+pX69UddYkXblIh0vUwKAR
gnYyIOVenN0Poi/y2nwdpXtWKLvluU2+prisYd/pGntlSu1aJnpa1U5NrMRN9VmMDo1s7Evn6pV9
tVGTSHuNRmdJks68yr3ln0u/u8ZqTxIMrtpaoS6Z6nFVW0hNHyyzvEzXHfH3ufjWKvaQrp3Bbm5N
MZqYYHOUYWXk9U9jejTrXRl9PTIuumhKoXIo0H9e3Oy7NljSvsKP+iA2uL6yDCy5ONz2vKqNGSnR
ebWdE5xmO4N32qLDeo5MiY+6uhu+8JTpzYfK9/d56CdXYwz/7McFbN+nRnKd5htN4rzr6j4eNPuQ
1HL6HDX+Qhe/UZDkG7b+9rzTWnltjgZ/gMQHMFTXlPNGfvYs1fjDTXOHtMk3CfHhWRepzXXo/XyV
21q4FIlCN0o0Cs11vF15y17T8DGXlWEqvXi6iWDQemnzUcOllL2xtU3cRsIJvubxMqyLN6OOHr0p
1tmG+dYEDv3eRTDCwIQEp8IN3A1Y2moVeI5+idMYKDhale81fpJR9TN1ZeM9zS4EgzFY+H0CbuhT
z59D1AilwHD+mJMWtfWOVcyLSDmgfZlyRFSciqRCWpEyUgMcssRoW26QXg4fNt5nA8/qLn/OGVWN
9THGXGffUEK+iHGZe2+SkgpyvKySDE6Go1AsH7NJQghoUuRJHdJzUrdPYgYG0DywBvFznYNWp4Ak
2Cg4g12aKfgmZlhg8nOjHQ45a9ocM/DqVE6HTja7uewnytxWfNBckRnSaZka3h1W+Jz0wVFT4+JR
3HwyWlyQP4qP8TR2b0Gf+aP1+zo8l9r/uPk4svXP+/8ktyHzo5CoUxxrqpL4I+2jGRKF1HI/PI3O
tpSUrtkECZokx9HbOVgDcycKI8SZ17g8AOlqHMzDypXQkrXuskldA7F7V8wVYhO7Ao462XP5KbIi
/DtYqlZgScKl6aZEhScxsRAZh6NXnbDfxYglp7hIHqudycr6QinPS2pH6km0ZA+TjjR8igKiNoqZ
ulvWbXwrUst4H6gDtxDKnXOnko7R2PYTLUw9Do4EWDzqz37dVh+J33w34Lm/l0TW0C60w2sIGBsD
0fgxGrzumIVGDhXGzo6lY7nrUOmqTcnTKd5cErUqRXvtVXncxwGO7KPaXociVWchbq1L0yGrkHOv
++6YFegf1EaREmLM69YfAxYIl0RPYJ/pHpVcilN+Vfi2p2puveqDjqOWbqYrs8ibs2/mhxgp73uc
ADWeBIZy3fmzocv8Rysszp3kh5u+D8ydm1KLIg7cPlEoAmBln+lxC82yoP3ZqdxvydAEhfPmU2++
qDW53MEvq0+kxLiVNsGwAH9VLMvI1U8lqxMFWIW9xEeW5IPt+OBAm8i62C4gUWRwXxUEM0BRJy8T
C8s0NhfLTLZfsSVpP2w7yB6KrqwW4diEK5Oq4hkrQPfqmMA6St1vv3nGsCq9ovMfGu2pTXXnp9FK
Z56k1zXZ+flgUbEwROqsrhWAuolvrwBGObsMhPratKUt9OF0oYC/GWPcN2XU1VCBMQ5o0cUtM7fh
CTytT2qOfq9CdPjRRN2jTbL1ByknYjaWMwPKjz0xHPktDAGk3IZ/ZEKCm1jW+phZji1lC/G+9/zw
LA5FAb5bipDwTV2RJJVYSMANEvyhzpqwRV3+1tv5Y2Gm+RPC2yeldOIT5WfycyYpL5mnWEc1zKvD
YJSPFAIg6ceCg0e4H6HcpHs58C6YMQ0bz0oC/aEMMn0vEYB2FiPO7u+dSdQ4b+RyKZrSYJ7snMdD
U227Y2PWPb65afquS+Hkvdr4O9VpDsg0bfTPf9Xh+A5nha99j3LfW1G4+qs+R9TYRAQxCddMU0Tb
8asvkoXLRusOz2RG0lMRh8/sTqrjAC5rxvZJ2WLc077INis10vBkRZDkO/fd7pzYrXboe2ttxLoP
CdIsCejpSNCnQRx7u3PbW9Y2H6MPcozM6BRj2DhBhNJOtAPVwqS5wnQLz4F2kRNZfmEb0yyQ3nNb
m5qmZgJkdZSGip4xXwZOPsy6upIyUnFaurudWjrONC47LnvWTb2Rxw3KVqX/o+28luQ2lq39RIiA
N7ft7XhySN4gaCR47/H050NhNBj1lnS04/z/DQKVmVVoDrsBVGautdY+3Imd75zSangohtC4t5N6
z+5zqzvar6xDQEwO6x+dbrQPY53kkwBAuSuDr2PJ7zBkpzM0YfV7pz9DBth9qiLfuRTuiHAKaiGb
PkJTuAm5pQdS4x7kLkhWOT/nB4Se84d0OrN05SHhpn8WJuFssyrZd7DzrcWQ5qbkTlLKH4Auz9nE
UlZGcnvsKlRfxdAKvJHMW/Q9lFLzJWiG7ilBqiCeRnkm077ptfBSyr2E6BkHusnezuJIa/etb35f
TEvYEutoeUFpg6u/z7QQkaSL93coae1TX1Th0W5c50z+MjkEuuJduyCo9n6pRXeUEtE0yrXifrRL
C55DGdaZzntweDIfsiRLzqk91iefn/+hCTL7omUDmqwDcq19UcO0Tt/HE6IQkCnrnfySx4+Q79N1
YI8JRLVheGj1sjyGnlPfQxaAxoATl19VN73KBb905MyOjZJW38ISeV069ZIHjbLrgUYq+dDmTbQu
kMrZKmRRj4rJap0hTY8MyDhstDm+A2XeqnJp/mbnybPCO8S6Iqn40GnStkPa8HcdUJnPvfCr1/IJ
Oz/KHhCibA7lUN/Z/JT2kWp3+96gV0a2bHILpq++ykb1QzWT8PfUvNKlSSKXH/ODSe35q+XDo1+0
SvU0wpu6KyB4v9hIzTkhNUHXk6oHEEbNOq2oBBQIt6F0Ef8mw1m6clLeSUzosHfAC7PzOGrGFTIq
ZeM7nfJFh4qWHIhNodJRuGXvKhm6ksA3Rmgs5eJEmtKiXbz7DWwFN0qq9uyIK/MxqZrwrAUQhNtJ
O9wlzrR9MYwfoZJ7wDLq4aD4dbM3PV6RlGB4bOjS/enQJof8TDI8DQlEInEMhWyZts0r6QkKJEQE
04uzXWTJo9qhJdT01UG2vPhojdCMKiPMcfxfRvtBrs17R4dYJOgKDwoy4MWDGsBEn9OO3weO+2Lo
evVgwd4V5eGq0+BkLyZW1b6Or8FYqHsqyPVWNHehAZNtzC4ojqL1qwmn5gxwtHfCWzUw61iG/iLL
bQpcNSNligCZUbbxWtPb7tg0ircdbSX9ChDjN6ou/UPhAO3INP9XMN1zDXR981bKkX0hDwsHlnls
g3bY922UPnlq55CvbKqfpoNGERShv6Ey/VshB9anQtZHGIujr/aAvmuWas5DMh0GBW4tNeSLilyH
KsFCCwHvWFr51ndL50EEOo4JgWioO6vFlkuIfpQGN5ZpFREWG735YM9rz4vFprL36Gpou/EVrlV/
a2d5ClScBCCYQd6fWy2+OKHzzYo05xpo7K/96nnUtGCtjuplrJyznpTuyXJsePkAqKzHwVdoPan7
gxNXKpKH8XCfT4fgkA5JumNzHBxydgobkPvqq4mOhFb2/e/U50Y6lXlRYbddSjFa17WTbTty39wu
Y29EOZMbtS4Zjz33kYM8SOEmLkzlkxl61sGN0D/lK8/vVYm/0DMTb0a74oVLRpV5dOkeSTTD2oWm
1m86I0LlQh6sS1Y0TbuiJPdswHZ4ELbloFT2HyGVrZJXg04YAE6FlFlVvdpVV6H1qgef2zLLNm1i
aA+R47NFpReCfu59qI1ABAAk0N8Te4dOLTpEmOtrV2psAclQPSfUmVYFxJdHYVMSzVy1IzTGILge
UHGyfqMWtUGMsHY9+8nTeEsOVPm7LEkDEPNsPOkSL4LQt3N3H6bURCF1vAhGXyCtir92sk/DOu1A
U+OyTQLcP9GV3p6bUTPXUW+XW5MeesMPKEh6CTKaeZ8egzHl95DLEjJKI+IWvuM+DVb35JneFWy0
B0t4KJFgiZo9rPHZI/k0IMkShJmSUksgMXhrAlJbfkJ4KLz25DVIhdTlpyjP7Dsn0l/4/kCLOYDm
AS5rN150bzUke4Z0RtEKPFjBLm5TtBSABahW2EI4DO7q/KcYmL4vbzOriyYKyvEh8lyQVErdg0zQ
xofZJhvmXo1tei+mEOFgt6DfG9JFWPIOOm3ZQMW3lhraJByruDRN/HYWa3m0zVrqrvBPVBNxPTHz
KXcivlex3O5inoTX0kAyFCUemL4Vx72KA18D59iAtEIaYrwapckDIAkfkaZBlzLjtigoT5WxR/mL
v8zRmDhPha22s5MaQdeUhba6LnSQXU1sUoXvo/0oo8qVFRAX6a72IA+DsdaQenj0+dT7wRrig8TW
slC9ETTaMKUQ7ulg3bSGrPOYpnPTyVWwOKH+tQXUd/XbX4OWUWhtoCNxbBK3eRBZp8qteBebzmB+
qtLZKMbiUFt3VHmHXdsE9Za0KSWKHCRkJ8Vf3ciPvhkSSX4kGerP3O+VdR263jO9KMFWD0v33pT5
UgTRdzZXFOAbFGPUxuDRMg3FAZkCumoNh+wAuDZcam+ZpxRi6C5WH7TqKdArgI2yGQMx5w8cOiEC
c7JTxkfXRGw4HRUY5fORfIAeGTFCJZL2KA6FDySQt61mh6rim62sGxBGvVoc+7jU57hOQResJxUF
97Czy+HWh39V0U/IqIwrxx2yF8U3q6euQrq1T7IX3Wq3TiRLj9OLuttUyqtGx+qFBIE7D408QRJt
6MJdouYhBJttL23zzEdGUI5jarHZT5TysnOYQs/Iby1gx6z3jwZMQEjbx+PecFz7HJXSZz+EvqcD
Iak3ZfWCHk35ktGNlGuwN+WeVL44WgdJ2jA03GEZ2tSB90pLasat3TtUkror0C33Lg3NX8o4hq9e
EpbHQEYsqXC8CHVpyj16VwUH4QURgXKVr+d0r+B1JWNDxkV6lm1dfuL5QRsL5t5qwS368DyYbDTP
ljTSMNga2sHQKljQXNkEMRVVh4QGpg04cPNTQirhQCe+vCGvjxfdpH2e8XiXIssgxeKXe5020a2Y
qzqtt8+VvNnOcxuaznjak+ebgnnDqxCTpDNeeKOW3J8OB9k8pE2LBxa0jjsRnHYx9c0emWMRLHuI
m5YoRe3nuX2PojIF7b0I1tpaRaLGdmdvbFYoY5pJcZjnBh2Ft5aSkPgnRCMybFRYoz2SbgfDctr7
1husHcIX+cWOznSfBC9StW4VuXuRFKt9Scr+Mygq55rpaX8oWsCbktZ396grH6FRdcAOSYE522rl
O0oQ+d1saiEruNMpNrtyrqLszo6ZRnP/BLVmdy/WSEuI2tg/B3s77deJlXa84gUWbLthfPY8gN+g
3n6mJKe+57mvrujyMO4T1wgPQW+f6npMHhoj+tTIkfcKHhmiHl1B8A6mpNcyQi+JXPuwE16aB9D9
KGLnJLyZXj4nVdY+eIGtfW6+V0XiHVQfmqi8Q4IOfs4S6uYCVbaQIidU1uNwcnI4kRE8tv44Rblj
OOnQlKrrDwEfTvVEQf9uIH3gGU8uIMzPJv88CrK08faO91nj2/boxtlJjCSj0+9DJBLEKBzT7A7F
9Z9iVPKPBr4doBTdQ7k+lkVztntqdGLVsB6h2aIzZROaknY/uPLbQZeOltR594uZF/78FLveJxG0
2OHWVLb+QKX4xpF5oYzAG2iBJViEkI9gr2Pal+79cm7LhtEoFeUTePhd0NXDV3s03c1Y09Q8KKl8
lVXSXfROb+yQPbI/lD5iZIDgxaGYmEDEGaTmNj/vlGe4BQuIsCnvZ3GWQDzdAii5cYhg4e0ayfvg
BezjUcLuKrIS5F7nVasKPbEKmvOwAVRMgmUYU6SKgrcDfIrpKZ4O4mxxLHGL4ybuX4Qsy480xEcI
DHHhZZ4YLjHLlf5FyM1Sy9y//ZR/e7XlEywhN8tXyNu8ffy/vdKyzBJys8wS8t/9Pf52mX++kpgm
/h5KOxS7xg+ehGn5GMvwby/xtyGL4+ZP/t8vtfwzbpb6q096E/JXV7ux/T/8pH+71D9/UugdSt4O
tWwNQQivdsH0MxSHfxh/cFGKYhaq6m+z5nGjI8giVpnH84QP0/7yCsIolvo4S1j/Mn656hIjU3ce
t4vn40r/1+uzmWHr3ekhb+fLFedV5+ss1/1o/b9ed77ix3+JuHoNBsIoOvTS3//6y6e6sS3D2w/6
t1OE48NHX5YQnni66I1NOP6F7V+E/PdL0VPfwMWL5IEeDtVd0/vWtqQjHgFWhiiQQxmgpxWdOwzp
0ULZpLDdjWRXmbqPK6QTq9LhjXJyi8B+8OiJo3kFEtm6PKlZ3esb4fZQjNdj50rPLwg6YWpHJz4X
Dm+BuZqre3WA3VunqITOdrGmzEDrJcnps0HC9dz1cNav0BekHo5I8dup0Y+RtBZWcVCtt4mLaZ49
zXNRuZTWZRV/dwM0yFGAM9ZpkkR7alLko+Qke6Ir86AXaX0H2VL6JJF9uRhO/SB8Iqrgl4u4Vdlv
gIWnTyJMhfl15ZNsOYkQhDp4RUp5NWVVERDnGT1ceqisloX+5dXRp3mwDNUlifoXV3YGmJdU94eX
amTgJsLFkU4s+sAmskUxtlTLh4TOeXMvDv09xNQlQrKeEPTh5mlirjiIOOd9FaOIkJHTAe8qOYgW
rQypAohTcSBLaIVAZ3Athzkosu0r3ZfD/sMcOk//CP9ghWsxtte9JncrqfJT9pq6edcipncnzuIq
XrUtSjQ3dl6Igg3vp3yHbib0tX9pIw+2hj/WEBHikLO9hQXKbPeLTZz5sdUegEH+dmMXi+SVfS7z
0TwJpzBZcbdL5GEide4MeiapExrTQSthvzdLZ7YLp7CLs+VAe515FsNREOCJU5tiiluGb3PFtEoP
3E2glehMJ0m/owUAaZJwVJ0V/HrVAzLbJEmQtZD41tJCTdrO7Hehk9UPnSfXD6WSWyertV+EabFD
v/UCJbTNXoNQcUhoR96Zuteuh2mmsM3XECstRnEd2/KG+TrCIefjFxidK5RVgOmKM0ihHt/wujfQ
XUj4nHw1++ZzgdkV6F2/Huh2qDdOEVx9argnuda0GCb/IqlOUiEhCL9yJbn803mNRLm8FuFuXbb9
uVYggvSqFnWbUHvDTkdS49hkN4BRLwctr/qdQTZfmD6E3CKvhd8LbeDYH0I1ye3EdAHEhr5gFbhN
8I3sXU6TMUDpKrbNsz81RSBtKH9LMtiBugKIw3uEbyoKSspdslaPN00/UULz+U4YrdHPLuBfDRIg
m+y9NwhOozNiTlSOpgwgv5SngCrqWeT1xMGCQOtgxnU7k+blI3o9bCnip5pq2BxHq0W3hfWkgjou
rx4nhoJdUJfhxjdCaEzpFExpB0FzuXOd8jHvhvJR2JTJ1gDq9tcVOdqdGAv3zTq9HN6jMOMdW7Pq
Li3Y54vTTTTKYhy6vna2VUR7sz7dzA6ST/QD9Fbzw9fqgMK92q5lycs3ywpNGr6tdWNDTl07u+rd
jdmUA2kvqSgLT48G8bj48FyZnzagicY1OQTlwxNGRP7DE2l+yHRuIK89mp7WIPystStRMU0QGINs
NUONuowor3CI388G2u2r1TIW7raL5hk3djFkB93u6fz/UnWNjaSVzn5XcgAxJ3ogXZdD6lZvQ92r
Vw1tIhfhFPZ5bgsaZ+2N5bhdppFVdzdtXihr6JTgaUW5GUkhutM3qq4FAU3ACsJxVvVVG2AZPdWp
1V3SMGVjGlTFMRzj4hhpsS0/dQa5AxlJlrWIKafASEAVhkm4p6HqRh7yTphsHxFJXkY76EEqRU7W
DkTHq7G3xgOPOeUeMKt6L84SiNXVESHfxa4adMglqgF3EaGOTFPtSulzY2/xsYH4YVwOpPX4l9D1
vQkkZ6oMTO5AR9FZeb+asFXTJftMoiTD1ZYP4JewhrcVOo5//mB+Ghd0x+hrEKzqcYyDAo6PFBW+
JoGoUkJYUoWL2m+S7oeNJsK6BNT/4L7HBpo13sR21peSy8SFf2d6CiWApoIcLXYq0kmpd9Dga+pm
d2EGZCTpdHizZQCrsr6Id2LGPFmsg1gjSb3CR8ljWquEx0zZiBXN3j+IkNsp09pAa4OzmCG8yMdt
YtWyehOVsUk9sEK7lf8685fpgxNRouK7b4bwehhVfF+UUXXqVR/BbXAuLyJW0LX8OVZuR4MyDa0P
koosi6XwSBKYgUptJcAwEcMJUCCjNT97BdpAeC2bRgfhFXOzhjrkGw2vyzprnTr5CoEyFfCwTga+
oH9qGQpvAQXJ7E2y/ByUOg1NlbIPafGArBmlRohKQPBMZ4tjsfmTlw4OZW+GoBVEnDh0tfXmALvx
a6TCN3YdRdRlgrjEzUriEgNsJyvhEMHLtePpQ9F9VV0L2po0S0e6dqAdLzD78Cs4KKce5K8efwCK
hYG+pQFf+VoYCk1W+fA8ZB34PCmC1Kz1oAxOZYvip+xevXiUn5SAL+w0Xaya1ml57Mn3/rtVXVS5
lV6SLGvNy+PR6Gxjr7gtyGz6sxA5l9pLoAbeK9oDR68g21/b4fiSFdm6n4jRwM9ldyriLCtvigK0
yLuzibau8DqIavBPYUnhFUuCyusuwhvo8ocl0yGlUMwadp39oqQQU2FwMjroreZJlqL62Ni+uUtI
2H+WxuBOPIeXiJjGz2MeWMbOrwwUM3TYqRBZHY1iL96TR+Sfz7qVrm/elQFV8gY+yrJ2NsI375tN
eIKq/OAZeh4/q/lVnYLPQcsqtKjhWtBiGNljvTqhTS91d+9DiqLeVRzG1DoCjs6vpuTQq9bb2aFS
7OBJHBwaPPKIXjwxgttCRcyxPmutXkXwLCf9Pmm6lpssE0Z+/08WKmvrOgiUfQYVXbQeavmU1411
FSGD6nZ3pj3ulwkqqlAH7qCg6sUEV86MdW0UwRwzX3eM7vMs8+dFNOgd7/2Bwqf4FBZt+AencI2V
iBUHuqbjDb1N3U6flh8lG/ZtPfKepXgjh3C7Zk3VPQ9eqa6DzvAPwtbTcXuhK+oXAnHdszAVmQ5V
UCJfrcnU0Z2OrLbJW+Q0zNn0PWnGF+ET4TpycWsnAbJTy65+GhL3K9wh3dlB0Pg8uD1d6OJUHLi9
S1J9XgJuo9DxfJsqYsTQzWqvWIkxVGfBVjXGdl5ziUmycHDXy2yxrlEOb4vNS4hxnlgvcld6+5sQ
s5J5onrOJ98odWiSHf1kt1JA7+AocyoOy1j4RaRwW1BlvUWKsblEzi4RSkFiWCsePCMiSKwhzpZL
mtDYaeu/vJqIZI/qwzpIZ6KsVv29BcHgBknNaCuGreNja7X+Hpp1a9XBQbG7cbhdjP5QGB9v7Vl/
8vNEOZdpGZsrsUhvP6tD3t15qlfTnJRYO4ed5aMpJ+XKLcfuKIbiEDU2+h1teBGjAvXbx8boN2nk
+/fZNHJ0z3sEmLlMKWDhuDYIy7kDGj9rp6lhGXCS7wrw72ANx8vIT0SF7E9Mny7c6363q4KEPqWi
hBq+7h5LS/afAQLQV+k+i4MWmjUdRIZ7iiebXdGoOo5w/gsv1frmPvXUU6E7bxPUlhYGBH35kWMC
ipZsrbGFNnaaTu9temkz6/clHmgg7V1m9SgCirYY1l7rDwcxHOu8oRnNDNZiKNmx9pTmn5Mofrsa
Km4F6UvTOmpxHdF1k2kkbexJLQMuUfSsUfXZQLGeXYUtQEO5Zyv/x1g/agDlrsLgTpNElBiKgxaY
IX00mbe5cSxDNLT0nW8gHF1+1hQ7v/aD5j2CKqbYBCv/2qDxcVN31bijCu8/u3bgP8qBvUKBLvkP
r5irN85KxMaa7T2L+YD7b+eLCB9y2jliucL79YVzWYOmYLh8aUJ3jAB8gA+HV1RGEP2bgHeutlRv
QWZ4EAkY3c+yDr1TOPVYr0R0YwbWevC1/kEcalhTr7lbbdWyHh5SE5BHErpI90z/Qiimv7qVUV7m
kU0ZrZKMfhWJP8e7V3y65C+8MSmxD3ObaS6awv5ziljhgVq1B8IpBnoT5eWJdkG4pWiAfer9dRxM
Bf/JksmhczL79HfhmoMmve64sIPtMsfrsng1tN7bOsIBuer/x3WWa/f/++dp2lFeowlfbIvYQImz
Uvct2izH2tV434rbVrsMBcvw6hVrl9jUwlMPBDidHMLUCe8cI8ILQDlbpXbAkkxTRKRYWwylfpRp
EfAgfKqjYtgKo3DPVxThPSCkLeArRNjtIHq7S+cDfT6rXNeGQzPWW1kvAn1NUkM/BUVi0LrNPb/2
eORdxNgR93fhJ5cz2Nu8qOvD23uN2wdHsnzSHT8Q795uYhtVyBqJnXebPDnMoASZU6qzPYV5R59P
k2z80qpGfhTzxSwxQeHrs+GbAi3KNF84ujaxL6Y6SIhK9uA5ECqjV6K4jO+6ZTdD4RC2AVZr5BuB
1v7vsWLhOPC+WyaMaKX5nEuatBZnOk0r81k62fJYMp7F2b+Isy1boiuYZKYdb2+4scRQpY1XSgMa
Zt85s4S99FvvA49WTGtBjOZlhEDdVbG8/BWs8UrXE3qce12jgTl81iYzsq4RIr2kRMXQKIDew5Ek
0cA8Zq+qQhKeLBCEo1Mwb/TzGiPvNA+h5T97gJVeOUT8bHXeY1C4MBEal/dZbj1VrlkePwwBhxxb
D0KTvVQ5s9eDrOwxNHXjIvRKUGJ9NAatOQsJE3cSKakCCRbsIlA3ltAw6UMzuqD0O08Qs8TB1uJ5
qhiJ+b0RhVuLVppNbhcxuc5m2GdKoD3mAK22TU6eTDcMBI0nmyuhXJdnZjWHCMfAAmhAO+kpV4ff
Gs9QTqSGtUdITU9y6MtXpaltlMJfB7Bij/XkGppauipmf6g1ywnW3EKHUySpv8+ROmAtutP1bC2u
uXyY2IPrO6QtJqeH/Szsce3U6wKJj/281PJhhFt8wNCK5w+yLJe9Kk5kHdNQ9SBMYMeoTftJO5Da
A63+4LYktvSrxagMI323Yr8owun5JhLS+jlmWWJxLLZlmXFaZuR3ilxx/5kU2iuASumlzgZjnzV6
fqiTMn6RRjjLaHz8+eeAPkDwovRIywgqoEEGJ6NB5CXIAGXf1DZmkXwc6tNQBAuvCF6GwnszNzNp
T6/psV53k15bEtEP1Lv2F/pbFffkKdClA+KB5avM0W8TYm3kdrWriK56pMhLrTtn9e9xZugnH4qn
M0hS/qsKKYdgR+oyVLAmq61RVCIlJLzDFCLOxKGsAEnNntuxGdTayWx/5g609rWIE8uJMUmkBig0
almDB127F7UJMGgO2qj40qEvSNiPPEfWrYEc1u9xrCdnuoFzUp9BkpwrOqLW6AAjyjlNquzY2QZN
E/BulVqSfi1yGdR6N4AAnKSkpiGsUcO947uNv7YQAxZeQ27LxxGq8isAvFd2ndmXJgnHlZIF7mvT
0I6ktNnw6haBsUJQL311rdheZZnnoKJQoYJrgNltNBBNlA2ck2JpSL5NOG09DN15qAiqB2hoPgwX
rwj+t3Pj2AvWVseWvJ7Qn1pDe4xWIgUeBI51NSe2E8pndLEP1AzPnVdsha2n5XJEe3dyT1OSNkNM
clpBB9C1dRS13NqllB+gT7G3EbDdr2oUfq6AGDzKbaHeo5cZr4Q9TVp9k8i0kTtTUy/wZ17NlC/u
WNQn/gAVSiVJ9BV0W7WqPMe9oxdwfMql+lHYPTUpdrGrGyTGuEhQ1btGp52ohmfzNfim+WH/qxs9
5Aq4rT22eT0eUD8pDrKeeE9sB+mhN1PzV/BNreE/EZHQmw2PZggtzNubNXyTIJ/Swd9AYRGDgYrJ
GpUThk8YgRrE22Gw4ivdeNZ9WqBwKXkGT7P3My8lVSpswfvZ4p3Pwj67NinkWIFnPvq8vR75Lmp3
4gCIXb8zQlfem7GWTWLVHx1iOITuY54n9lHELhHwvJMJM+g5bWPvCXK/9Fkp43DryrT9ZxXAsVDK
87XRWvHPug/Xoz7037ywDLdjibTrElFNJZJ/jBA8UXEYrJPAH77pngTgI4Vqcw+7TcKvSJL9e3fa
gVS+Y20MtLDWpl/7ZGLF5sSatiHC73rgG6TAODtwhjbIUuMQXie2+dEgMD9IeQkoZNrTfJg2rU0N
uD9X5bUOouSn2pLw1QonfxpoTDx2tqTu+jGXPpPBmiM0QD+rZIB4yAyBRKXUh5WJbx35ue+UnpUz
zLr1EzyKwx3c5wct5WOv5WzIdmjXdRsRKw6aHH+Hwg5xyGl60QQjmEoUFtmUPrC5XLdjSVnSTfRN
PVj9l7oiD5dpZEfGqh4+WWq6ERBo6FHZDiOnshEoZ1u1lJVtmsjzIRgY+0orPQfuMGxh3c9MkDLQ
4oqDb8rySTKmA73mCXcRTumt1VUgBc2PhHsjlYLJI8InTPvfnabeAMkLcFhwr8XQPwbT/RqyL4Ma
TmywrQe4kP42unW6q3JvgMCVw0jf7XlEbjS2B+sgTJoGizj8lX8KSUOtP8eDr69GWDg2y9wlTpx5
UbUP35e6CYvse8lREtTVoVxRw02dGJu6NtMHI4/ZaOpRuC9VFIorNWCnKccA5xt5PBp6+aPLE2en
tvKIFAH6gFGfVI/CVjvtuF6EA//WJk9zQfgBTV1ixFpxWXXrBv22jSg8LgTRc9nyQx3TR71o53bd
J1G1nN0zd/R/ns/lTV3TAAmLJZusMXdt1nyygw3klytD7eNrN7Stv40koJ4ID94OowlljFpqckGb
by9G76H1dB8TN7N3u1hRjIRdRLzHC7vuq9X9e7y4pAh1vpkFBEz5xFotDlnumtuqLcfVYhNnE3/m
Vc0caGxFjGHDSwhe/21ebXeAgkRkFxXete8ia5sVk7Dwe8yyYg3x2p5q1C+UD8xTURh3899DDGG9
AhbNH2D5F1Flm8OEyU4t7ufvU+eh8NzYyPh+d72yWClqJ2+rmjubYBfIK+0XDfXtvUdrMT2sCCpO
ZOWVVySoL8MTKqLEJMtrYV+YvP85qa6i61upRAmUfuvoKXC3PBrQkPKyYRXlZo8SKmMPeZxdO1BK
FDZpsn0MBHW95W41iafiEW5ywgqVRfJv9F5rEA+Fv+lU3o5SOmgP4jDWrbWxOqTkF1sJvI4Souyt
klTW2Ra33qabhMPEgWw1fKslOe+0d2FwnITDfDPS7sr+mwj4YG5aZQedbbIWtmUNcnL0PVWWNa8h
HGaqOFfV41VzulTzfj26gOLdOOroZf7ZwTvHT0qv7XFZvHD4GeR6w5fPUQ8wKEEJM9GqQWpYPmpq
Bs7a0u+rFJK1YjpMAcIkAsQhtD6aROg0kWZlY57457WW5f+81pDVX5wgVE626q8s06iexCFUMn3v
KW7zpmtTZ5AiqaOjH5tJ0qZtE+ehTfwpR4WWTOd1+t6ViZ7HJK6oxafKW7QFHOchYytzG71cT8yQ
p/WFbdB756FnfTFqcuU1SPzXPgqsx77jda+INP8ohgK644zWGRRadRUYniR0kMJWzmIggnyY6cEy
6i+BXr8BfYh291FL11RpAAZbN0jnbZSKX46YIeaCQH671LLUdCmLJO5VhCl15j+6JTi/aQ0Z5NWl
4zKJM1W2ZDdFD9ynyYI+/Qc/aVHNjYezMIlDDqvT3hojFTJHwsg80mkREicbzXCOJKs4Fb0eWsVO
yVrzILYSkXjEiVNxgMPR3dSKoqzENkXYxLZEnC22ZcaNTSygU/VbyXbWbH0AoLQMQQv2gTQMsKh1
LOUYJYaJTgy46xthWDaUW8NQochsERfcSeAnd+VUIB2jPNkBM4h2xVRNXbyDp/7sFTpoKOkFa3BK
1vamTV4MhTen5Dh7lzZ50U5Pldaf59445qUmbzTyTUbbkOwWKCI0jT6POUxdrgKjv90qxme3Ub8h
yJTeC2dTqytI8tSXIkGZdVD9vTD7CUJ8WgcOt1cD83OfydUxlfNoI7yGV0lbzwmpo00XcK3i7QLz
kr11cwGKiR8uENiVvYPKlK5XYC71xfCjNUPSLmKYGDT0DYq6jqP2JA2pfWncIdhURhD8KAByjCr8
pwjB6btOzUxILbLoUy+VjyKABkoLsgtPu19mIg/o/ygUNsGOq3+Jx8TYIe7C18qAtT7uE/hhAr52
7dTsshyELUV4BXrbdL/YnaDsdgWNkuS5EAe7mSqGkmimnOaC00Uv6n3h4SkM+DIZjVfmq2bSpxAH
M2tIVInTMqQFq54Oi1vYhtHzN2NHIkg4bpeY18lLCsVkoTeaWpqX5dA1bXVqc1qX3u0e3UgXrYdo
b/PHKZDDdqw+xGR10O+j2vkhlIfhSlavpTSrFM/Cw+akBi3sRbIXQcIizoQiNELR6pV3m8XsISgJ
px1F1j8t+mG9xf6nRT0Esdq0CmxrrYKcmvYUYgNiuLa57/vo27xFmezi7Gb/AVD4C6Jf9NNOEfSX
qbsg7MkWT8Ml1ppWK/zg27wDEt55P9MW3YYGJ/scaklBSictn6sYAJ8sjYBRksKCR7iwXgYTZDqE
Nb8jYWd/Urh/ksNT3MsYluVZ1WiERL9Ie+Zv3q18qZZ/SfW90Pma5hiF+jbHVST3UnlBeR6jDMn1
blgPScaumIz2t5r786qFxOW+rFroPGSP3ZefjN8qC+4H+CKHdVzB5Wh1Q7ahohLe03rcH017kPaq
VWWPtuIU7HzAYWkOdMsTedgQdA99W6lfbiYpdSnBtqpnj3UJ74E9qNZR75whQXWCF0jwQaW1i4xU
+xyV/V082PHPSItAUvL29gS/ZgnGlAhfkrXPZdfeifzZX0W8r/G3EYDYEGcHBbyxm+gTvBTJg2h0
aLYy1a3PxlCVAMD8F9FQkfmyeerh2JrbHJJco9UTNYyd1sNe1cC3u8+1tF1naL2fRCdEmAbzomJ+
vRGLDnRLikVFDwXATmtetFEQdQ8RLaG1mNcU2eoePLlIL2gbsANBnGwegqGvHgVvrIKJ3AkMK5NJ
2CdTGcrpRSzxvo4wIei5tkJJ4c8Mfb9J0yPAK0g+vMtoqtF9NQnpNb6f/mymfXrtON8QO3Y3MRut
OcKo5Xbl06Tj0Gm3M6sQANV7PhU6gOo+y2MFBzJyg8ifLkYDHmxkLiW2LmI2RZtipcL5MD2QPXOT
9SPptSFJ7pMcLtFy4ntrirCnoeo/HaUpsZeYHB4ZtXlG1Dp8iyeHF+b6RdXgIb72pKqSrJKr57f8
TqdZya6nQC307jZuO8jf6+gVpVA4iFpfXgfOMN4p9DddALBDEfYWkLbBtowl+vmk0N4PdbMz5No6
m4NrWBvSJdEuhUiRLqP/Ye3LluPWlWW/iBEkOL/2PGtoybL1wrC9bILzAIIg+fU3UZTVspf33nEj
zguDqCqgNXQ3gaqsTCuZ3YnB/GOC3wf0Q9CrzNF6t88ZmtjpNwPMem0D/f8iBzB93Ozgxlk7ecZf
/hLvaTtLwgrIRgEusgr0HnnW4lOqc5I0NoO4XaBs7ELQDrmLsLaGheMVHSRjG/tFoPLSdkhCIjlw
4a2sF8SyOQYZKK0M8B3S0PGc/z6psRyA88rxjCRVBfpbfTHAUwl4IfQzuumXTTtSyJRBEUYB9mRC
Bx3sxrUVNKdUjOMD15dycNeirsDurkd0AeDfSQQ2ndoSFtK8k6gV0wiUjuDjALIPksjx8WZKh7Y4
qt78Qia6eDKs9oHJunmmSFq+L1v3ByR65BHcn5AxkkPWQxy0kksQobuoMaka+XZtJA9F0t0cTmMn
Ln6UuWkCL5MNJxyZrHUz9WpBWEtLofsG+3J4aEwxdEcXsKSBtyA73cyg703lopbybUIrILHdTOZd
xnxIGRld6OM72WD4y8k2Wo9NHKzSzB6fRM+RR3XDB2YCy8WHGuyhnmUcyTkp00RDJYTWyRsEbrOD
aHW0JG+AR83ZG/2v6Cwen1xwQV8hB1C1bSuXVWvcNQrcYhRZuejObsbS3NM6rMVHR7hqXJOXCakO
FvpdwYaJnwg4jvQ+ZfWBlqUIICFB2Gc0jzRKShBR4sjZnGg15KwkSOybETRaHvRGHejhuVaPY9jE
2XOEZlYUPBLQREGJdKfwRt7boNE9oysbX81tXD81IMdYmArKbBX+aBESPjHkgsTKjNNhJ+MSgAud
OsVx2lomCW/AiodhwSpuL4BmyM54KIGvpXbQbGM4/irtUmuZR8VvgdyHCEDUFBuzbKAC7KL6ZugS
XDS5A+Deahn2Q3chEzk9AQIbM3TUhiLI4UkQOdF8st0WsVwJjG4hL2Q3haEgSQPNLPTrW6dWNuWu
5tFDNBkOqL+I0iouGIisLHCkTlH6vcCzHOQq2sNFiFtowWQbD9rBCzKCuxnhdDuHgrqyXEuJshTk
qVdh+MKrbry7pQBGw0FbQJQYO0ockCMRzgAhbNGu8AVr35MjZwI178p6AUFGfvCrqsQXX8i2TiHD
S91B16BwEwgqRNO0NFs/felUUC38qYi+NkFzUQoJ+cUwvdY48OGvWnXoIOmbH5lTfHJVVr5KA/9a
9C+PzzgPFCtAfMWD7CskBBzXOgd8mHZj7MtDY4YKqrzsX69cDc7HV3b1Kxu8vtRjhTxLlb+iaP/x
lXuZfUrrwlympdND+rvcgMQMbNyTY2ydajS+2grv81BmDGTYbbAGxX94Qs9/f0AdHaKCKjXvMxCa
LX3R1J9dIV80aBvzf4LaCJXOKftqWIb5Evd+tmL40N/HeWRs0b+dHpIsFeehS6e1G07Vk88jEEZz
x/oGIY23H8PCj2FEcfxN2kgC/vFjjFP4rx8jcYLqtx+jxcbmbGOfvJQDPs+NgnwFihDFE6hgqwe7
w9eKHjmhiQuwfKU/lhcyYbclVqGw5ZaGNJ1PwCrRsLOHeTr6un2x1FPRGIAec5Ai+5OTrHqbuxCI
t4oHHLUATOjcK/QE3Gsf6yQMRJCOZGvjWKN+NdcVSI6vQBgVD170Nh2SYKgnJi6yCY40T7Jz3i5C
32WAv3tGD3SpHnlJPyG3kttInGoPyHmg2mOZexMslSsSbHAsZBdQAplOYIOFpp75ncxQF4VUjI4i
nRqKKqdxPNWN+YB9S7RM6hp8mKNy2lOvGVTowrq+x/4YZNAJ6B/3NwekERBtvkePQ7uuumgHuU65
tJE/21PxLs/AfQWGiQBkqMBZkxec1+GeCn8FmyDHG4Be1oui9QwcmBTniyhSwbZKrNZekfi7pY3Q
VAi2JOxOYvF0R14GFrdFp71NB+yMVB1U10ESdjdx+4kRS60ejZ75RBS25NOjm09Hmu+Rv8+DwPAc
WdutjUYywMIi5Y7rrAOHEm0B590gGYekhk6I3ixSqZwuc7TT2ejyRWn+dglHY1yPNXa/inu71DFs
gBSS8RXArlWdh9nLmLQ1Wv1gJ27aLAnBZNHksz0YNcNYEI2v2n6Lt5jzA9s3he8w5F4GzdhOly5j
6BZRMkG6DbabN9Zxhd9NADvQabHMC36JLTy4uk6h00KXecIwileDXbADVXf86n6aRvHyR5TyU11b
POQ4wT8Y+KdJ20PhIkh8ZxWUHAVOLcyqbDE8NCP+pVTW6BnObFReG2zDf8gd076CZWdt4HkDzRRX
nowc5zVSqmG5he0c42gi0jo2kH0pAU3n4kjeLncPI2grHuOYO7QGmXtIi554gTVoSRt5MOCRsmJR
8CqDgpXk13psGtDvAKjU2Am/ViDuB1lLsJwGsM8uG7uHpmEU+ZvG8d68GY7VNJVMf5uvI8jpo8Fu
7UKTJmyXrd/V+lcRM4G5XznNCb+KmDnLTZe3J/JOujJOXlTHEazr5jcvfZpoyH32ce7fgumzhm+1
7KSOZeIPy9ILjScjHv91Nw7szabe7/6IM1JouQ+iHbaizOwjHwKQ7ug3LXAQj2M9jFe37+xjLccc
qoZ4c7ag+7Zxevlgpzdz9CtepeACnfpKeea69nwkiEBicpwEZ8eRdd4KkvD2gmw3x9+GyCWwZkHz
bm67nLxVx6GQ/YfD0uvneOKuusCGxJdh8Tu6FFX+hP5VH4jHXya6A69buASnfL6uSC+TjHUqQJvi
BaBA+z064QC75963m9ke4+T2CoVfvb2C7wK7pVnjwiWLeb6mGbdgzyiusSr2hgGWTXQvpYumGNJN
B5VPaMkFbN9NZnMxdanW4EV4NCUgBrrSiyeteBQhKN5st4Fuq44gRyGcvYUesnkS2ovlSkDcbLSm
6AI50m5h5GH9patRjnRZwY9F1Ncv0COb7e0IlSIIEjnrJmubLzX2qpZVVY92GYGtqBiBNNb2Xk9H
B1R8m95AcvUae/ITRC6qFbT3sqsykW6hO7IpbRu1je7+b+KMCumF0gR1+TBwaxnaE+j29Teau536
sfvsMD4eRxOYZbJmeWEtB4VvlJrb0K9Yywkk2CFEeAwQ5G1akVpbErqYfPviWpX5mBVDdp8I9g+Z
KSpIAnNbOs74WUeZob+1C+BhKsO5Yq+JbmYXXwKox7tXslWcrwY0OT7YLvRJUgg1r3ygrrcUQROc
EelOLQB7JZue0Htgb53zAAGLE4D4sjVYu/kL4NLtPupbtuY69eXD7nbuR3uFY9Grjv+bXU051Geb
aMEHLi9ZqYJNxvpqXZW8eAaNob2DLmW45FFXPCveomnZj/2FEWKYThGSElrniIItG3w+faEu5Mzq
dHrMQEIWY+ukoLO1KuKKPTGpkgfld2rXZ15gIg3ndYcaD8t8oaw42jv21nKF6P8hh1GB7upYsKE7
zOGQ7YPeDESoAMZqwMIy1cPFSSr50q28wVEvpiE6CE4NOdRMMIxrqRkmDcjA6iFUSWuIK6CVhYbF
AAWz2FVXVKbDh0B6ZzLjrwuGohgg9zprsWQAFbQCQjA78vrW+Bo5Y7fJcpzvbo9bZEfycZEgQwIt
gA+PYXra3h6+0bDWTb0fAsjHSYEFzgkyL/OzmiYy5KATkCGdHLC74wxpqU2vq2yFHLrHZIo2neTx
HZmkGUDvmLf/kI9Mt0k32++TumFqjpZU/1D8/++kRAItBrYH/GhSBMiT+sNdmMaAetRC2c23sY2P
Rord5rWMuuqpzKKflt51NX6bLAJsJs+gE7Tnoff7kLy3YGSsxPk2VBk6zqw8blahsY8c3Vk82MF0
j1FMfcb9X0e2X5YLlXvNIyAhbOkWnD0EzBo3kJVuTyCC6w9KQCwn9ANxh/yyvTIAmHieGghpjFXT
fgsavhcW8LaLCnBukBRAKLSwv0F5h3/2mM+WGcpt85K9oWkf/fJtSTUBsCSV+7YkWspPMd67SSfU
Z6NiPagZcTeiB28BnQP1uRR4TbpT2vbXuMqeQBMbgrB0OXQF35A2WIS0ytnzQXHRgDh5TcNWthAK
hyInKYWRZlhdMP/8bidpMQ8JDDyMsxR7wXNQQjZ4gRsnwvNnAamO+eaj67/EmAD8HPopsTextOWK
T360T8Jw/OxDzlqqqv4krCo952CIXgzQ9fhMYQmUHvfgCIbOpuMvataHuzRj0ZajWXGFxmRnnaga
/+s6n+TKrnLoftB47BwJWhHHWQ8QFYIuqDetbdPfAsv0T+SO8Z546wG66u7o7t1+M5F9cq05niju
yeRqwMgAO56q8Z7sZCLn/7T/sT7e4x9+nt/Xp58zJETH+9qKuZsQXW0by/CgFv5+6UFkOzJ5J8sM
vO+NClC6KNNvre1H2RrYduR/WgmSET1hjrGnFEIvqQ9VmBTf0v9e6mZ5X26enoLS1xsKKIRrNQSn
cvW7SNTL0AryDdlIO0GC+fSicnNh9wy82HiU2k5s7VEaNWfcmApyZ+GKQJ59sMw/J4399gBO67ew
GUamw8KukmewhnjP2a+wqRv+tdrvYTS9imL8iz28++0JB2MoMN11tQtNervxHxKROA9Aeyr0D+ON
XpmnvAOzBUUKx+52nmcH4EpkOJTo+HZKQHXIW3DdUsxouN6iFUDTMdRY5hj9CmBfdj+8grmaw3MV
TSfQRtxTNC07hPjesufikCmGw+ADteJERrHLoYP5yaxRkoj8KD7TEFR/27bokqsBRbprMdqrUfe4
ZrnN0PUkqgUNp8mydyBjNmdvPnAAYYay3JGXluQQ3DjTUC855uDkoyVL0OvkMu7ObhyBFsUIkazg
S0Z5E30RbQGYOOTgTpRLkXE9QRMviTc0tDKujsyEZlHf8PIpRt3o6uRzKoUC2gaUz7fpQjTmMvTl
2upsqBTGafgwNGhVY1ottFY9aCf8DkBj2YP94d8RKuiO7YBH/R8RQE4hLa5LHn9Zw8f5fTUkNvTh
sWcp2BpIHKRUPNvBddK0+31qbIhIf7bNfpDqg2S/acEC65aGtXUbB1UJBlZTdAQ3J5+GKJnMQ0LY
EKaGK3c23TA175MIrUNR7yYaUej7RIZ2hBOP0UqdsupO5tkR8oP+FdBg/+oz9gltXO0ZJLE+JMub
YI389rAmZ+cb4XlEyqrTTjKVZX6p/JyBlRazs8RN12ipbzc0PTCFhZNo+22erSdBSmMLeH9yTyYz
6LGpAvHzln6CoQ/kkUMPeEFeWoOhBlearH8gk6oNdBApP9vRjwB17ebgMs8EAOTXTwRmH6h+GY9k
6cwCqk/TtyhN+j0l4AQIcrdTI+s5gacSu7vgQftATnqToRoL0feUP9AbjGcd2j5+ny6Kul5xj4G+
ucyCfYLnALC7wb4Lm+LJZWn5VGCfZA/ZcBc3Nt7jLnOWLuNiR04gpKedDaKEJU14n47vqwIkrqO/
Drwqvdj2lUATDA+hFSC9E9h3wHefNSgqt2pIvoEG96snoe8DopFwX3CoMfp5br1iIvlp4lgbwcpN
AZopV4aZsr2rIfiW0Yw7lMUtDb0QD6gLu4uobvNNANYCBRmkzzJLbLCd5qhg6Mpip6VctB3IWvbB
/ns8aoZnFrZc7tG6PADCmgGpoDN/f+QAaz+pl3aCgsbN8SFZ2FIm0Fdg1SwTfIf3fQUuDRU9QMUr
evAsVFmwPQ63PWRsH8ARgJy/h9YvFYQnimBRat0P8us0um66zEPuafrwH5GvvHTpanbgVi9JsbQG
Lek2LTT79Cs0PUPyVkK9O+rR9KZPdvhe8iDjF3d7GrbMXHGwwj4nOHlg2/LvMHpU9C4UtMOi+2tY
o1cjIPN7mD7HzKuRnV7UkI64vSitJnswKveZAnACwmTbbsqyI3TB8mNhGc52BArhjqsKMPbKCq4y
Quq6YW71hSX8S8JV/aNJoXeX+QNf2AMg0C2vfsiw+TIavPxSNGUKaZzMv44MH+ba4PkdBCreXqWx
ho+v4jlJukYdrAX98Wtjm2+sMVCaVkdgtogj5oMZ2pAzrczfbDRJU3AEsQWJjTBY58i9XSESUx1c
lGwgzOM6V7LF4nOnnP5RWXgchC5kh9sJXFi3eEhfAdIoTOxSW6t9mC8vfTdBtLRy7t1x8A623qx6
wG5srGxMUcaexB2K7QPQrr8bZ/F4Mto6Ml07h0EEwT9VZp5MsJzcbnzPmi3hr5vfYqo0HD8lXfNK
e2TaLdNGeewhNi8ic092FQZ33A6AfcinLzKG7MAtvUtpYG13GMTOHS/eUOfBqD7VMZQqIBVhrRLU
GSE5l04XOxLmkgLc8FPWNc6Sl2hWb0WcL8VkxpspcZ2LAcTtfLFCxk+hcNZ9ESG9RQ4KUZBbWpb4
kG3I1qP/b2W6SQxhOinuegW6kM7Nhk1VCvz9mspAAlKMB2wax89gz/UhUekaB6mHjG2acPBfatDS
HN0A6n1ca0dbxeQvpQCF/+QbJZiw6h/1aBuv+ibI6rcbC/y4mYAgiGuhulhaufWpCbpuxaVw7pQF
bYGsTYoDCgZgdIimcF0zqCKkVlQu8xrkO7EztXgH4k4GQHsDyIOxaaHolw6mtf7PMRRIlzQF2wnX
0bfF6I4XX8uyC3Hcsk905OwrPt0zYzqRDFmWsvFe++iESb6W4d2iD6fvvv82D3woYLkfnNcWsgwL
EB/xK7ejYDMGwNgo0BieWRoma9kI61NlyK9FNUQ/WAIePOzqvoPu2V4MepLBfk0C+HY4o6EnBbOm
YX6ahmGeBFnVeVJbIaEFuIkR9dkxaVxjmU8qXSLnlB3jaABJO3m6KB3fbsk1ZSYSKG4xHewBBbRS
t1VWBhrBEwvC69ACS05hBAYNoxDto+Gk9bKqBX8dC3Xnu+j1WvTqay+C7gdapn7ywA0++bkNHuZg
cO4y38yg+yT4AX/Z+pyNNlsLJ/CvLBUvSRRvJ10/oouqxhDYGo6+cRrnNsrFmTscLKpAfYh5d/OA
jwcadSYU57sxnLYECaoG6JT3LTJ6M0JIw4dAyfJ3m/DAQEGi1BRMccP7XEId0XoU9x/XA7dXfA6y
7gT+DbSnmL6xumVYesd8Aks6MDc6SVM6AAVWrgeqMo2O1heaFEHbaX2zTWl4sYzXBsfuQxKENU7J
pjHgbxiv5uGgCu9uVEWKzt0kRLoAxEmJvpADTHbRwnZLvv0Qjd3yqh3z/nwLdn1N7J3V1w9hEHJP
1oNbtOACfwFBTHgWVe3aiw75gH1oRy81Y9FlFDi3rAC/33g2yMfmEPRcTYs0iQx8u4zFCngiiBrc
vp8Gltcgs17TF1NHdmeUzqXMu2KldDB5ohwVuIUpABBMxRz8x5cfrV4w2wLZItrSNduhp+kRY1ai
L5NuTSI+vLnIqKzUAaoP2Aw9hTTwPsTx3qr4igLdxEJ7kF379p45arbNK9hjvWsh0+bwRVEXkJuw
LOc+yaZm5yZdvi9td7ybIAQJjbi0+TJA7tE3YuNHoJqdVzH/tfOLYUmTCi9tdiq3wDwSyvHOxpLz
pML0zvSN4JTdDjkib54UAdd2H6bjmkGhb1HoTgVPdyrQpR6aJZJW4dl2lAVcjT7ag2uDg/4KrQcg
ZHyLw6kJzCWiboA3R8pn8T7ZrBK1hT4a5I1RzrkDZni4KzLVnJkHhXrBCg/iO+BRMZN2PFSh+UAj
T5voDrwl+U56uj1BT6VFyFEacbYxa8Dv/Kgt31YJ87xbMYlMamIFUbIuHRw0h4yBkPD2Uqgt4acB
gmZHqw1juovSVFwESBXWQaCSNX2iKv2xMpPyCiU3dqJRG4XduWwkeP/go0vYmGrtAXGxTqvwzYbO
1YeoMoL5s4iu2vJcT/YdxdNHEeTxYh1z1axvC6lI3NuQLT7TOkgOg35j9FMkmUCpUmv+KytLfgqV
+vduD/FuEYG1nuzCc/2l1Vrs2Mbl8MxSvu3GwPqSKwtK1mU7biksQwk9t3Cwb6eeHf7TshMz6oWn
QMNFyxaRKg82wQJbQ9o7dA1G68Kdug2xkNEwRW79w5DrIVGWmW0TrW/eSCEpYZY/YzwWnntoCh1E
ht+Shg5HtrzyAjQiaG/qao5IXgOXqIdmCuyh0DT9NETJIDlndZfNw3hU5jmujR/zSqh4XNK4/Eqj
WLjupe/MT/40Tc9dKbo7Azpi5OOWze/bPLyQbwBy8b4dbXAG4BXBqNE8YIO1i0Cw8pwYkwFM0bgh
X9Ez69EDYSDNk65sr2OXLMlXT3Hy5BU/a7zztioF1l1GZX9VRZmBlivvj54mdwJs2N6lzKmhpQO+
qDkE3TSN7boPNErLnAEDmFgbGvbWUF3KLLzQiCaV2KAvkCDojzSkJf1APvhZ+jRq2pO8b7NHQ2dt
y5o7W2wwesjd8Ho/oHf/QiEoyvALNCj2twldIcwtGgGAoNCL0EUWiZgXiYum39uALi/AMBGilF17
i7QJgWauHcdYMMPlENkS4cqRU3Rf51V0j27JfJdA3mhhUkzD0GZX1vJCXrpQ8Hgow9i7n4OyFl8u
Ld4D87pZCKYk083i3W3S7bVK/TJWCgrbMCvdFRqugCEJY5MdXfxx3vcChUqA1qbxh6f/kIz5WvpI
gteduU1l3u88dAtdY+7+w9Op+F6aISoHfvVcgC7tbwFZ6z+HY1XPAXjw9rt6xKFLr5DjsPTog0dm
kXjQtC+tuD77uWG/MLGZoiJ5qZuhuQxJDJy2NstS8W0G4PgGxSj75TbpbYjdeopM1jRVx/nJOLAQ
n5GEV2jvgzzSh4uMAHjj/QiVXzha/WylO8i8+xcceBJ7CFdkCRnDPierqm2Ul1DDc50Qsq65WLuC
pc+iwFYw6eLunwq5KoM5zk+BMlbtj+kXt0NSIwc+GydtieMhtt8Hq27RbKenRxC7madPgdk+o+TR
r9Mcu/1WYyE8jY8QrYPHpS8vNPJNsClMXSaW1mgB36G9MlBv3jhGu3zjVkBM6anv88NgKDdmCAbT
BBTWyAWgEb7XPSq5DVoVfECuqNsH4IrCWaD3mfkq1RP5I3C7rZgdTkeamOuJHTW3TMNTkyfjwddt
FU0XlBdX39Ew9iJ8TqP+ZE3Q2gYLB/gZm0qdKIwiJiOutp0EWewe4CO5DNyiQcVzNObegChPq0Vi
mere6oP6AuyLATQrSqeeqiu8P2stTvprhh1n4QMIAcFhnjvffRGIIz2cZJuEF8igbTuOJ/2yZXG/
AZNeu7pt9fQET+XdkUwKNH0bM7ABkkZ6VKTe8Brl9R7EO8YPy7VOEC6dvggwCyx99PvfgTfL2LnS
7HdoLwVqU0/yXfQtpmaznwZe3U2RUy6yseTnXHecZgng0QqSQPPo3e4KtxSrQhWH0gaX4o1kBrBQ
6PoY0ge7qlkeyJHj7bWucgc1fhZByVWa47kBQ9qL/FkrS77EbIjBkQtWtLAJ7RcB/q9NaqlhQ0Fg
bX2bw7zGebG+O3G+U02ZPMjG5ldW2ADG5yboq9o0ueaiak/4xvlCzonz+gyK6nM5ePnJHrN8BWVc
CCzqYSjxBFzQLV0iI8VXmPaMQwaPD+FOLdTjrcnYu98AicsfnNFvLjnwo4uuD83PvB2MVdWwck/D
DBULqGOq58zSRzDgbBcczDCfo7QZgK0wg73Pg/SIrlNvie3QQmZCfJqKmJ9NYwxBoAsYAIRku5VR
BfGh0kMdJnSYGTf8jHwlNNHiFsUwoLBWoLLhBxq+h1l6NYDFwI1GoIKp/YbODjBs1dXX0ENOXWfM
U7NVQFrJ4DKEZXVCR5y3eo9ASQItAKlSS09HRB0o5SkCmkTV17h5W4MiDCjOgYsIHMn4QjIfOxTT
1lODHpChaqxHtNJbj7kINy2ylHcUUSSpDcRBOCyQnQLPrp960wLfNuOegh0bjdlibIG5wlSa0eo1
kY5s106lpmJZe8Zm6N0vDJpa+wx0TItOM8O4U1QfaQiRGvvZleJtGA9jsknQqrwaGuHt6hKCYXRW
9/Bb70SlkhUd5MlLQzqt34KdTkVHJHXSBVW1OqcDVXBa9pukDQyAlAt5EI4dHE2gtubqWBaBkmtA
hZUmkJ1KZ+04JNsRGKB5pduEP9dEpgiqhKuMY9vDcgDdeNFn92GGJ9ow+Q9NVMIEDMFxYMHrzdSn
HiQRnEIt4y6X6dLnhVilRpdt5nEdT5qzPLH389iK8PBtqvJCS1SFl92Pg8T5UE8G3m5eP0eLLUjq
hkOeHItYZSfsdt4uU5AC7PPnmFc1mNfbI9lpRheFNmhUTaKasS++BptPfQTBYB+9lHZksAXZXO3A
v79algBFrW80IHSHNDrKqEDa8aS4Tu7oPg0CMJkxuZOgnHsii21Me9BHyHuhTb1tNou0lv6RIkpU
JFatgBJaa7QedlRolRQNOKRoKoeU7AHNWOGChmiJtS7/45V8u5H3CSAuLarwocxddEpPTXHs9CUZ
bIzlyAtghqbiSHfkrhw5gJzYHsDb+D4npnDyU2Q91eDz+fOW/EbbN2tIaSVbJ4+zFemG7wvdHVbj
fbJiranOEgD8s5vn2So3mX0cvOqHiDJ5spR8u8SpI09k8wLw67lOfiTnpCMk2BqQR3sPIc+ADjpQ
OoNXrTAebmWqqff50RybL+K9s9xBmYFMVKaii9GBolJH0YhCaeLEu3niXNH6tdZt+d/XIvv7K97W
Yr9ekVZmZWkf0YuNr098GTUZOm8JwRu8D3HcYc9ph6+VmxfbiY9D8qIgznPWnh3XUOeBiWiPR9uh
YykQO2SbbwMAVPapZR3IRpfSq9HPrC9oMwBJ6QvvcIIAb5fwx2cD8PsgNV7qrqm+lXbwEuCN8A1U
0PMN8KTzzW8uMxr8T5DKOGh3qWf+jyX+z2MgAYYuL/B3r13puqdm8JwFET0UPOebFjq1MzuE7UPZ
pa5N99LhV/7EgqdkYvbL3yZFAWtndoh/TxrS2n6JbSc5qRLNl7Iwhnu6dImfQytzebNMSMTde4ne
kGdci76ams2yrK2tleCM6ilr/DA1l0sjaqpoXrK3wNVhDjopoV9B5/Tum4hb2ywCESzZHFQoF23n
l6AGLet1j576feSL/NNoTNuyYQC1artpZ+HNruLqze6DsW3fAF/3ya1whny33+J/t1cN+teoejUX
vnT1CpSX0GQe52JZA9rakwzbp1v9LO9Zs+3dYFje6mcKJUxkYZNgcyuKSSf+ksfOcCTTbOfLKkJH
GdXcJiPKTtyun24vLfGFs20aPi5vy7RR/3FpcoxWPi9NC5mgcr6XHltOFjoEhTchMZgDknLJa89b
Gq0o0AcwRJfZg2+ocY++ludC2yiuZREUFIEg2dIK81xa4H0VBXYfNDTpRd8v2J7OK91MtzWbJNvi
eeMfyQkc2GPq5vLUo41/NRQ+dtx6IzPvPPDgq0cHpVltCsAzvavyEVRdekjbFbeMUWtTUXYkmxeA
4ACg8DtyzmF6XQ+l8M3NVrKft2WNMfi4LE0KDSSzUiUynKOwDaJlezBak5Mu3fuykcBRYayxqxo6
w93XHXZ2tJ8JYuAgaEj7GRp6Qa/QiITSxG1IXvSy4fOSnYIYp54eHcTbaJi+hh2ORLFv9icQimOP
R2NfG+mOLklUQiI2a7c0NQLLOh4begqNbytEFQj+7b59/MM+r/zhRcY8TBZ+UKoNUhz9fvDjK3N6
89WHEGsYucn3Qqb9sh3S4AIJ4O4EGg+0E45V+NVqzhTgQpV4WfnglG+Guj6X0BFZkcPb2tCY+gZl
52blNSo5hzwuLnwC9gClreS7x5762pq+2mhKX0HHttTb5miLEjFyDwLCnXjmjq+F6YhFktnxfVl6
zoUcOAKgt0I7DLTYzY7aAP9yxNBHMTQH3+KgVnQ1BGoQ6pFsqnOBshv78bFBZnBjx4a6i3LO7qzW
fBB6U5uilEQj1Rl8Y4AxH4rAEHmMfZ8dkFXZU1PLrdGFhlB3dg8gP5+dFE92uowoLR3cxNv9adfL
gh3aOFRWt/sQr+30Atlk8CMacmbnH9PRvYv6sanmH+/Wb0NhgESWx6nOt7dlGTD15zRQy8YQw9nz
UNAZgMm/6yM8rtFoljyKLATst4Jiw9CG5dJyrPrFFy3a+FSbvwYBUABKld/DDORJpSd/SqdcZVnh
Qz/0EcWgFKeUXCzr0I5+onQGGHeefRuSf9Cj1zw7Uo5rjq/GU2OW1dFCdXUzBQ42lSAfWMRF0H23
Wbw0prz4CQ7uT9IdnZfQGJDcR+b94hmmuYcqqrH1cSZ7SMugX6rOtF5Hp98rz8p/mv50kGPYvAK0
CYEusB/6Uiy46qerycp0GzlNdmh8kd05AY9XVtirVyDpt2Od5T/MkX+WeTp+6tUw4vRplafQks4J
n+xq7fd+9eJLpAN1qN1N+8QP+LFpE3dZx6kEBbYrjklgTddOWFfwdLiv0GiGmlPkdCfoh9WPoGn7
Rnb8MsjK9I06l6Cte2gFB5A6CVZGiOY6EGDGF6Mok3NjcRz2bbv/1rprL03K7wDXQCZLBzDhjVv0
UPJ1yrLyHs0v5X0VocELCYca+Xq3uLegvRYs6gI/8ZTfkQk9XAYq0yq0+WIwql1sdOlGadAH/tXG
AwvyZIG0sTrY+rk3OyJ0C0xRdU8j7kXVuWD8fJuUV3jqjzwBief7QiUKxit8mNKNQRARbKjfFqYY
n1tiUQTtdyJ7mzQfZ53J/0fZlzU3jmNZ/5WOeh72gAQBkBNT/UBq3yzJe74w7LST+05w+/XfIeQq
OV3Z1d9UZLAI4AKSKRIE7r3nnGHbpE7GJsq3C/Hb5ahs1OFTuej9cVsj11Xq1gYSNg7jYPHIE3q4
5CyMkMaAcyBaqBwHPzPqPQAaD6pRVfFA3xu0/bCvkeGOMJnPtlplMVfRUZh59ZSHpn424DTb/aK+
LbPP9ZHRPLGk/rAvkQDkKvYK3DdPthcZ594Hmuriycq8tv7gd0UQZCc4uEFVToKCqqXgX2iqBtwT
nnnEhcnvW0gyrRpAuBfNQPWnEROvL0XwilcY6FPqWNsNko03UKm2QJQBQPLUEzHd/L6fetY5HEM+
Ly49lQHzAAJTPSkyKm5kBNFx8UdP9ZlEIEVR9WSBRZ5qJB8pA6z0gL3w56lfmWdkiEcL/Bj2rotD
8A1DvHpFa1ogLhBQqIVLAj1qCnpVasTfIV20GAox+sAkBnNwdOnfIxPIQmTMRg9sJN3MNjrjJu98
bdmObbPhZTPsEGeH+LjIy3OJaR7wvDZ7xjLizouR3OsE51FWYAwrRDGpipjPtUYy91ffbZT0L9/N
L8in7xZqGkR2J+yXgm4FfZ26NQ2azQWcNRWRNd9sFOyrNrQzcCT1uujiuHPgWQWFnHLXWZUo5zQE
Y8ClkiNsO7f6QHMQxs6wa23EooeYmRv0Hq66qqzzEO9on+3GScWrnw6ZJGJR+xA7F0W/pL3INhpS
QvYdl/1enamDjHIwlHmcz64NZem9hjXxnLQS/YJGPl1bogjO1jBB2gZQ/SLzZAeIZ/GoLAaTGohv
0nugfzoXeuz+psdUQq9h/U8+/supMhphpEIAIgrZousDbPvBRjfAucuEBQyKl8zLKa24pnXj6A0y
A1ukBd1xhhRpMx6flJlHQHPKigIeuBZ7jTBsmkMzmbU+sHxT91+Z9XjylxlSESFjJeR9laZLQLkR
18OTtzBYMC7TqdglhRtBN+QxzkqyiQ0O2XFtJM+E9e9DZFtHBJr7G7BpA7E+2VPd5m4tBSJX07Cp
zJbKfojEx7A5/MarMQWyHdTaYNhdWMgZcxFdDNdqa6uKBYmi9WXjO7UCsRF+KsKXGa6jkiASXQJd
aqnEVT9kraPrLZvbmU12TGW74iXR8gXgGcePT4Q6zdZv4KdJRqPZAWQCeokURNU7CHR6xsIvACrP
Rd8tVLs6aCJ8iXhhLPvMkMCw4BBmfrvP6zIHlD9hYJCxeO+oyjCvP2wol9It6hrR38laNUjh9+C/
hNJCXCB4C611uZedh2RC6Eu5TQ6Jxi5GNj9C9zjFyqtZgPGtcSy4JntHVVZTizqzkCmzzktxc60v
dAPUH5dWSWd6gUTDHisDhtf4tlYPGh6hYN/EJp45dRpYtwVNIiicwW+uDohRJR1cun+UG/ALZeD1
VzWfeqryGIc6NMtdNda1D4SE4IqfDkYq6NzsE54cQA/WLAi4wA+F7tE9kff6lO6lDqpanY1BR10e
Ddk8xEpFYA/iWbvRT11lEqu6wc4q6PcE5vw6QhWSe+xOAtD0WTJzNKiSbezpoM78mDUZmBQ4KrGf
s+eqthkrE+m7kxUTJpTO62GlbFSVyfI/eqshr2Vlo4p5njLTvbZwXeQznUNQsuoQMOqy8OMQwRtZ
AS+PctJbJQiH/PdLXaJalDmrRL5oU+2H8kB+clLGYQiVnwDk6Q2y2XfYO372Zn5xbqrOFvPvtVB7
QBY03Rsa+AE7GgxQih+ifTkkGbiXpHYCCM1wyyYw4ONJfAeMkdlb78dzJClmyP0IIVzDvOBdRuVr
7vPmqRoQt9d4QM5Y8FjgnqwJfsc8XuOl1YIFpwKaX8RzjpcrngeW4VpE3bC7nGpUahu9wpoqi0sg
iaYWdeAdMrMG0OL12A02oQHQHugwnpF4eYJYZ3VrjYW9A1iwclW9JkG+mFdBeRN7dDzarMf6ZeoQ
gCsAEaOcbU3gi++sHHK6Hcnu/XysnB6MfDt1GDot3ZHpcK1TRdnJ2mWJschHJIR3Wb2vuZ/f28iC
PdeW5xKjCpDXMqt4ltyzvsnv4XlFemMhz8rQz5MDsqSsG1Wqouqtz8rhMgj06kCrmgR4Dqcx82lD
i4moW6tiMrJxhlwgc6mKjVUgPAgH90IVh9CrsRurrBmdPhRcoeEa0Q3qqlZE4rVNmYPeQrVavA33
TYMVqmolvVHdwGVwUo1YuoZOwQaySjWNjmBbjisAMqpNg8UBXElp7O1xb3l7daZ1xRP4sruVoeds
dIzSa+GAH8AEr6fYGKZQZp7O1MGHKsDGC3G4Fn9ld+2meigT1e1a/L8Pdf3IL0N9+QbXz/hipxpE
3cl1q996AUSWNaiE5I46vR5A/MFmOS16B0IJyfbaIEJQ0pd5+kcXVb42W9OI16I6+/oBSYOIpC7A
cvj3wwTln19MfYr6JpfK66eqSl6VZu5wUz+NMsTebfoS1y6qeDFRp6pLUUSPUN4s1xoN82MDaUiG
UNAumxg71aEYGLJANK9wB4N+1HXqLIoXGkSN9sP0BCA3WtaLSsbASvzZV/XII2TL9cLYX+tHAuz2
mGAmUp96bRhAr9PxLj5kVoCVuQxaPo+L0HYvn/jnwPBSAbgNDu9OfXYiM+ySSz2aXYZSnQP5nIgu
uLkMlUi9mAehVl5MbM0+UJAQLcEwITdcErm5nImk/Tj7RZ0y6S1TJHiw0U8dsj/PrnV8GuY6qmq4
1pVgCXUjE0886N3sc9EKcFMFYFJXRY/F9lkakNDuYuMmmCxKyKutgoa1rmosTcs+5/C3pGVH9pdO
nYRSIEA88HwhRTSTdXZjUXoATUr5VozsoHFSvJlSHAKBkww1lhfVOxEm4GayibcWVX+vEtJVGro/
5aLDE3Cpv1YpC1WfluMNUOYOGbAhSFh0BIGeeYrCSBwwIc1VSR20EWzOCW3e2sGPEelrkJFX2GXt
WtwDi4FI/W2VmNN+vuTPzZ9ncaR/1KmzNjH5cxAMiUPyVDxfWv0l0e3bWMr4xBiLT+C95ru6Gbeq
CuIQ8alBIv6Nh7kMqnm97yqztj0FIGM6Kit1aKp6FdO826tSH0bxqcryx1xkYNKYRlZVfQ3OCq4Z
/vpa1+a0cq2IxEtlohoSmQJ0kQPEo+rUmEEJOVG/MePZ9VN9Ieky7sFAfR3Pp4mxFnqPfC3dwheO
8tHamrw5qW7qT0JeRAmZ0+LT6HoJGt7o8hWuf0KMHWUH9q/DtSrzqmNvi2B3/WZSeKGjgyYRmFRc
MGVb88pzNI2LT39VaXhIIzVAV6VM1MEewQFS67V++avUoKK1IbqXptK9fixpMmullchbv/6lbdVq
G2J1T9cLBwcpeP9lsr5+uz5j9k3uP6uxLr+h3ReT13W4uRTHwtyAYaObwDTdWhgQSdDytH+J6ubO
SNL4LoJk40YQggzdqR56dlTLm8OIdTiSP6160YDKaG2lhXkvQXSnjAg3dLfhpNqHlGkzjeWpIyHA
d9v2+kPXDNm+m0q8sMcFckXAnFza+m3F++pogfSqsWL9VlW1Oqi9/NQPt6qub/1ilYY5cS8dmOHf
9vrCk1IHEydS9LCubqO1GhycuPEGXhHdUUXVwcbNonG9P6mqdoQrMenbaqkGB9ok3UU0e1eN6utq
ob5FCNe/uXx6Qztkm4V8rgazRNwdiFkclL062FH0ksdC36lSj+Xh0hNGCzoR/EGj1vsnZKrMVKOq
yiGR6ZiV129UMR4LuhIhnHXKRH2FDsg4Mt6qCk1A48UuR7JSXwC0HmTjyx5bSeypuvCRhLQ9jaaQ
x2Ls3rzOtp8g7T7MoQg4rPwexUBqM5BuIUczsu1dUaVQ4AOC+gk8hSYocdNmW7QhUteM06W6hQKf
LEvwhcBH437suEGhtrrk6V1z82OEPrZtVjifEvVoVENMXKdnDV+78L1HFb/2SfYqa5nfFQiyrWQN
iR94ae27yUCFtrEGfDXrbxqcnK8RQwJk3Jk/YprcNMlgPMuoGaAHamQnTsN2aZVGv/FKHsNPEROw
Bpr9XTxAGTeDQOf3qTs0Ss0fIbqLFM5g3KLewqMJbo2EAJIw4chDSwOzhR4DfJYE/QM0KsDljPqr
WTehzxNbIIwIh9rFjAN7r8yAjvgYbZjMrqOF0XdPER1A8ngAzTfgHZqTDm+pCJBdahuPkB0ukZSo
p6u6b+KHsjV3otCDV+B5ErdAevRBCoPsc31AaI0O4eufPbsEYhSqZ859pG1TSmZaFCFA5GfJgzrL
fB5fzrpf1P3Kzic6wbxZJJ/ibBqnwxbMYKtPUb1LjI0Ntxob+VqF1y6tAlGyOdNKwEz+jNEpYzVK
UtYrVd9HiZONCOweirYolhz0A49GWlz4rHhi6fOYWtUaWUgQ503yC58V1tKojxoQaBu29jDZW/CT
AaWGNAWmBMSNojPmU+68G3AbPNhlEP+bcudG0vFC6W3tGLIjSJWJ80M6MgRc9G6mGhAnzA8hNATp
LBr7GXKovO3VzBtYsBj8RLi9CTRnh0SNrUzb9i7ojGwOlrJ+cSmOIGIzeYWvZIj2Tnb6CALXZKca
1aETIAwDqOukSmq0PtY/RjP17mM0n2r+opVZA4+XZcSO4syC/NCus/TqoEo1SepVZKeVq4rqACcv
iDn9+mCWNhI2J4saBGKuOUmJqLpfjHGxmDr8PMavPoWW0H4tWnBPBoNZ3GqxvlXcDB7USVcxsFbz
fnoooNEXTr7o7qaEaPet2Y1bAvHXOSZHsQ1qP3AbazR3dZzTBwK69AttnczyDVgoi5mPrLknZeYl
pbnTib+0jLwFqJ6/qiemriFcUcJncWoIabaN31oz4sfhq0z3eUntb20M2tWxGcMNSZPsduqo2qs4
h4aOgXQhGsZ8HScYh9cGf/Ph8AmCpntFtLRzW9MOjrGl6xBzHcEySvMRIsrxhy2DIouEHGM20xE8
bcHQC+4Pk8x6dUaxVe0yacFdgLNL63RGgxfW9FBxtwATmg4gxZT+skZC75I1JoKyEjNRg2UE+P3F
uLQxz5xKgdD6xJd2+TGCZpjVHE5X9VsmQRudoCw3aXAdmU3YtwRcuxBT7L4ZY09cGUcdtPT8btXw
VlsRRDpvOkDCXcTlxuey73eKQ9vOwN4Z5t03UiaQgwT+Quui9C4D9B7QbZz5VQHZUEzJd1okP+qu
reosI6Sed1kFZiATEyUgGulGfWWPJ8mOl9XL5RtPfwovQPalLNJArqBYEN3babHLc82+i0D4tMGM
Mj2F3fBtqk8I3hZGEJgbLkCV8nP9iECGk+t1ucL01++x4O/3I+Md9KHNfBkbReiUpIcIgWoRQTg6
TcmCZd4N0DXToINg2ZNTaype60ScDCvktlWndjrUINZH9AJ1qqgarnV5LepF6Rmtq7LcVL4b9sAn
YXJvrfLbrvWaiMYlQe6wkyia1quylU2rE2Jr9TyTmD18TTdusphp83A68/nwcabqftWKxFLQ5yBX
chnh7tlYCB0s6lEU91WVvVF4Gd/Csl7AEdd901MvniF/ajhIy4JnT8/rRZYI7hrZqDmeleo7SzEi
KEexKjN45LDO8TeqSh3E5EVWZwhTQMu1GCFEi+TVRSQk0MoT4E4lcak6EABA/4byPRw5+cGept9M
Gs8GlOVWkckwJRdaH69NouEtUcbQQG9r34SYjh69eXgqLIOzl8IOopnOWHqwY2JtgzGv573MJLDe
wItDzfPNrNMfQ942d1YQNkvPy9O1nzIopU2DKYuRQnE9rNkLXPvRzBNjNhPEGlagEFQ56upgZ1k5
9wQz5qrYAbx35h8GJmVLnqZIFx+a2zHzAO2Pw3SNmAYAhlB4OEEZ5KOuFHvNi9ZZwOe/0qzwKF61
U+M4heJFFpAZUhY77RbeNVyFLvSLmcL+xwhdrRDrNfAKg8oTiBSrUwBnzKVOFVUDstubFXU1AQKE
1myNe8DA241pFBM3tQX3YQVpiGuRg0AR15XuI+ojQ9rithtPDOOQan3gdeXfCtYku3aIPVcxevM/
6mVOk11OJ3kmeODn4PJNIEpYOHhs9VfwbUjk/BvJUUg+gOsFP0TCwvaWWBUIh6apdgg+bNsAjMbU
kME50EFeLT0EsrA3HL+ZBMo8vRweIRfzUa8SMcCRealX9mMWeXNfG4ExaJp4ZXZhsECQA3E9a8S8
iFg52G0AComTZKXHafOkLIImNJcRxPkcLLZS90I932ikX/6yrIjnES8DSoZZ9srgoIYLeA31M3VJ
ZfW5qFrh8e/W6vqXYfeX1i99r8btNFRpaXI5+uOmGxB0hRR6ue3hAVhklU5vM6SEQeY4G99y76bo
O++djuUPyizrXiY6dpZ+7+2QBV5d+si00ObZAKSSet7IYFbLSAty+J6mNZCcFjzddEjskbqEvFwx
01dcdQEyiXVaQtzHBPK642kNgeJBfiCxr3bQZMDavE3vTVIT3KddBW6alC4ShuTiMC6LPUDw2Rxp
T+VDJfTvCtqo8e+YtuK3ax8SjsFM89iz5PgxFWoNGcbl4lq0675cQB45WCTC93dsAPSK9Y8q+z3P
W0jTBd5wsEyr2xkSG5mw9PSXOr4Y0P6W9LqDaEGJDBE8EjlWmHALm8VOydCkU5FNRdVKW2A7VSv2
isa9av1V35gHiFykGQhUteyAZQLWlRCgNcre2paSYKk51XcVB2HA0DyX0srpDxkL6ww92hkYbv30
FPgTgEGGOzB1M/N7BgzxDLQa5o1WQPVv0ER87yd5NYeS1LgH5CvZ8CLmy7HI6ZFGBXNbxoPn1sjO
aZKbPwDsR36jLd+C8o/uIpBI32hjA0T+eFeAH8GGK8ZOd6xpPWQP9A/q8Vf1hpnxpSiqi/qQPRjp
EdjubZZBGOkqSJQWQbNkMgAZ7ghBomuDXpgQ/NCOYLABE1WBrH04V5yShd1WFZsh/ygq6CHeDp9b
h5+LqjUigIf92775iBydMktnoLbdsVpka3taYCEbEYpsVpkGe1VWh8nEy8dsHcUi3OlYfCo+g0h2
7x7LgyPvevNMxvigyBBo1tEl0kajhbIa0vEdKD3/iLXtxUpVGwOFVZ/Aalq5/jkW+CsuVlld8IW0
ajqHhxIJwn1FHkMKbjg8194pC2rwcWPy3wMjgxiU1wZwunR0PyJVHOKINT03ed24uZ71T5FNX1pb
xO9G2aD7FIdiSYmtEonfuA2h1d5nBIJsPp5pvwY3SjcgTNLq4d7TtZdE88zLgrKN9XSXR8GLWqap
DYIFlKtj0TbeqMWabeIeBBi+mCs2L8XrJXsv2WsVXhUT85eqb3oJaMdUb3aWezVV9ZDpTPBisEsH
hL3jEqCZ9FFAXjzTreA19QCDFuBiO0RJ0B0sAKiRatAErxGkARgB94YhQm/5c89YD8djltLHDCub
PSiYsj1WvdkeO5BoxXrtwaJhuKVRuPCNtLxNkqg98lggoaWDMmgPn4tbeYSsVKvWsmbn+9a3SysZ
+FsN8McWiyPsWripQfISHjJlqw4grluwLtNuVCksbT777R///a///d7/j/+eH5FG6ufZPzKZHvMw
a+rff+Pkt38Ul+r12++/mbZFLcZMcFgwG+wjnFto//5yRhAc1vp/BQ34xqBGZNyadV7fNsYMAgTp
W5R5PrBpfgnXrW2uqD2xKgBJf27iATBcKcUbQucIn2ffW2122cf6XRBvgVhZxmqF1THWrpBqxpID
H4N0aSleOcilmk4wlOHyojIYh81PZeCIDwESYa7LjChm0QzRmBQCIWAmUgc/9j7XKeMyTWYE9/gG
8sTInp0OLEv7PZ0OfdRUixyTHhiZ/mhNKvkEMv10xVqCFTtLeYV8JKu9mKi+ylgNADUF4vz9pTeN
v156zk2OO4sxxKC5+fOlBz1ernW14LdNFw4rBIF9ZE3p4zw1tfK5ihE0mZYT3QgcdGmZ1VFZcGCe
ANUmSBP7tVWVedomDaxP43RkotmgvYRYsbZhrA6ek7AyZhGNu72AJOa2LMCTMSA29TCC9BmXl79N
puCfRo73ZEo8KI34ybBTj5leDTcyiOjGNA3MuYA0iP9wX9r068UxCby+uDomUkM44+zni9NZcWkh
dT67vSzSecGAy8/NB0Qo8hMUZdsToPr3ajoM60xbqClPFScrpGtlp6GAVrER2C/wAcs5Z2kG1jRM
TEFWQ6yBsebJkNVeTGtEvBTPWUTyR6YVkAwqOpgOubmtxTHQ8uqIRPsFAvbsNp/Y9Etw24LuIPa2
qg6UYfGyKcD/qFpVhyrsF2zi5YfXDKq1VWgCt0dTF86paD2KDKz9XgbIY++BM4N2ceXWHlCEQXML
7Xp2+8XW1I81N9YWlDu+LO2Vwpwhmb2ZGpX83Nj6QCd1cHpg+Ut2uhm+V52d3jXTAZ7ComIRCMBQ
SEPeOi2gh5vULrI7Q+rVQtPHfK5aVe+uSy69c5D33lz8jWZhkLlhNvEncvm2EdOsrDcL1VAaJPgP
d4Rp/3RHMEIsHf8YFLMFYMiCTo/Tp5kKM4sxgErGv2V4RUE+jvSHTge9ssIZhuWDbtfGi1qEmVrb
73zm9QctsLFE0ypIQUbxXknAXlRilXjsRR5WnVZ2URROM6m9hUgChPZOGUFcJi63qpNqUMV/W3cZ
zCext6xrC1k2A7WSlehGfUtMS9+qM7OPaelk4YBsKwSKyMq0ovW1+S82lwqzksv/MPf8PO1PFxME
UNwk3LINENHZ/OeLGQcV0ZOUeGfR1wNCsant6MAvHI1Qs5H0nerzNrGz55ywuVrrKouqCoDS68wO
DLcgnkUYsbCAPW6LVY04wzTPVtPs+ukAkNG+lRBvg4GqhsYHnE56AHeaP2ZuFeugdzVIetLtOHSU
s0U1kFT7aEB0JoSXALTumikzNyoKcNl4dnLiyHP5+6tii7/cYtQUhAndAOUuMemXq4IVlelnTcLP
BHK5ezoJZoDaJEYK26RyqzhRfR5Fs744hXxMZp+ol3MIGii6ZFUH/jwAYy1QyStqZU8MyIPreTOr
q0gDF3dauyoVMGeg54AUsr9lU8Zg5C+FLMTj1armyE4TBNKN3eQaKrwIpBih5q9UUU51nQWEUjDQ
v9Qpu2JyNV2MJztVN9QWltqm9lxN9N6O8EfzFtMwdEUMPwJTFy/XqiUsobHlVZDhUq2frG2zriGQ
a9q7QBrTLTB8w+1ULCKjHlcZQ6LKVE/ynmOOgFMRrCnY8YOw30IyPrOctrb7W2MCkBQAIiN0i53S
VJraugEKSkkDtxwkwgI/A71zp3triHsXB9mEoJkfG29rpeIpyWRzVlU5Xl2zBDGMhSqqBj0BhIro
L39/jxjsL4+ODb0NW4e4gM1M7MKn9k/z0GATvO4GWp6DQJ+8ztljVFfha9Yh6dDrOTki8hMiPQ8J
wODXC14LMGIgvu89FwgrLaCbCpYMwcO7n3vaVUuwgRl2dqqFwLiCi4V3UQWfFOhqVdEKx3lQyPG2
DQRYRfxsEYIJ9LHItXwPmlikmk5F7DCalSUmlpupmFYgHy0t1q9UEUCjjyFVEVLI8xCpZnOL4i5X
iKDQM+p5OPLmE/QaaHGsjKrqAhyCo2pcJyagbhfoNUtBJAElMP0CvYbaXH7jUfYJel34fT2XXSov
H6E+ZwAwB3nfRiyeDUPIEzds/yZugX/tAeJ5ptKAUjgh6Q4ZCuJO98u1FxT6M1hFmgXmVG+pzKII
/OcFYl1dYyHfqcUOQtVzs3m5Dkv9ER7gqbsatpC5D1d8saulOSJvFNKNQ9kGd+BcN5GfA29dJer1
UCMiAFiBcMF+Eb5h+ZQ56Vh693E7GjNP65ObDLmhK5m3xlqNxBpEAK8jdST1z3bRA5wMnazW610D
onFwTgObbE0HVc+qZpjXjEpX5+NHnWpQdj16UULoZQwrXELEqr6xfHhQMlOm30AAv1HKkE3UbFk/
2s9IYuRuJIYA+AnIp4qm0ld9CIe9blCKb2Cl36yw3tRedg8wQ3xDMB2eBmyMoHkBgWuWt3eIc/mQ
s/Pzuzwda8gEFO1SFXmZyHXdInFcFSHCTI91TRaRpPkJHnZ9lpNEnI0yT25IKZb60IuzqupDr5l5
hjcu6FRnmGUN5Y6Ludcl2cEosrVy1kI0COyGCV8rh1GgImRTXdML5Ea3BIBwLJYsULc9a5l+CisG
p15er6lXlT9aI36h0WgB81p7Lrbp5rHUab00k1pDPtAIugagOBdFKPPzr8ZJ4nWfFuUSDot2XraQ
xMvC4lxMaBSkQUIleQKiZFoO0cY6yfBIoU4dGIQDlC0fMUtZYYmYfD88WXk+G4d8uI9iADSskuuI
tWDHjtWtCYBGjhfpRG7IkmIGYFG/6aqmQgSua7t4X0d56dY6sU/gJw2W1CpCKM7kwy424J1HSqK4
5QYCBTwPrFdgquZJ6ps/fGlv2wYRGdUd6QD2yfSDcImEpnHx9zMh/fq2xKrBJJTgxcB1Xcec8vNE
CDdU2Ri91kIwXoeLtfMQXlKQAdBNHe1A6itQhcEjoupaaEcFTXs3NryE4A1Y8rko9FPUZlgPdGX6
PcddieQy8/FqgRx+H4FqL1yJiWJF8axIkKxi/9Pac0WqIn2QH6kzSDhCGNf16zq9rCMoso9daQ7x
QQaNcVQNBBGQ499fBv3runS6DIxg3TD9x7naYX96H4i+R563ReThI6dd2BOSFI88gfIxSLzgBqDG
CL7M60Of+HRm9rT8OhmoHkWCJH/19AcF+OwQKYvcv//Kpv5lnSN0S7cs/HIWJg/zLztPIE11CA2G
0eGyoB89UYEJ3Q+/wSecTE55sO3Ey9L2yPKPavWOr3SkUv212gdv46WaUBl+g9TG1bqOGjFjYZmB
o2mu3JypsMN7g4HLJU/mQ1CDOBghj1kW68FZ88uPMwghmLNOAuaR+bo5G6azq10Gibz/sB1X+4er
J4ThnY5tsImNBeW2SVD++XbuhrEPq5HFq8ED1Iu5FKIs7QipbYGFJhxI4tyNHQR1J8BJJ+Mjkt6q
h6uFp5kj4kNG73S+B9VGA1CGsO8h5RSAYDrBOwco0Dy4ZSQtN93Uqorq4CMQPPDe3wUmgVbVn/2z
jsXACev6K+m2f38PGJN34ec/Fw+vJcASYhpCAJP1858LqEU6IJLlry4YLlq4F48MfPv23vAzBC7B
oVJNh3j0a/CAo74dMmDaQFDtxBwsjr5sQcxHBNzWvkGXA7icA+wXAN39VL62K0yYVV3u5v/+yYdV
K5/W97wYqtAPmi/Ffy3f88NL+l7/79TrT6uf+/wLryv8+1uTffi9wgv/R/PV6qdx8ekf32720rz8
VJhnWIEOJ/leDef3WibNH764yfL/t/Ef72oUIBnff//t5S0NM2Stw0fwvfnto2ny3RkUKj6ffvTp
Ez6ap2vx+2+H9+4fq5cU3Khh9f6Lnu8vdfP7b5og/8T8bWEWQN4c3Czd+6Xa+CdjFqc2Q1COY8bA
8wAmyyaA15D9kxKuM9sWVMcSmGJ+AXRONRn/5DbQUDa26DqzDEJ/++MKfHgjLz/dr72T7GcvEJ5B
ITASblHwLGDC+uqdNDU8FKUlxpXt18s45HuaBnMrnGv35Q6ba+6OoAsWG8+YA4ot75oX87t/1zwg
zzrLZmAA94ZFP7pCe2yKrfSWOnf0DPmtLoP4C1nZ0QyiEmDfC+7jBm6/deGdk2U6Q8gCywj4ZeZ6
hNTUWXCvv5VbeybWNqjS/8O8o3/ZT1z+RhvxTsaowP+++DUqD29xI7XGFRnFg9T1M8SOlqVFj1Fn
fpeV/KFp0GAu4vAZDKHnTzfEL9y/8Pd+nQZwhU38UojywOHGvnpV8tTrod5Ex5V1D+1P8iM/Vzd4
b5JvzSL9EcAnhaS0H+LWPOfezNwG8MTfagtrb99CaW68KYs55Cyqvb4rN8ZLehjXU47qrD6AV7g7
ycLFXuIwvFimg0Rkdiui5RjN8lX/PX8IdvRIloUFZkbO55o9PsTvMegyjwA9zjoIS4DvDH32QNGC
PAPhdEd+K+/T+7ZGXvqaQUlPzMH6A9SEXoDh0oEz34+cepfuugV5650WEFOBd+4sEzMtdqxZdVsi
WObq23ppbegs/Qa8CHGC79Ed/pxF/5j9GJfaeQTJ095bIRk2Npz2xbdW3U7eRHNiLaL3YYUXMlZ0
0E9y4sL5YWyRKd3YvhNpa6A261dETCWUqWbpay0ckGBr6+obcoUg+lDdQ7ENuiKGMUdetn+X5459
DxxJEp2GI7it/b3P3cq6y0/xO7IH+tTR9vkd+JWhz+5kj2l3B8dJHgGu5uBF8pS98EUXu0gOZj+i
0hXAvgMrsYn9OejZfX/VWgsQb/lwVSDkLZwYG5vhqQVDNKI8SN1O9HlGTiaB6pAjTtW3bstf86MH
7NrBuO2wVAGDdL4KfTdARug5XGqHdNMdfMjprPzjxGLrDjMOknDqFi/JppzAAE5wymf0RzT3F4Zc
gIaNpE732kTzuF0EsRPxGXO9J2wui/yIzW+wR+Y0aDKBSMB+ZY64/nZcmotgDlCsHc2R9sWeoYSz
LwyH78cnbMXASHjjuck3gNigvIpLWxczDXzgupNCnAAcwEuBBCMHsPhhaz3akZNh2ZDP4L88Jf+P
vPNabh3L0vSr9AsgA97cwhEkRVKUl24Qko4E7z2efj4os0xmTXVF99VETESVUkciKRAA917rX7+Z
7fksJ7Z6EV/l0dPuImhLdozlaOJUMvCCYz2MnAlChnrHQM6Pj2KQvg/71iku8h3VrfkYfejnAQMA
wU6ew0fzuiY2t3btkFAxoPXZ6+fiMu1FonqVG+OKSbqQe3VQfmz+E04aNEH+YiG/si2EpE56sm6t
p7Wxq4G5pzN7vVPw6bDzr/FM2OdwlNOHlBDIS7XXLx05vRqGdwjAoAUdJmBrLpraucNoy/ZEoLzX
v+tB4uI0J3kW9i4eyeSVb101dmgbq3PqycLWpr3koS3XPxHrbW9Q90vPIHzEjlZOpC1Nu/S0BGEd
EHxEauQZre6wj0/IAijA4keldxfA1NELoXrpMM28SLSlX4DwXh4orwSn5zvZXoL5NiP6bLfEjrZP
H/u3xQ2WIGZS7+AeW0ZOdNkc5xh8P4Tv3bfQHUiGkk/juF+e68Ps4Ztl4XNqz7Mt7JYWqpg90+w7
nWybF2V4tK7jqX+ND6luG6/LnfgsuiQaq7Z4J13a6T8sztuU4U9FkslgjMrQoMFhm9P+0uLI+Wpq
E7T6oIt6t8TtWy6MZ/rn/4Bt/8sivP0ZzZINS2Szk//aQrStsAxiKOHnLE0P25+wlnm/RPPXipWG
vRS9I64NW/x/N/mT5X/dXU0JbNXUmCwaJmklW5vwT52LQrGtk/TZBZJQwJ5OQk+byzRAAN/igYy7
vqR1dm7lflg/pZGlupL5XilT6YZ6R+CvoO/VenmownAMVgiTLolBqz9olI6JgvIQJfIcCS0sk7aD
p71oTiImqmdiNudjSFL7WJVOdtZ0535myaA9dy1mLiL610u50h2p04LGLjUOme6HDd6Fcj1ojr55
/Y4i4dB5WQkeKWt36EhCn7sc2+slwAfBxkngsdeM4T7Cp/Rk5eWxSesRS1MD9yU1wtuy727QoGOj
F7GRhWL9ao0VsPYlj+CU5drnEGEqUg7EL+pCY+Nmh/LAr5DL0xkRUC2ue2MoV1/PQKDUst0JeghG
20IItwS8I7YYKlqs26TkLXDZe5YD0y4tqHuthDkKTYCDDO1ZrlvBba21hpeRfA9tn53lqcUXphLv
M1LVT8nYqNCZ9ZGFSiaQkZyEDAIZYSRXPU8w7V0Kf06a2Fa1kkiGyvyWH2IpZE0lcRcHAkjlUd5X
rhZJio0nvrpTm8L0Z7H0BZkQYyUVjVPfGadU/SGnTWx8hnpZWmXZ6YL6MVkz3jS9p+ZyYYeDkQfj
iCmp2GvdPuskb57SW6USPi2ZIyu1lXyb94jjtSuz+NVWahhoNeZe8ypf0rE/xYJWoKzWNZ9Yrqch
0VZPLdgoQswkYPq0IMPUaC3ix1XX77U1uhfr1kkz6SyacSAs2q00/2pm7W6tBWWnRsvzrNdP9Zy/
x5eBrGmvm7u7OS7v0zB6kJPuV2oiYICn+LTi/+Zo3fP2vTp5Eg4lHg79qa8VihvNqwT7TeAtZmpA
fNhUWoMH/xzITMVsWQa7LNJUcdoUaKwmO0xeT4Igwj2DCg5f8FClFZniOSP8FtpMOk54O2Qi1Lxh
eipr5NLmVDlzHZm+gFSfW10U8oe5ln8xG4B+VWJXYxEPTH8t4B1i69HQslHot6IBs3dhZ8BsgCuw
hBFVBFaX60kCQKvriPDp+xq36L6ON+q2Ww+5qy7xriQ9Z7tmIs74c/5l5ZGP4a3DEBO6sOFtapbe
bAL1Vq8BNjXLHgHYSjCnOmtcE4GQJoX2NBt22u5xlHVQXjih9KaNgmO0op1ReJXaF4SOdb5f0dgo
8/hodtMNZizYM6CZqxPHyFa7Wxe7o0Qb50Q/FkarH5UoUncoNC9LrGF3C4tZ9lC7sGm0g3ITCoOJ
d6RxXiHfVsu0h6xMMhgBFe5SSs1e1sslSIsh6HAFqdHSz8OxbAiKqKKQbPmIyOgsbZ0Kluch6laJ
ZE9LtGvF7FxzlKNgGceDNHT4zYVz6NR1CdFfTA5LlfhGJ8iHny867Ts+lS01m0zW8w6E6Tbsx9Ip
Ba1zU6mDW4inkzfFYnac1Sk7GPo7A2GK1p8fJfjqjQhyq6TIjz8/0WIr+/27Uf7kE4F7q1ZqjhFJ
ogPhbfSQAuQ2WDzLJwHQ4YEBylcTyYIvy8xBbhO0R7Z4Qfk8EYHiUALUgel2p+pqFXayw0ONkjF8
lR/XQH5Na69z21N+mk/Se57Z3bHLHN1yrdsV247OyV6Xez77zQ1ecPN3u2PaR4Vwo5zNV7u6QrAS
X4WZail+725Ufz4NcOzO1QeuLrcilhi5Lb9wjfQX89jdx4FK6q5tEDyN22i9Y9rBSl9IhChzohyx
dycVs0zHOIu3VobM3MFqkgxXylmsr7EKMo29dMUtCB8V1W5fpc5ZjBuJNUF1DQpEzAds7cO8NX+Z
++YrGV/j1c1SFwNEdeCJ43ejeNrTRr9zyoWANQQ9VD1O1rv52drhc/hAIR/dkvH4ZOyMnXhJdqBd
GPCFJYWG8p2/remudMBQ39LVNnZN51UylTa59JTNmAe4EP5RRNGq+OMROVAVkTXOArrR2c7YC7Qw
dKXjlHmR7C9TMJu+QnU1eUp3lNQ9AVMEdrX90UKwfmqx9ySXW4S/zzjRrhsvmW2GqNTngjfptxqY
E2/vSqwambPe5OG4h9OKMbEgsJ+QLuLMjUt0IALD6Dnvd3B2KU7PJkeuUIRiLtu+yPVOkfxycqrF
MdFyaA4JC4TCHUxcOw7mqeTtYTAW2prpm2gM3OmFc5zx+Vp2PRIdJZA5H/rNPPgyUhaMB0YPg+oe
PMtLrhVni+rySwsdpT22HwgcuDyNTQicmCHrt/OLpR/QLtCF6OXdhPWa9SqcWcKss6Yd9FcB28OA
26IQ9pxitAwF3N+z+ou8HZHoSAK16kM74i0kOSs1o/lgnPFQ6lJg9aP+S/OwDH0KL/RP3Wtb0LXf
9Vh7ufzt6I3S9wWT4f34i56shKj7pfjJmWSL96FyROJEnqfHZHYS3bHOfGwyr68CzMMgW1ePtd/e
x7Ra2Hu88glQPgqatdQdJWfAGQVbEm7wx4aoRFc7Z48aperqytJRTz2r9kK3fR4RUkxBzfEfOF5x
IG9na+MooQRv7m1DtB9a5OSNjbaqeZRim1BQ3iYvPY63lfRS4VaLUtuEueAmmZdmDifRoJE8M/DQ
bqTGM47hgQHqYNLXcKV8XqPJXC5QCT/nacieiK4rcITOdvlwFD5UPDvuIikYVkezdg2F2Nm6YHMo
oreFErUfb7LNdNfnzlXRKNnNrj0OmY9a8JCd0silssl/LZaTvojWTX4TIqfDADNk8mSL5b76QMsS
0s3ZMbVJZBsv3FcLZkqJDSW7JfAnkFkzENl5agA9tLuJg3JGG+pmL/mu1x2KARowZLhPCfH0Fwj0
BfoPF24meg2BqEPZFkxnwsiJnkH3cFGnIS/dFXLldrOzNK9e/tYKNC7OrDnxlY68PGTZw4jHjW09
mJYzPFdbhtnOdJQ9FmUvki/v9Md8B5jzWoj2yvaxz0+JrzyW4AqecXOsJA81ZOHNt41oN7f5lX7m
tffTPYZg6gn3eSNya8hDjvErxiIuKM4qrzu+qDvzjfdwpdM1yyA+jFg+2RHO7Dd54a6etWcSRNqf
5CytgxFSWfniObzrG7snQsWmBZxc2vL+joyx1+ao3Q/848W8WpX9Fu+7YwiQQplwJZ2Z0F9yIOfx
Pl18c7ey6O8t3/qQvYJUTru/haAp3RC1dY7O7eeq2ItBd5UljnURFGw3PfWx/hhc7cQKqz4o5+SR
rKZAlQ8RbK7FCxcclWwMKfLspu73tXirX9UTuYxP6NAoMIEqy8hF0JFqQfuL1iAGUGn30ovRHdYL
Ld2ZHQYohB4x+egtu5dtK/JggWO8Y5AxojpF4dbhgfNeuOpLw9DMrlWvfZEUT1G4DcyztvFMfQPT
rDCIhQABLtcpjH3eS5VdxfmmUvcy4akkzoAoDD6ETNWeKoqFG7pK6VfXfFBVWI1b9TfqNX4QbBJV
Jd+8yjuLbFG3ye1KZw7noHNTEyfxMANs97HsKoM93yRBQkVgnZszpCFRPTe6I/Gp/B5bV9lz26EZ
/CzOP8uc6kWH4g10hZRi6a2IAsoiy1tusW46ZNcoOSjSRyw4qXmNplPyNlF45ccVcw9MOfujWQ9U
vCcW/wEgHebk9DAw2oqEbxuTVNPwqpTUVtdaFlqwh+ww3kMI/JSeBculI5hO+SsIhPIiXQBARsWW
Lvl+9ZurRBAp9dw1emNfYjFQlHdr9IfTeKnuks7WPnsfAXDxLIqOabk6aaicABSpbGWsjxGtYIRh
rJc/zvVjZFKFO5m2s9hbKp9NRWK1e03fyFPILriaLtf5JQzvhQQ0zOn3CndsCj++dXFvRwH5FkU2
QSSl5NUfzWP1VpEh/lQnd+mtWR8tLdACYiIoPAU/eScsDJuBMXFbCPOH9LIqwcpG8SwFta/uSByB
OA0gEjCR2tOeYvqUuXG7a2R/+DI1Fzchls2oscXUHl7Ne3E9k/gdGF74OnxhgVZTBTyMFeZSMMdc
PijRWfSKR0N0wtvqqjrRXX1TrE72rhOc8q34w1sNvvG9HIp3WSG90Olo6lZO+3icJm5pO79nz0uu
lrPcjoSiJPv+kHjLGyTA5pFVHapfyauCjZ2zY3s/1gd2ESUwn3RgysK2LgBK74ovfvEPwhOnaD+D
MwOxzrswtdPGyyUnfJBBL4/aXQ1YEsMIvxZIMKhiveJLM/Anvq7WMUM+h629rxhnbOPG21GHsUOf
IL6pwC25+jGuIs2JaKvRy6pDDMzYoAhS6IjLAsGisZ1UVrqJ3PChdXNKoAYBZyJ6Rj2x6YbAapJs
q6eFBv2lLJ3w1CrfXfvZxm57y3ta2KNwvthHX9Qw5aWlSLgqBE8ypKVKOBi917aelTn1azpQ49rq
V8hlLA9aRvthD49TZnMfxw/jzfjL+JzeQt3OImf9aL7oGq3OrVon/O50f2ajmeiZD2DJ2nM0k83H
LuRIO+Ownha3uClIObElbONsLBUoM9qahKddJfjS6NbHHlrvGYN20V4kX/0l7ikRk11bONFRPTUB
gB/LS+NF5/wVqv4OX6HuY6g9fJPih+ZIrggeXOwUF3PXnE3zKO7mr/HLPHNXCpFTPKyn+ISJ6ANS
/hN5xeqHtU+e2puRuwDy7tNMvHv5La23eLeWuUPrtSDUIumDgIJPw9zVjCksWhk7MrnRBTgXSaE4
oxnJjjov4nGVVc7z3GjRYaWLjTVDPE5RLuHbv/1CEvsT2hFhJ3ZL6/X5JsbYfvvz5edxP9/9PM2Y
IhbyLOtYlAfpaM2JBBVxe3RlrPUhXG7zqA/IeIuvnYgvozYrrmKKdhKzzvRNp7rktcgoazlftRLN
u6LWJbJyC2p5E3Z9eonIyKRB60anqMlI0Izsmlgxobsmx4ZiwBXUQvRHgR1kNUTLDktmvn1WZzYh
RAX4kczioVewm1IqKuRlfriIXmeYrZ21ImAUiZ62FBJdB+mF4Cs99pqhm+6lApOrosz9RgZhFy0K
7p7BltuE6Uwn3N53nWKS3GG+y7HKxiUg/CXP2sjbyI1adD2yZbQIvFtAczksfCWZ46ck8bVmMyVL
DclPcIhyRpgmfqMh6GpKtsKqqfq7hurIVGLXslLTbueIZm1Wade6CX8H9vU6WwFSzOkYp/kVw/DV
GUUpPMWd8qqrcJNW1od0yOJ9uYBkbtlKdTUdoHgcDTanMIaFigJfwpSH+pEKearCa56Eb6pCIGov
l4D1M+1zyvrXrZqfZz7W4LhtGdU+i47017d9LeaurK5A4nKReUtS0IksFBVFr+6jyXqMEf87aTL4
8WgeOiO6Cev5Rc9KeY/OjzlZr9+G6Xs+tO0htKQvBBy0ZaM5e+OSpjs4Guy/Ap4Bav6qmjQrIeoe
ZzVrLAnWvvWEcL5bo2tRltpLMbx0AiYbs9i/lsMKvDy5SRo+NNq3RI4xs+P8aYxz9tUmm8HUrO+m
NI5SN7e4noQgJyXHUCyS18yqN8mmQOu7Pgu9OQb9rGwK3PgbE1ZgJLohM8pdDHPjIATLa4aVvCbV
DAaSgPAMNsG+9YkJQzQ9L9sfk2W6U2lxZCssQKBzjWAuy9Pj3lclS3CSVBbtLpYDsQaeThRrt2Yq
A/oy7u1WPg7r89QIz2MZn3X20NFSQBvH6hmr0+n35xap9k16SybVLNYT/Tt4WmLALJtzk1wdUiba
RXzoRfWlnLNgaDwdfzdsRMSGXYeQoidW5RgjzogjMD6lsHuutOkQIxVz65ISVan6R0wYczYfAm2M
yfpoZ1dKwg9VpzROxuFoVBTMdcEEAb2rpb5aufTSDiCOmcoAC/Gfk0FCxPAW80VaBjlmhJI2ieEl
eb6TWpIz7mKNoVK10NFlcbOrpIRmphPxIzOuqLYwhZhom4yWelp8zerpI53ZaSCfkjwMHlT0e1IL
D60MmddKsUlT08dGr3I7VVhSUF8bHuSqykU77fWFsnjNIsNoxH/ItspEP4wSG4ARPQzYjuwMZTfS
l6Y9SjxJEK8z21TX4csnJA9hnL5rqlSCPuGBRwbhXs4xJFc6iN457GhHGcEthEgp910DopcwQWSJ
9JSlwS4wHFCTMG+LhvpiWuUVieGj1BCHMxqLaS8dYk+pv7MmeLCk/D0WKkEFiazTyRiLbssdY4uw
x6uzYpwsGuSjLECwRM7UUnVVOLXcnXIZtColrdaqpFJlw3NKApET5sxiWMOLG6t5UkxaNKlMX40e
pzg1RWsIz9pJI/OBGMybVe9g1akZsdzirqropecxlvHIEBY3RalzqZkDCmI1+rqF7XiOGUSGSY2t
ZvN9aiKzgSNLKDCdK67Hj/PAjjRyrTDZbe1l7ldHzRqy2PodOZxfsY6GYRwgnKap0y1qitdrSgL0
wmBNVOdDNx7MTn6LZwrZun8V9WMkwdgVw6A2SOM1++7LmhnckyUjdg0FfnmqiGfd/HdOzl1lagg/
m3vRIkyobsnO0pm09eK0L9r2V50frAXJaFSwnZaDgD5oTW2hywGbjPyVGPEuY/rbathcwscEHs0p
eGhxltd3fbEWtPIU9l3cOOUITqoI8k0/gIq0wtarmtNdYhITmaXJVWwxfMq1IiCS5ULo++CslXUf
tWnh58PCxprBdu/WPRYHhzBtxWPVCpWTivndPPavY53CbC9WyhM5olmmJirKkXRb4X1Gg7LEyiUa
yyPUics0WxFXY+jsNaWVxELaFHBayLtYh27NP/VCboOQGLF4EyiWUdRRR+WGW1nFYzVP/KgGVmun
8ZjH0aNozG5XjYQKaNKumfKc0eoE+jvKu47VDB/sDLgDh2hplZ/ga+u7RM0Ge83RA5Xr+6olRyla
hX0qStcC9zEA5/pxmnOaaL2/nxUQXDIarwP3Kel/LPCytVPULnPRb9M3MWuNVNqq0dB2XVj7WaNg
dFIHiiLskhqgT8ktpBpSucek7Diayb3A+39KAM+zKnvBpTJmJ46pFtnIpFLJmLZNeJtA+BQtobJl
pQBCThXWqVZN/LimscfGnQYz1Nn2haHapyl9x5qU6BBR45GsOF6yuTqMqYlr6UTSViRbbrxOkq8w
10HhQQOcyLSG+vKuZlaK/1CRO1Wd7VdRCorK3KtpT2SUIAl2PGQEXFe6q2PWQuD34k6EWJBY0jmd
yPXXN2Yrrn82+gbdCVPhdlH7Yq/VxJW1ZknLXlR+g2PZLp3k76kZgXGxlSdsToAWZxJj0SyYrje4
1XZynDDZjT3so4LF7O+7wgTX7GHiDyYON8QtGq12nQq23Hod9slsnbGcrJwkNG5qHNHdOmKzYWiV
58l9s6ArajrtWZ4R7YpZ8ZqF4uPUxssOzRWDOuvZECOAvhG9ErxAcs67Yj9G+ouKuwNZcBg6SUrG
kKY0bEk1fC735FeS/NLj72zrOpiAuWHWmpzfrYJwjOv1vs2YQLCwaxjC1nyMC3V6MMsKJ3JT+jUU
iK7UtNuB49d2rNaNP4b9XdTtq9z40OVEdLtSP0TF8p1WEX7E+ojglzNEDpk3zOBrkkDFlmAn5+jd
4mDxAf+h+TSahp1N55aISfl0+7nT3cyXiqxx5LGUMKKSHkNxiG7GgUZBhR1RhcPo5MS9ZUU6kH/H
6MsyYQVhwgkaCgVi9ZM8tNyZicYygWtEvYHLOpUBC9vJEOfFHqxrGHYV5Ml13SXleBkVXzAhscsx
7nFrW6oHMhLVw893f/kn1MBlH8NjjJrsI2Ey5ElKox0mM/7nLz8/M9vF8hIxevsxxvz50hARvi1Y
kldAZ/ZDSX4VcUo4dHr5qVUEbFuZJbujKIi22ET9QYtHEL44oimVaGRTUyHIbBQ8SFVgmjmdW1T3
hzGKqr0K6qTlwwbi5n98GZb6KhSK4a+WoB+6dGlLW978eOVY0X//UpbwT/rXf3j8/pj2JtAL1FVr
9lvU6yHfvhBXyeE0A2bKmnhXoJyWHGKjb8VwknfjsPnpNpn6u+DpDxren6hlf6f//ZUkCPmP//2V
2fcnwuC/5f/96VH/jm34/yBJ0JIU+GZ/5wX8C0fwb8TC/6q+/8up8D78SBDE/M4/3EiGvz//b0xB
/TdLtHQLOp6uyBtn4R9sQeM3SYL2Z4gbfVaCSvh3tqBi/mZZqmXBCYREqBo6v/qDLcivTEjcFFsm
OcSyzK/+B2zB7c//ia1hIVZAtSVpMpxEXdne+T/zGRZp4xAvsxgIlmxT5RXRt7bSBUe+CClcKibq
lJSceNMNpS9UsADN9wyNbXH9JVN0YTHPOCaiIEmDabqd6kBMLn3zIqnAtMl/oI3L5v/taBX6AEXh
9MgIiv58tOSx66Q/RRztLB6k2AQiL2rmvRgTh+rLYqFPGYHmQXg1IxAK8c5gmFOvZyTKQSP0HzKI
7KjKmLeLXsT4Sc1DbM3hfSk6mb1AhGz/CYvEACJsXQzlq6sXO2MiEWPnsZ4RkjACDXEHq2+3l1v0
wgm3n/GIrJ2wfKo+t8eMmclEJnW3P1dpVjBtgywWw+1PIYsEBLgxKaK2H20P2V6yIS1rOwKznvzt
pSamJZ2JlWn9qfLqfzuohsZmO6btAH8OuGFnYTvUjcLZHpPwclGDl9Kku2HNY2ldELzZciI72/cN
33dsWSEScppav4sy5mXiZXtMXOiEDePRxlP5NUUzaDxP2R4a8bNUdnBwcM3+Qi28l4fCaQBrmnbw
tmeriRWIRfimd81m+b+p+Eq3iYFHQEcbntuouLAvu4ajmgoLMwAZZ5fjMHaBqoz+9ogsma4Nj8bN
kKEPf3bqxW8ZDCOigFLUC+kqauUjpgmykhfgb/wcF3+8kQhK+OOtbn+vYxRrWNI2mmvKkQwLwVaV
+Oe/c6CJH106OHIzoFfhDfA6KsAy4YwQ8ltaEPXnPf/8XEi9psz87fvtFIbb9/y+wz3TosnLHsSt
tlPKJ1WcbXnTeso5KLscibtCgX5JgxhBb9f5Hj1RKj+E4Iliwu0A9rmVmFrvbf/cHtxJ5KmSLLCI
jMIEsJK8cNQUIDqFVDaUJBlycPA7xzHEYust4W9sr9tBFkyygro4/HkJ8qAd0nttnEqc7ah0mQnK
H081ZdCQlDn+BF2QTi7k++13iBbt0SNP+ufVMjUBkpT6e5GhbcHTtyPYnjblNEWvksIWqIfB2Cz+
aDHZSsfqvUhx6oX6oeoGs3lqzPpGjiIGiLH7Ps6Fg5Hy3SyED9bGdM+V+i0jgiyHXGwtym1Y5E9T
rRNTq1Gim9ou6oxjtxgniD/OCuzYM9kzYvk0zMngluYggaHupr5nqm6aD1kJRxJsRUjCxslSSr9F
nD7xKnSLuKTlivjACFJ8mzMw6TDCypLBU6b+mos1kabI7KBgJRltRpFG/wui/f+PeygMadbmf7+H
OlVZfn32yefwJ37+70/729Yp/cbuKEq6IbMzbXvnP7ZO5TdDBrEVYX+rksH++vetU5V/E/GGQA6q
bCINRUWk8TeivfgbOyqgqYJEGH2RJf1Ptk7o3n/ZO1GkK5YsykjRKbtE+S97pyYvukWsEZYduRjE
Pfj9EMHAS4zEiVf8F7W+f+mF7wyjBFOkqKurFc7uMEMIT3EgK02GcInQmaDWJRABTNvefDBHEzJG
WYfHsfmeB+y9TKAOiIPnpAJQF5N9LrLxGilY4TKQlWFFFv9EK2njKrSDO4eBrB7CRlwfE2uAkyGt
ZykmKGEj2dWK8d7N2aNhyVc+DhS6zNlUgemHcSt6Wjj1rgzOJjUG7bi02aQVkMMn/Fml91SClbtU
mSvOjyH+XcTUqqBXd6jeH1omdcJaPrRr/B23+lnX0o9hsi6dTlBUG97MPVia2J4zaR2dui9WexgY
pNVj+7LG9UMcVndjSIpp3u4WcfY6sR/cIjSeWLVvByNjlMjB61r9klcJ0RK9Ys8Vp9nQ5Ss2F8eW
xG255DxlEcccGe2LWnk1/lSkgWMy13npVJ57q/VEiakziR2jlb7kI/ly0jbFWTvRJTZCaVImL+Y+
ETlttCjIGXhKGkIXGS18zIDWbCPPPEVfTnLGFqPrW6meBSYLJ8mXjSM2HAPifoWZWh6IbNYRWfBz
rJteDYapzvpbaPSfYcvzkpEZbZ4y8ZkIrC0LxvHoiJE9b3eKANNFX9/Qt7qp2oINxFvXP0d7vdET
Z8zU62rkK5dThj1h7lMVw/qfqx12wi+1fo62nJ8ak3IAX/M5HRhQd2S8uOQ7XLuooZeYmTWk0Dpo
bLK61Pba1LjTONudSt2XdNN5KC3GbziCDeiZcBvWufBr9JghPLdDA0KFVZXfnQLWm6dlUCXROTG4
dfj/rjc7DVJ/h+N0ZTy3oMxHuHSfwHTMQ1osJA2MORPo+4QNdDkGQ/EwUUqCkcVFuvpqbwIxGMut
MEqfcvspZYlwR/wr434LHcBQizh1uhj7hI4WHtRVzPzWMJKAnOTJbJm7dhzrpMHTDo19DAPt58MS
WrjAiPFISLakQpP5ro2RAcHCqBJsxWlF66GZo+dkzc9ZwvWVOEGihkldS6EiRdemLxM/WwDTN3/Z
tCl5m7UfpSg/FoB/kNLPefxhx42uXsp3Vt9TudyJ0wAV2TLOckWykskkfcitr7DHu7+4q2X0MuWC
BFT8xjx+tld5++A12R7bY1g+mnael+x7tkCzZLY6EHP8VqYgzgl2UDM+CeKzpFcH7lHUG5JQumoL
BZhbxBir2ikKrlVUQixZp+gFE0mTWB5osWKDsVjbtS9TirxW2BcRgokx5yMm8KFzTIx66+ImVLgd
EuXBsBgKjHUWRNJ6WLOPrIH/YuLL13CuB45ClKJvtZXcgQp4TYibnX0pk25NpLSOafChaUfyJmL0
DRl2j406Aw4V4bFXwJjzmN/rZvqhSLDgWBsxM2jClxK0JRi4hIZqPMitIjgmUeT8BmtbK7HspJlJ
V9ZZT5UyTHA5nKBUTblnGd0LuBjkfaOhlBjmXdwtNyarZ6YbwFX1bVmzAhWbDXZTTC1jpuJDYCHb
cr32Rc3CUmLs4VSxk8ud5mGHA0oPDaoWY91vc+luwFwaMLkZgqJLaweH49SeCJVxLHn7zA7A1Eti
nOeUxbJq23e5sr7lOc8ckFcXNHV2Q+rzKiPcslKFo0mpuusj5TaL10MbYymkNLwhK37qOpajzEBr
sUzKTULsOe+n6jbAa2NAqX5LHiCbAaYbnAhbK8xTFB7FpE9sK1HuBRU7gp54TVx8bVXKKldMs28F
8ZITC3Bpxlg7Y5KMaEXVOgdramxySwCreDEfxUELKlOCp4I5HEEqkB0qUsaQpwydaxkVy1uBhxHZ
814Ui+UORzAV367RwxxedOl+SGlXrVtJkX1VuQhbsqNAkr1ch5+ZbICmSBAR6vTXUOb3ysTVyrSX
qaf3WmG/+lXdQr1a6o86E3nPHVnibL6OrsR89PIN2CMgElVq97OWRJ18XVqGOZHV3wGHYoox/JqH
+bHVc+QPfc9ioUe3Rvbr5y6fraAnVxKG7mj3+g5jlpi7YYFRY1SXREl8s5hYbknT3je4fNk/G5YW
c0nQi3NFBUTy6LKZ1lv/h73z2nJUydb1E7EG3lweScggpa3Mqsq6YZTJxATeBObp9wdZu5Wrunub
c71vGAFIGAkiZsz5G0NuUyv5Ycjqbpy672Db32IzP6Rz/1LWS7VCy36pCu9ibnQIcepU2004vIk0
T2GrSrAkikXxJgZnv4hItuHBGpl+0dtPYX9SooRpnG7fzoNzMwwUOVKVHjgEaF3HoQ8M3Cc4Ypya
1VfV7j67cwQmIJseZiOfNnNRvyQ9JLAqYjBSFl1kY6QK6ti8y7NsGgan7FZpPe6rYBrtpPl3dRBf
mop59VwAcmCcFLxsqvpqmXG6dcPxW4fWCTWvLNra0XfTNOVWVhdreIm7Emunxmo38DGQuMBtHtMT
OhsP/WYP0Ss8Mrpij9nJMcrJVTYAvZWMii9I3s7vKzofNI+fWjnTVeCOC2Zef0Bsc1v347iflw7S
HklZy5aRWDUQN8lQGhxJ0kZgL0LJTQw92f80HjBpZfqVabcGpdk8U2HkORkIpGU45OUBDkXEkS3R
VwqCblS0g0TQaatEytM8dV/RnhMBBQxzWzR0tpb5oCoCL0013ns9I2Vs3FhducRvhA2KVX1SBu4l
9m6MFuS3oBa1i/E1vQDyj0olRixevCWI7zhtCyJV126nWf26PjmeAXbR9ZBlUKYgLhTbd7Dj3FD5
9vYoO6IsMpsNtZb2bpDhlyTNj5lJDT+6hV8qeJBQw7VGSEFjHN4jOhrvuhT/1RjHvxTPNJ8pNCK6
xas7aHWQWHa1r9XwO85bli/Jk+PLl26oYNXO57wkVBIKYZYt9hZzSKekLGdXMt13mvnIT14cSUIB
6CUH+b6op7I7U0QBGkVScwGr2KP0gG7BEuwq7UgE/hLXNqMEDCC0BdbgeAiaxtP8ocy+ZOq4i5V2
OdqjFTvfIyAQexeRIoB5DejzFYL+vq62wP4LCXFJr2YA3qhkpKk57npD/YQRbRtUk9EGWpG3QYk1
phsxr+01CUCn6QOrX1xwkrQP1tV10S87QoTiW1xyoGpoogscBSQeTpPUJMhZAy7UY2Qj3DvTnqy9
aMm/ei458ibVsM4GouzpDSXCbm+7A6kkJ/HHFg+4HNNyNaFAEAt8RUyzBsmdit475HpxaM0OqHqx
XEux5HIpmzxbDVjAet1RCx65LlmAmUviee7QcZ56P0FPg/8TfL6HHfopab2N2zfiHBe3k+hUH61P
CvGTFl0cu7tUPSy5JgspiOctYASkgZVSVw/Gkm92l+S0Z6JuaZvj0WYS3hTFp9B6tcci/NQuosut
J3+WZSMvOOrIy/yQxfZtVRuCOpRrIZkSPdvxt8pFydkAKZBEMjtlXUqyp+GBcVsVEKwMFW27NoWj
E+LY2du6llQg6lFAhHg6p5/S3B6CVGvGYG2BWrAKJzojwFOd05LM/Kg7L4UyU9zhYd2CbPnqqDbo
K10zAhQTjcBWDUpR13V9jHTfLuJfeTfhzpyMDlzXtWkKEzC5IHYMOY/SVHqgKSRhNlnsnfOhTXaE
OYL+zp0PZa5fcCFTzg3SH0FkFRhZsaYPCdMpLwLyPLqy2kk3Q35yWVA8/N2SQ/XZQPpvb5edg24e
ouZl3g1nwDuarw8VLj+OLc+5KpkbOgQBokiGix0ucF7YdFB9I9wOVOusuZ51rvPCfm+FZuOA21cA
Wi3b1o/0dRgU7Rxodmr66xZj+ZJdgJtymmrc9q16oxnWTTik8rXiOqtRbSAbhiTvLNW+HULqMdLr
weXVg30zKcoFQ4WtM5vDp6Rrldsut3BII29VG8Ava6fXnpQWfWXEOaLDumrN8S28ctBeA7FZNaj6
U5ak2qWdgXkOEgWHSUPbCvvhaAezbfhWzeh0jeCahKULNMzGl7x38s9V71l+VhAgiMIiPLfjrdHz
a8eO/fQhv/C7mPFRtVNbZuN/4yWSC0CYk/QxDwuJ9T8445mn6LNZNv2xy9vioIfQeeK3RCx0ucJ9
6huiGkNlWiIhpJgJo9f/z/lNipnIR6gOIiJ/z117k6lPXldBwnHGZ2sGLOsQTDLZw+bgF8G+3uJm
3NtxgJ7leyXnb2oPH+/9n7iSy60vUqU6kBvQAH+cmuBfMZO56I/ZxDxxmTC2vfc0ZhPoOXPazqZ6
VOP2/3Jfv4s8/43IhIZiwH8pMnEqh78VjH5/4Xfay1P/0izH0UzXNJaU029tCc/+yzb15T90NA8J
koVX+5/aEsZfvLaoqZi86Dbf+1vKC7yeh+KavdaR+Nb/olpEZo1DfXyLqDwZlmnYugEDTCf/tahP
fOC/gn2D0uUkbsDA8AWNNWLw2PJRE4Xy4UEYCdPPrj4lTLnaS5vMLcVtS26dSf+upAYiFBh3HsKq
vCFyk5fK/RbX0NVgrbUieU6o2/RV9jZNfXKcJu/X6HzrGgXDJ1xdepRSjo5I9CeIpP5YucYZ6+YL
r6t62w/P6M+IU16IBm5f9qSTOXxAV/2CxX0wIU0aJEgiQlpRBmrooReIwf2EEuO8bTrH2In8gLUp
LJLGIQKRIyAEEe3x+oTsEJqgvxsDqy1KLJWGb2UhnBberv0l9lL1rtRzsDMGxPU0mm/JO+5S9Ac3
YWUaD3Vhvzo2eJA2lq8JWv3+3FiXxOvGk+m2zzVOaXsna/sNBXLYqAj2n02Tee/QveDzrtwmwIvl
oMMKH8JDWGjjs1BSkj7mjW5SljQ8G5htcsQcFFR5WKgnre9OzE8p7udixrFNxzNxcgMNrNc+woac
kNY5uXWV7VCZBhVQ3Q2zj6Fruq1BtTKygfOZgLU0eHTviG5gPVXTfG6EcTQz7BQgCtZEeYBVPewN
sLiOwddUyc6Npx+2kumYkHvAoAeBQutY3Jqy1w4jogdjU3wzm/YZ3FPv9yEeocz7D1po/UISvEf6
yG6DsEpRLdThXnjSyQ/TwOShFPdd2+hBb0N60ebHPiecbUs/hWwIBtxND1ninI3Yh/AHLH8cXN8B
ZAE9wnwzjAJt4KE7F0pzSUfFu4SDu7c/C9x3DrM33mSLUN2cxT/MoZa7RlcDE+n1oIusW0w48n1h
JUgAlq9M3G0yu2SZqPMBGE77l8IZwF/OEINkBwulCK2TDrFpIPY/AQTN/NRYaGdx1u1mq4VQZaP+
Lp1fADpS3zHJCapR+EtD+/wIHNXcishNdiKZkl2nJThzKc6DtVh2yAGUtYVy6ALp+Fao8cg0oLsR
0VyeQ4IwHP66U66UJ9B9HpBn24f6gIJa+KWc8IJvowc7xVUcEYW4gWDBA3Yg+QX/zf1qYZ56njBk
lYoennK9emgaadzIcpCXVCOfM2Ywj3v47dhebBsFi+eW0mblmM3ZxgTpzBs37hY0V0717FR5pPS6
LvnS2xUqugLzstjJ7Yta/lTGtjl4Mn+Jpg4akptBAmuMOCAHBXzYQvMrvDQK5dIIJwCeuukFyUv3
kHWQlBRLuRty0+HVhmSWweqN1VPuqqB9zE9FZiLorwGjBg00HAvP3tsVCVhrKsTWdDFZ16Jw6wlK
dN3Uwp3o8CVwsh+FLU3oXsxjkyHD2i8VX7FpJKkpb6MRw87pW5Il3r5F5caL3cdmoOPSJiCK85IM
glJntSF10ZCnJi2+aeDAjkMKvJ5U1i7X9cxXy/Yh0+c3M1R3rsjPEdJ4vUf6NbHUV5C+J7tULIQF
q3AXTvVxTPOfXDfZWeGcqpJ5f1G3DQwFbK+dsoT1OpMknsZd2bfxoUteRpt4iUyv35K63MnZ9Uc1
fs7ptJkNdDlgPEQCAKMlm4Zi8fYRTvlC6O7FzrJHcas8RjVIkqKA21hld2Y7UGS07J8S1S104tLI
D+262Ft9ZW0m0SPV2JXztsuAiNvpfdPihullovJNptsF2nSLPCkTfsXFKObO9rCWg3webyXZyW0f
ihQmJPPnGmxUl3+t5kbssQSvST+jWKKOcmPW86XVi2GHFsLsK9MvUJ8CSjKxCjXEfW4So012880e
eX7QgFvqs9C/8M75kr+O3pAdRNHMp6bLd0IFH5Wg+EcKbNj1SfGzHL2LGjoCz0hlgiDZKTtVhjE5
hlOCJeuxlAPgzqb0TkWuO5tatyrcYV9nNID3oNnrTUnwvDOGVwE0GMduD8xBYkSfGXP33Zjcz42X
7NROw7lumi5pGtMnFTngYeVZUcOzNrRYUGHXaUfYD3WK/FKPva/AhG20NAyyRnP8wtPPcdZGn7xc
PtaysPbzaDS+YVrCl31t7McYuKk7Op+mEJSSWwIud1pVvxMkQj6jmRwGePA5yH0AaBwmALVtpU2H
sDXzW4TGCrT0KguRmFbdRg7+RaU534cCo0uvry8Aonl8LFKcMxKY91gOlDzsIDqTdL50KFjBS3GQ
yjaTBeOA5hOgOAPcfwYhGDcZyPy1foiBG5tzRRWAxNWEljZB6EymUlKGiknkeEjaBbKbF0+j+daw
q3onwWruqrI/J+HAmOCO1d5Tsmd3crOtIutn7C21nRu1se/IEYz+NMpdTy2OejY03G7mdyNXIADU
Y1ltlhOdb4jMqY3BZQ8vyY7Ms9GgLRHp7cVueU2ssUzvBoC5dmTczpU3BDqsEYTABIS6PPL1BO8o
jHCZGyPR4BXUlnO9DsahOJgVOHqiFlScwN2P6WAzIs/dFh3Jh0SFF91S6RFKXZ+dLgcMl1DzSfrU
dxvHO2g9WkBLbt0rgGGjqQGYm0xmluSIGwACWrC03SbW3Zu+AprSQA2rlGNsGBWJ5OgpdPCnZISv
ceWr5HaIx/LY9JIhd6Ep29rFCslGxmlq3ZiVpIBPqqdSxktuUTHKpHXqRQk+ZGjkcpX5XZsQBniC
cl19iKJM+eQmcYQGj8vsWAGjavdIfvbtdJhq8g5Whn5NPdYOHRA+2fFike1i2NB/6mYegKjSj9Hs
aJAzcHiAvjxZwE4WhHXckQgEqIhSjftL7yZlJ/VTBPg9WLeuLbOd6sCBhA4usPAzkEWjE86B20/M
PEsMULEVtINKt3Vc00EA5DxmeKoY38BpN1D2KE8YZDcbOrGj2qkAO6AFrosZd2TfMr3vgim+H1ny
pzIvFBJigxI1kuXfzkCbm0lVBrk198fQUnb2qFU7M46yrZN4YG56UZxT3a0OXevqwDHWTM0KVRcW
03gF3SM1UiZf67ofHTE4MJVSeb/IEatzXkcbQ5AwMYOxtxb6KTQyo31ucpRZohafUKV5DkUn0ILN
6sC13CpAj/2CgANeestaVLkXfYbqlxo8iFPS18Ha0hvld2tdXRe5SciFsfSx14YmWBftP1rYViun
JPIbGSbn2AXhW3qPRqim5zoMxQle0Q43PG1rFQgXFSnoxhLJxU1H/LrXzOp+vdzBMdxDLGCoz2EZ
ZJH+ewGSAvfI67odxY4fhfaXcZqLgIR9EUhsEIpjuLz26EVKHC1d3MaQbz6lDTowrQK5zZQN29Zm
a/LzCpXC4Pq8qdoXTaJi4S527ZIqFxT9pZlZLcTDuaaotfytAngmvyK8rM37ct2gmeX9bJMyJu32
EkGaIM5ksbauC8NLINDr/DCmmu9sfaZihrndVndgGRmSbJC1LNbVZhKvatXW/nWTqBrgsV5PnFUU
1ftvY60/y/pbtbp1sfQk3OtPRdPNQQx7IQhn08YNLi0Ypcg3rot2abXuW90DW4mHcmI8Q69DRMxR
yqKWwShxJyTYOYaqA5b+HwuvEQP2qU65h6vwnCsV0r1xrATZsDxzCe9nrQCaV0iYrgsXrolPSu01
U2dKC/NQY/zSApkj7gCwpf5euNcW0snksCDV+aPSvXTksIJ14WgF3aWLQC2BI31f39b06h5o2Zo7
tZP+Nmya6DCac092t20ePWeYcNJhp1xedgMs8rarR1h70dwuxdERTYMyJyBfeg/QyvQYy9nWlja5
pNLWddkBhXcHlNOW/2j9L9Y/Sgoj39uF86k1UpirYUqXU9ve3kk0+7A+pX88v+2AWGxFdXx73eF4
zLKkB8itLqDnLw/ySK8BQWLCMrUhIHDXH4Rx/OPvhZGzzDYgo+MT04n3n2C9y/V+Qc7PwfXO6baL
vYupWj7BtpRQ6GLV+FVmLkrJcAOOTqc9aMyI4V7lO0tviL0NT/IfIPYHsgrEtO13XbqfpvJZWcBe
qVtoG32GSOG53avKv+K2LSypYfraCEEH60YeGo8ZzOPGw7pq6sTNdTF6YK0cLTm31rTxTFzU7Rnt
kaY8qk4JyyuxHmXsxrveu6mV+laPwvvGZu6moC1Sm30QpSi7Kzr6Vi3Ch135qTb3jJiAHc1ZR4ON
4B1gOWDo4maUN2lR/NQc7bMakazPFMHMD7fkXP2cxgLytlt9hfPxFSUmRJkMXgEtTyGXF9mxNEf4
Jmhu1+ke8sEF68x6k6u6QWhhfOkRuKHuwS0S7ex7jE/4vSyxj7Ie9X+4e6Ujn9JKr85R0910xuAe
oyx+rrXJgaCPYqEpkF8RCfIqKuNrpHan3oWBQCVzizL3vZe7T6mRq6j0JGf3BxUgeIF5fpx6+DAW
mAjUt2TQmiaGRz9H/QGdLaSJYVZQciWDKy7wwH4wIQGsqSi3Sh9B4DQhv2LdtgtdhBdFjheYjVsp
OQeFf6z5lEbWXZHdT5iwhRPemNVipdxk0fcWYamNAlpmi+v0xbVGdzs68mil1SNWvfDoIHqHsH1d
u+Tn6u5xeSROGNEgMvPMD4f8pi9r2CypvFHHz6HjdHDZyQYTZHRNwyuhURVtm11MzLxzqurZzRjr
jFCAbSGuckVymjuoWuMWE/jvrSWfWtv9JvkR5hjFjn4AewgY61ODF7MLFLfOkG4wJsOvmpkyMHNq
mYJcSof2wQyRTMKumvsChRxlyeceCu0o9ecJh8hN5LWL3NJr08BD7436hN2UA5+sv88rCSd3P5sj
mfb0wAv/1ibw2r3Oi3cVcCB9tC41NYrWKrdlHyM8sfDyUotKRKW2j3ml2Bvkz1JcyNGX/THr4hF7
boNiNkaYk9njxIetTTgejWIKunw6C7PfCymAc5rjz6LXboE1PM+Ng/es9+LZfbjVF8xiOVsn1RAl
cjXufVblSEvhFylgJBKTHhq7R7okf+QqMYb1JqBWqXsooOeGZpbtR6OY0Q1ERTTkCvKSsc1J0Bvk
b4iG+zGDPjkKH8txpJY3hrSdPUy7jWFKOFum5WyN3LtPxvbrPIWBY4XTNmzbr02EMunQilOno2aU
Uzzbzg18q466/VlPcJfCWvSlKYQH0rtkKDj1THocrFP3oQsyJa7ld1Xv6fwUVL50gCXdTHdgL4VX
J+vu+9Z1tzBpYtGgyUT1c6/gK2gX2lOL0ynAlwFSaZrvUopnqODIhtM7ELRJyzW5HM59205gixGb
slBmo142wtNSUXVY1GTS4i2DP7yVdvUVbWZgm4iZl5r22k3w3eNS3qJyF29mNQR+hfretq88cAYS
SBNG6wA+HycRT4sfNAIk8mCApNpUeQxiWdiA5xwlSGGhXlS888AzgDEa1PS+6sW09Rrj0FrOoxfj
+QpNTu7Q90V2YcRFdbLfiCwi3+glJLns3tEjjXHi89QmD8yL58VH6AL1jMja7t8MrCKxiich0Rjf
R6tR4bqoL5QES3+ezXNPeXibwscZ3RiZSuOXmTWOP1OY8d0IiRfUIkaTwrzh3lgVRNsQDJ052yAs
oM95IAhQfS8oMmNSkCTTPeWacpsLQx7UztQCAtjPjBoUwUMSgRMVaswMT7gZXMpeffTS+QclteJG
x7oVqSzgMohq3WHCldA5Q0RMkAttOnmUQkanPCYtsGDhwtB9w6tp9JmGWNtWAZtLETrb5paGiV71
FUsfE5I3aY+Rf9OKmjfSHtO+GaudYcIJVNHBqOmDApBmb3E2bDvUrjd53rzGZFEQWHhzU6i0SnFx
1axDcSd7SGIpdkLaGXgX9dI1/Z1ZZ78YYqg8AZXOiQPtpPvaS/eVIV1ujRFNTTxJAi3H2TH9JSx7
8oe5p/Y2MDamxGS9iWBdi9RZh2ZNi6BGxpDGi9SisCtQmnIQCxIlAGlPKlGAtHHpAm2RPTR9hV6G
qBb2pwoeoDNdiNSz8sPpG2tXTS72fnCR9SZ5bASWuHYxSBiKoNb6fnC2nEnLnPuMiTWyDhXCrOZg
7CTCLj1mPSMCoua3Br1F4sx+oDZpIXb82ri88rmGeg1oso2hdRb4HuxJOvxEdPLn24G6dl3GuBDV
6Lx2O68GVyiH4s6YWxzvLbQiwGDMvjFGKlp+owsw/s6EA4iCisMNU4MvVS3bS91+BN8EodwVKLFa
sBLr4aLY7o/Ys24UZmE728xRDzKfCjEDOcWrkWTpis+T9xhPbfumOlI5BSaaj7dTJM0bg6c6mQf0
jKFLmwYIImVCxDIORJ41eGZk54ReYqvYJXXirIbjX4LHs/y8a01EARCeAKZvWtpjxKOfwUnMnL3l
DD+FIZ5KWIAgx7EYg1+Z9Yguy15nzuT1C9OdDJytA7jtDgkw//tJHkYNjQ/SZODeVK/aAin2dklj
PySJfh+j8r7LzC+C/DZ8F56pdeFIKIeiCI/gYJ9MOrZhh6lNuXE6UPUpyaGqj0qfXDDWEU2IXoBg
8I/e8CurUKox1YODA/Wm7e2lMxyPipGBZ4ddHPfebeJZcI1HNBjlj6Q7h3pt+R0hEXDKEMUew3hu
oB041YTXkCO+eyG6LNQiGizw5MusjT+Im3wtyr6pmKQPInPxFil3Bv5f2yZ5MDKup3WGX2NsnshU
XpTcpXTswPgNze+WNVVBVyw+lhY8TqZXSZe99iY+JJAnNl3b7Swj/VHp5o+ZjMeu6pSOvoipZs9T
57rKjQ5lDV0w0PfwoeECO7xbmYB07QA1bZQeecoMkQYlAhc2IQ1EyvTRqOt029S5b+WG32n4Dtnl
sNeztEbjdEklDflnTDFKHxwpONkOtWAjp2xv9edphOwIjuHO0eLaz91UodiOzWOblNVdh5KDKuDa
MRtAQUyimTQ2or7EtrcRal7hKB23+wR7aYkylqr+rKsOazv+R7xSUcaxtRGsrvd9QOUwTaGuoEOJ
CMSWVzzfuEvCvNcmTPFuh5mkhdeUT3mGOF6NHO02xjglwJVERb5ioQau6yuVUF+mXp9XLl+z5hHy
BQqyrl8XSQWAQ7fo6ZXCCUYcQg6xBmm5JPG/m5YjKConSNY5G1JdVZykwcpBLMbigZrIuCfgQSdg
Ofd1IQdALSFYsW25nDQdraw9ygUHo6Y32CW+uKQy/Crz+sB1MMdBEEAGRVeUEEDd2ULhAhokhg4R
GYEoGgKca4ZgWBZcwGXWIpCwy3bVfknRVjklC7zD6EfUOHoCwXmykJhZtDVGoIsU3KiMrKtgVryt
Ulb2kiwDpbQkOWK1zqtjRTgT1Ul6otyFrmsx4+e1JESsZUHm5uMi69RkN+sorSjLxN5cZvJjaDxq
XUaklmRP1qA3e2sMh2BdwD8ag1kKbstWjuEycU7TDkGIZbG2rttKdbjvBpTxG0cjKb/MwKNwkoFn
ax5onmX9uhHI6g7nTu2opgN/LdDURtjVUbGYHM1jFTO6hxSLGivtN3gGwOxc0lnYZWIaXmOQZmUp
Mi491S0l5Xv2Akqq6hlk0tIyV4zSslg+UesuPuKeY+7aDphYF99jvZUGuClJHvw+dQNVR7c9tRsT
YDMKnbmt60G1tGRao+RN5VOCgQ1CMZiLzLWn7J1G3K3b0oiec21po4kjWW+T4Cz6V1h5o19YNdGE
glCoGUrtJOof68q62eyK7iT4xzq1UIN10fyj9ccqAW/rC9RwNuv1KeVo8MjutJYbXkm562LdPKGk
cBrLhx6dlhzMfSwOKKncambMarZc7HrFgiABQgAWJNVyjeYEksxeFuvqugDjle7q5hGFDYmsFX+T
U7yf/8NFLD+S7VogiKaFHLzugU90n4SEzPEgLD90n8y6ufMkUuZ9XEXMuYDSqV/yiMnK7ADxTuBA
bFBC2FqTY1PjMMKjC5+/qUwcbzzU10tS2ookm92G3QXSaAq0KP0uxuwHMdAWVzakS/Tc3mll8orY
wHOJKFwopmIbl1q9nYWKlCj615sZMRuSp+WZMJ+5hELxUCYwqzQSFfhGmUDsxGM3FtZBSA7XKPHu
TUXg3pwPc4iSm95EZ5K+6O+YpybRnktNvioZdwCDHCJFqvArOMjyEynuGukEUYfYF7j5T4qCLntt
I3K7wmT+j3T834FGPBOsx78nTP2/JpnL4u+wkfUrv1EjmFr9peJJjLmeY5LuWDAgv5Ejmmb+hWq5
rb6TnlQb5NNv5Ijh/KWqCzZEhWQM0coDt/KfPGPtLzhXUI1J62rWQrX93wBHbOMPshQFH4uZkee6
usoFASH5O3Akr8HAMqseLuATFmQjCcB1MYK5DbQlNabPvDBFFQGlX/OOay5yTbCtrWUBOeMLM6to
P3SCHngaYrKgHj3y2mIGmLd5HHRLPrlfknZra11gVfR7m5MP5LXWjQq4y4Onxyd1TNN9VE5PTCWj
eest6WW10KLmq6rPFx1u135h/wfXhQaiF4eGZWMOwV+QD8i/mPrs0IMnBUEPlxA7HfRjO1JYWjUT
zUhTEMZeRqh1odfdOG/nsWH92tQz72ciMH2IKEBnm3W3lDNj+NpM8wLF0EykyNWAkaYcltZAH5Zf
zJ2y+ogmkZ+CFsg267b33ZiFnVtymOp+yElQWxMZfNRYquC6mmVxxpimxGmAyI0oGaCKWVgqVn40
o2FmRrY214XiaV2ATDgOBWHRk0EuAWqCRUG++R8LzV5uP1pz/WL5+a2Z5C2wQIcQilR7vIzXjkwr
1XfbBHEwyr4aQqDL5vUD108Njf7ZAmnozxQk91NdPwIPagJspttgba0I4LWV9Eajbv/YDSI01BDL
RJFGGbUnevI2EN2SrF0/uK7rjIzczXXX9egfjlkYy087dQQ22YRi8x9nr953Lxe3XtJ6jPczrc3r
da5fzKtDNfGsCSZegcwYkNcW3A09MKwMQbu1uW5cF/WcfXNNSPfXTWsrXw6wtiwi0WNRQh1ZNl23
X79gtVTyyuqAXWwZjIXLL99GJE1RpFna6+brwlmelff968Z/uf7hUGuTeVy6F5bxdP3K2no/zp+H
+HDef2qm3i8jH0pALv+42D+PhAY+EwwJseTDt//1mf5nZ75e9If7/nDs6/61tS4+7P7QXHclNtQZ
MzPQ7sCZDPwIwpbL839d/Ntt7+/Fn7uTzACT//fjKCVvzfrqIO6EevH14GurastG9fEF5Q8G2mMf
dLq063eun/7jsOsOe36Ik8o6oW7zu+a3tq61rnX1j23YGFAWXEsq/9RcP7ruun5zLc2sh1y3rauW
IukB13Xqmxxubb5X1v7rs1+Pu54GCsuTAjBwv27XRW3Lr2tTprFU/RTN+4M6OAdjmVtAX8CLbvao
Hq2V2XXjunCzZSb4vmv91LoVATgAOs5cgwyp02GBa6fyvO6a1dSeP61N1Yry8u7DYXQ7UgFTQIXK
BbRMUPacG6Q3fPpz01AtFElp7aZMu/EUrLcqe/yRNOZLOCNtmmPeVMS5DrCu/yEy8HtNN6IriPY0
5by8jGMfScx8O1UFvgwglqqsrHzyC1jZADLOA8OJfhqzlPuCIYiEgYaQRUMC6MNVvt/GZIIJnJIm
9vtlSJNLPy6XLn5d/bfb1jruh48s31i/+/6Nf7HqtTGlhT8O/T84jEGx92Au+oTL9SEvwJiznum9
uW5dDwOxi3F/PcG/vZIcV4OYnOPh49W0Y7mv9OmxWkcyMkV54OVjHqytbrmV67Y/P3Pdff3MdVtV
24TT1/V/dVh9rYuv374e4n93mvWw17NcD7NuA/72kguq9Lg0M0dfhi59GVfX1rptXWUEv9dSFdXV
5RPrdhmjyLX50Fx3peu4un7njyOuq/k6Qq673z+5fmleDrq23vdf19+PGZsKGRAr281axwSkVHA2
hfetqWjnKfk5nvNLOaiS6GJC0K8fxkOrkjkxiEj3QkMS1xXqbg6NRU7bxlsqrn6QRQbjOkEeY3zu
EKxcmLeW8FC4zS+t55VH2WkHr4KpJ4T7zTDxYKiSQLTfQLqdNFHlp8GtdRAeAHRJlk2FQSFHRSEP
8vZP4M3Y1RJh+IlxC+Rvvo9qXO6r0Q0okGibLKmfVEcxD3HZfs0S5SfqrzjraD11jdm6pQDhblP8
nCPrS+sV3gHSq+dbpI0tER9MpPn7TMUNIiNBZ3e4IdfxTxGWISGxfTRaEnRw+f0YmcO8wkhaUgXe
F455xKjkngzomyiGcMOMgyK1DUjTRdEnHDwb+Q/xfcpcyLQUvs4wecudaztBpjO7pWpymyfVRV3q
qMTuYPKcTzjypier3lMfMaDL1J6fewqOVIuEixySR1ubQdZg2bv5LguqhXFPBnFSVBSFyUZBa52/
llny3elmmNDDi9p+6qPqHq2YbVQfy1zN/cpZ+jkrplyC2ng1wdYRCVRIy4XFAo8NHupCXnkw7exY
2z1Prw5j2+jKYtu7CGgP4wANNAKZU4ZIu8fGg278wrHVIJcfy+eM6a1Lcegx7+xLkdQvlhXCL3Op
vk0P6CwGKdXitBrfqlwrAqVu8ICokI6xBly1tQ6puCyeYCEWMXrWE3vF1NwUE55jHZ1qTVVlTy16
m/de67v5AnaqvZ+phlaP3uou/qb5zrNrkFZemZxiR3+R8QOQCbDmSdJva5OEY1V1YKVVrHsWqc2t
nRXE/lYCTjHhtux5OAF8filiPb2TfTU/9F8R8x57NP0T8ghWq7wqaLnWBXycWP0MOKM8NHBssigu
AFEa9wYauWWxjyzS/aOH1WNnjVRKUShC+JFUe0HGrnOps6OQuqcI354oqaI1lCaw8MG4wXmUOyVJ
qKGHkT9YeU1uqntBteetKoCtGnVHGZPsktrlAJRb6z/YO7PltpFt234RTgCJ/pVi34kULVnyC8Jd
oe97fP0ZSLmKLu06teO+3wcjkA1AWiSBxFpzjfloagfI5B3ImnOhN9bBQac7ukmI288PRGjeuqc0
LknhUZU5hkFNq+3duvgD6vHFbD1tXRR8HVY4atcrKs6LjRtfyqjrHsxKJBDuIp63Aug5ABBxwPPC
EA4St2gr4cnGsFJt4fgdP55JeyomQtWGBgTG8MKWZPRbMw1Xq7GqFdUL3CpFu5dHjOhpEGiMpyyv
L5nnF2+OCYdWmw6NbQPJUT/XcVotKcoHtBBdW1b7i6JOHLTSQU9uH/Gk2qYXVxikZ0YNs7oIV4iS
hzWYm99JB84peSMhSzYWF+LbO5SmI2ARV11S6vAAV7e9FvyqqE5MO+72FKibWphexpBPwtBdTAIo
3J76jnt4pWIB3aKGtHUfsKVpfBLtUJIHb27orp3tNPHMGs7onwp1sJabPJCxhC5jvz6pzj4NAnMz
6Mll6Hn8gzUxrvLcfEYMnq2radx2fZzvEPTgWTETHnyotYXTrMm/fUVHS1atz6AS8cOnWroCgY8f
aCOqlal4m9b0hzUO4GRd2uKZiDalf41OkrDsogc8lHUWI5ZeZ1xPCxJBDq7hVsUJwq4yV75P9sQo
15pziPk27swKishscWRySTArvJOCNvmcq+OD3oNlLXhn5BnrU9m7qEY71AdqgM3ClMG3VbXhlUoW
pNJRD2cWvqnogp9T5/3M8gADsWlrRcMNzPYFMqdJWat7IBFqg6JV8ClXgBQPefMpF8TTYJdIXhPK
bF2/dTr6+ilETQwedcWlcLz0EUQNPcScIeaiGwQkKBoU0+BgQEdQ87imrrpd4xu/8clyluVw9nTr
NXWpHzXiPFykc6ljPr3h5SSeSrt44deHTUrVFovepWINOeaicT0EWAbPozE0T3/yUS6Wm6HCAVAd
Sb/DGn8O+ZluWv2rlmsDAZShRAwxl4SE023w3Hhpo+/B5TDYdYiJiSVax9jXPmkouDl9d1TNL3gs
YQUrgi34gfYh9bBn06r0RvUKxh0VDHolAx0ZqMnGchvzhid31zkwnh+tslQOPT8wfmn6poyQuMPF
A+BJQq9O3YMYO4HW3XFWvnXtpkFbhgW/yR7hAlp4RewG8+K0zRnqQ7WERj0vWVtn4SNniJvPFauo
B26NqsflrmniL0jvKECkPhkdiLuGWcn3wyogbMZ6tWngJqxYSe8qNVoCRqkvWNevxsiIrjF+CFzt
qJAfCZ3CU/OW/PCWrW9T0F7iemOE0UmnUHQic9F2LaWWtoGFs/cyWWP+YAzuyyioTjKgMS4oMKDs
wPtateahE3jr9ljR47Rk/UyrRFnaw0jZeuaji+RJANKauGWA5dH1hxVe6AdhBRgQlB4orcHV1k1Q
4m+jhYSNLfFWOi3+m5ClKaegq6KkbzvalCsRCn4jopbupo4VUWuFa8W0noduXFta+pxNg7FoMFuB
V2/DgoUnFLjTsXSocYrN+lNGdfSi1SfxgCPZGYxDD6rcRGQJDvsBGQfeFj1yhyx6rJ5U6sHPTpOv
7YiUE5Xka6ps+zUXkgY95lfy44hAqdQOLe+i2wnuD74w+UKr+5IKHHIjYt9T8bINIYhs6ih88dIo
2U+RcrZb45sBWzXQJn+vOsH8zXAXhlCr9TRaZ+DByYZyxkVujUdv/ksXWnfOM5uHpYIrX988aEXT
rzKHEn7dCX9A1MdQymChUIfYfUIKx4AqLyrgwfDJRVds0Jd8cggQtVyP95bvrgO0s6eMxNfCM0VL
oUN2bgOVBKlegONQ8xsFXc8l4W9EA83F1UvyVaS8k0YUj6YlXsQMOfYofWqpz9bx87CjAlGHukjL
+NbGiLYtwcemXwdTw9sg9Y+h6L4VCOENNXLWmYryxDbtPYJdFPoieDKGBEOpCIF7FPyIhxcL+7RR
DH8kPena0lZIbvvars76ATJGjJrKmN33rLrCq0yfsb1qCTJG2MazQ+UWyczg7HVQ4ANQvYvSJo+b
ZZELVhCdekiOe0eGeqNW+bEoIABZqlFTKPGQ2A7pbqyE2wCAMaozm1ekPhu1WKgl9dIodXUHOmo9
5Ya+5Rq3QqrgnawsenKM7nsLsQmBHdXWDn+4AF1c1CoVK5/2AGDP2nuldSjxf03GEP0aSCbsEs1e
Q9o1UUGvloBn0WNAXnpw80Lf8PjwIIwvfV7qj7U2XzqTLIYUMSzTtvueqT0XEyAQJcXfE/BvntgK
Hus2eV3gYIn4lj/LE5IabNSyAhSR+iT6tF1SA3wz2/aHX5MjVEHnFnYAMcLFMmwIxFExSoB96KCC
dIAkhEw8D6LgoFLHFBOGHiY424b2WoUBWkviDHhSFUfugyy3LIc/dxE9tLkLwIaFQmFAFDH02tiU
pQtrhTx3XeLK46tfumb8opjd2tcpwND0/Cl1nZCSKOQnmelv22Qal6qoEC54QD5aajVWaiceSfjh
RcHNOEDw3cZ2dCqi7myGPypHnKteWJ/1zH5Iwn2hsN4eqCN7mLBonnRwvF3F4sg18Qo3J76jCAwU
G88Hh8oolmgKQhAvmNNPVOX3Gj8+FCMKZprDcNUEPo2RJ844Ecz0RpLvZMJIgCnUKXWRR3ofkGDW
R8WixfsvbFpqwatp1fvjyasCdZ35yWccvKkmqiY4ATz/COIVz01+MCC1P/DzYnWgteaSlN23GMj6
so6Dr+0YflJ9ANOZ1/8hGu1ou2QktbH7w/KfCcfj6FCPf/TpoL+YQYm9nVLMC8tBX/Ua+r8ohxxt
4bcn3K1veAcFZkLRdBhPtSoCfOWUuv03/B7iE5EjBAM6IqKhPlGoWj5Uk7/ziQpvidF/NfN6XPTN
hPhE3VmBN21st/1ZOODrE28VqOH3TsQwFg2LoI0LddFFekVp4I8q9dx1OQwHB/JzWIpwCVcbRpvt
freUdJmTKFYq92Ta9cYgn+i4SUO+0L86VfySC2/ba86zUXfw9XlIXuj2+KnySj7V9lnzqebUvK7A
Qi0+d2p95CodwtTM904VrRKRv+SG+BrkSHpypJR5B9wbDAuO6dM5V0DEx40WbElQik3l8pEp2rVq
YuWiRqZ3KaYyuZTewVBcXMNkVz90OyoGY1hyc59GZQjqnT6lKOvPo3wBFiOthmBdzH1yAOLL12ai
aqlsOphe060ub3Vi9JceZ+XGrgRYAMwb+ikG6WFFEW/Ef1aKzodqyio2KlsbnkmDVTVFeQa/KkIE
504b/Gszb8bEu1ZAt7I0PyCdNC9yQzhyeohGKFUit3/1ZRZAyakN+Mn/1ddO4HUEqu1N6aAwcUzv
MZ03LV9G8PwXfhSCS36DIU0qxGWaN4Rmi60z2hB45mbdBPolquzwsW/R3/81TfbXloG6qdH3st9R
SoFSFIc8SlaQBP41VxceFXi+SZXjPOW3gdlznOXLvceEMbYIx5wi1PmF5YAX9AtWY/qSh9NiKbvk
YAhc6YAa7ia7TIjYZ3SQCDWC6EqsMLfj8dJoWnjty+EP3HK9Xa/pJ3WMkuMwmMZFbpyJ31XeYE17
70vGLqP2DEpWrCqRsoDboh91pd3HZmxewnkjJ7ehRTrHQ0AdNACoMifgQ018qiwpT928tyvqntZV
jgVaIceDwhSsjIZLVDuPk8s1pJvKnt9Oa1xcN1YeqV0GzWVcdB5v3jc8Wr21EXCt0Uh4hYQqg+WQ
6dwc/pqHAtbdJhNOIvJEtprjw5CGqIvT9lxQhfH+jZoKzN2HoFm4SVo/5qy+robi+FcR5bfC84eD
nCY3VokfpudkxVY25VzNyRBSlb26kkfJPjGKZKnk8SmBdPTgqr57STLdvVAeRWmE3n7xvQrX87lf
2Gn3aAEb8yJH5f8xT/PacVfYIjjJGTwFXtRQ0wnb8P3Lx7DZKr5rXcoity9FhlQKYvK05BnLvsgB
rYnqnVqYyMjneXLAp+LkXFJBrkcxvu0olJt1neo4K4UjK7fOPN7nIvOmWDuu7U0ikOM7IwaIk+IF
V3iCznIwRlCJ6FH9B7spvTUOGVR6l2V4beeNga5sR0xp1qQP6rsH+f9XEfw3FQESgH9VESRf6/jv
IgJ5xJ8iAuH+D2wJB1w5gBIDZMSfIgLNFv9jIC9QXYG2W/wOXLURChgO0ylEMXVTm8EUvzQEJkOm
6jKq6++qhP8XEYFu/x3hMr8fTWj4z8C64G2Dcvm7hsBhnZqmrWrg8d78UQ0jam2Kr89di3UH5SvT
1xBQVMzXGqzAvPJGf3etojraabbdbfIK3XzQD1c/4C7ftizgXNPMb9S911fqr/jBJsVNbvwWYW2b
pOYmIB5z88vCOLWmcwHbAfOv6TAgrWMV7cF8BCmHcQ+JlQv8RPEgFUrFWg87/wTf08OW53Tf2EWX
n5ygCQZyKvju1iTml/dhuSfnyD2IAcoRRfu9OxPeS2Wn7drwsf2sg1J7TWztjLM58qx4OBA/bt/G
asiW3WBa58SPE7CrerrxzSa8GSoGm6UtupU9Yd2SqXl1SoVXnozGK7ZEj5/vXbJfbu59pUMhRWm6
e9mvhFZ97NuroudImpOyGPCUZoOrzHCQTb5pyZan1P/ox3O7XPR5wdOYnC037+18iBmTJ6K6a1ex
4tvacr75flSWDbvMJBJsV3ieEm+qr35PPZRBkTnENyM94E9j4rCK4OkQj771n7seRtoHo1CSHYZG
MCirzOl5SMHgVe5NfU4NErVT0WEelQNNmbM6NRtnrUazB05cwdebPLH0us7fG67vvBYxLoVu8eZ6
EFAHxJOsAodzMEDj60GRvHEvxWi5MuqDE7XGC9LWB7svyrcBd+6trVeIWuZpfahecx6fnuzI6n87
vERBDX3MDzaF3RKxyxQt3FMydHlvemFsnHEyoRjKszogJ8jYFobzaFnC4wdSdHwjSoVKLRfHaS13
CcGyQch4CFrNONz72yCjakTAO52nyk07Te6jkeB2HKb9r3MELiLs3B9SMAlRf6RgsT92qgk3LCXn
oRDBXHwYkFPufXVI0EgPWOqgsIf2rWNNpdXlZ9lqJ6OBzTkPfGwHSsJQmzT2IUkorSBmoS/vM7Mq
FcHSRA3wfqQcCcmQeCXFVl0TNk9yQ0HBpgL8dk6ztnlqC605VFl4LQm7/ei0+jyqQfqVgloyNYXr
P4/cAyHa2+JREBLnIVNLD17UFwc7xM/PzHmE9dVC6Z+DBnzVyhOpcg5q8JUAb7Qt8Zfw8r7hEfWY
JZSJ3LvmPcVBp2/Gvru6D4SADS8/xDAEv46dJ6ZR7a0iyBdkh1jslQ2215Hmfur4Dz3JjSH4nOFI
Gat7X+hNRzdS9FPaDs1TRXUfOR/l/SAvjBCE4gLIY4Awjm47ZUeAOLLBcyUxkN92g7E2jvgsEKir
9F8j/XxYRCgUkkOA2+6oazbgCUIMDigACPzGKWq57lHlHJybud/0Kcfgcgsdn0wJpEk5r528X+Np
raL60PZjFzQbpTHUp7pKxiebEij23zc9lt0+jHjc/WLtvW+yuTrGXnXM567BT7MjYvnX+0FNUJnE
Bf92UqwX5tm53z2WPosnXw2yi0M0YaLa6eRNtN674rZeRz3GnbKZQLO8uGg073Pv/QBI6nWqKNSf
8Jsm2E7efTI679RHwn0IBjP97lDXoiTTN3XmZyjY65xQbzGBmhJ5V/jvE8xomRc8Ffy2HvhHTNrH
myyAMF1olsM/SE+g1/9+k82J3OcNUtuflmsDS+MvfoRGAV/bdDsLXJFpbcq0eVaEhggV9gsWWSQS
N8X8V2wd0rSDMB/9lg9K68x8R/gZi/p5UPYFID8XuPcF+6kPZ0flaJcaVezssij6lkzUyStqtYEW
9zUWfEOTrhyuxZghbKclN7ijJ1ab/moU4VENpvDSBL3yyWxYy6qu2x7lzCL1ex4sqmonm1TEkJbI
XYJxTvaYJKay16dRQfmuRp+npLz40Kd/aGr4CjEGKawV6ussjO01JQvHNKD6o+gj9cKThb2pEj3c
e3WnnYwUz13LU7NnykKAjyBy3IzJXArVingverg1QdcZT0rLxnbmctfU9kjvRHOzS8D++UfZktOc
OimXScFLj7VtPL1P27VaGC8CoaeX3CFcNFiRsnGb0H42bfXRqvzum4cH44Jv13SZymo6tK4PSicd
8m/eube1dqWluElPScHyp4mt879/aYSAt/8bFszgq4CdhmmjPjUtIGTahy+NHYkhzevK/9HbOKAm
XRU/deCise1bxZEgklZ2VAxOTXmxnDEFcFtDbo6G9JNapM3Rzlp/0fvRcNDLhG/ARDiG64lyYC2K
2SkqqiUkRkI0fw3IPdkn58nmh777sR8G/mnyvY8VJp7pg71LQpHBkDfMU2HEyg7alIeI2uguqVIS
yTMUDGfs9ubqvfFHBUOmqHX/exsgzSH8pZtHCaokdqPv+0ol/yfbAUsESrrn3vfdd5xlY9YbPMyO
79NnwqXsd0UPgTjEBKCPADmVQq13hZcWj26kJ8iGdPfVyZvHUcu9n6FCmXJXFjsqYdIHDSe4cyJa
gmxRh+Fal9IEuy+oZ2J3SMrHCKI7wAnmya6R+htqcSJuc1QKc2swvw1l7B4bnd/alKfBCtqlvpop
xFceEuOrWkAgrXNWBdKRUe+U+OoYYL0onyZCNrs0ynmGUirb1Oka+Bh/HotwQoFZM77eu4yhS0/2
pO90/uRLQbByy/SoJyalP8dEOtPBAoA5bwxK0VZeMmug5hXCfUDuyb4adNo/D8NPFYtBBMryw3GN
8GvktLX+dUr66mi5/k/KPLXz4LTmiw3Ezdf98BM5if6GwecKW1LliYoKQuSu7j9oTaB9s1BYeL4j
PttTauIK6yc74inqjZvLdzlBxMnPwjTrG5WV5c4YDXVdkEz8XLUOkJle++Z6fgSux+0frdgpjtx9
JsxpGEg2PsFtfxKzSbaOs5s3+ScKAoLTaAmo4GYgdn0t/DNL4+AGCudC+ko9EXQMblquuNuI9N6D
HJSbTqkuY6WpJ9m6zyipeaN0n6P+OoecQQLLez9HE2Ej3YtUrCBggYp24DTt33ejXHP2iu7Q+9vu
cAGloWzsFk5babbKi9fBDOAxjqJC8g8v2GNlLFW5G8hRC/tVxXaUWxBnyhMh+Y05z+oyEDj/7bL1
96uWrXKjIywIENPUXIvn2r/f6rwgHkLYA9nPWLjdJScVtOgjrwY8Hhy6uKKiIj6TZMfVvvOhojW2
eHba3Ng3kXIMEodyy1AfVIg3Sb6WdzcnTvR9PQbJPkTt4q6pKRrXQM0RQhLIXP3729e1j2/f1ClE
0Uzd1gCKmvOj/+8sRkXD6RkDQP27DzjQIkxGTjmMuy3s4oK8+dx2wyC41LMrxRA1+fa90ymd4jRM
1cpGpeOQkcZkY1InCzEzV1p5SBNr3gPRN4MKkT7iMQAgR1bh4agrVvQo++QGuKG1qUOoW3LAnEcJ
2/qbDnkl2dh//x/P8YffbzN8YDN+0gAboDncZj6CTMcEa6HJGrwfSh+dSjfLXwZqYtrE0V9rHQpd
1vvO0tJ14zVSeUbvupJHKEIEn0qMByaYjK8AYnE1zXVnJZtem/9I9Lq66I6iXG3Tv70fXWT22miC
YCPPDdnyClPXCClV7r+EAzVKflrUB1y9x4J6Wnbf2439ay82cVBYm8VYH2BoKaucJPwyz/Ooewwo
Sa3NgPRIa/ImjHYXOyagrAFu/iFEjvS+iYaaKjjZ7vGdXU6F0BZdSrpP3u8NlDZh0zivBkbCAJPz
YUdSrLpx1fghJ1Rcz4j+K87TNCX2DpECbl/Qy94SYG2YdYFsqIMZachF3Zwa8Ty5KpmYutDJJFm/
N42R/HSkK7fUNvwTOejgJPfkZpYcUwPqtOsPA+Hkp/t///itv8NHjfnj5ylfV7nX6jbeOvP4b/BR
TfdH1R0i6wfVaZjMmAgK/A7i15CqcK3C8QnZERuoplghi2Btzk05kCjNKhLW+D7NxwJtB+iJIioE
jK6m7giBNsK5RkrsXeMKNDRinZcud7yrMfXelVLMeGP62LGCNsZHQs16CnetiErf+Qg5cfL9z9yd
zIM8QvbjbjWfVXZkvuHIs8qWPEKeNdUw5byfJRjR0UVY727kvDDOKceo11Rfm3tY5dCs33fnttyT
m3cDTIsnHtJ0gcmtdVqqlW5u8WDN1v/+KWjiPz8GQn2G5uKxIByqDD9cNkWYQf8LTfEjKUgwY7oV
PyJpeCJDmeyxf4kf5aYbtfgxCnXKTsmFrWWfnCv3Zu4qeTgXNux8xH1gKEFadsH4+qF/pIr3XPS3
D93x/OrCj0DVjQEsOVpyhtzUMGcXItEpbvzrbb3vwfxe1W2jvL/6fbRWsmkrmllY8fcjMpzyTj5P
dPf++4spVOoC31EOclD2h0YDLs2pkk06l4lC6Gcji5be2x935QRP1pV+3P3tsEDPS+giH082txug
T0urUNxlCzXgBJgCoNy8B7YWWuxwou70hlXjTZ9Jt2WOWYmDTGptBs2I92oeOEc5YhF4PcrmSERu
3fToS/BUA9elBP1zLbTPk1v7T8TchrOd21hKKJP6lqRujWIQZQOp9uxTkYiD7Cd8AKcHvME2DULt
DajAiKD51SIutyu0ChnMfPQ/nFXLymn5719cONv/cftwIfWoGGcK7iFcz/5+/YjyXIv7TqQ/CPPw
CVsecrO2hbwX9xUqLMj6spVHIsDIQYDJIcbcPMjO30b6aDsgPDnJrmZUsbQwcBtj0W3AnJzPJzfQ
fd33vRqXmeMYgS0MvJZCA65bgsqzUBsavKV75+piJfBo2faDa2cu1Ce6KMCm6teMI/SXjnMV86aY
rGqdUpSJSommnBc3lKWqloUIfu4DaHrAzyTYOVUGxF3rzYPcu29knxUE2ZpLNEnFeZ4tygQ9zLwr
Nx+O+23YxOp+C/diP4We8fH8Hw77p1OVNbfEkZz9P7wzt2mQGvM3OkzqoByxflaOci8M65cuNpXN
h/5hnnbvm3mP2DLiEem3RM7vx3+Y1xt+AVzGMpcfBvK89KBOzGet/axdOrzbh9865RnhfWhbl8hh
0JrGYS6gPhCUiw6Te0CPVtVrpaFfDjpDHFaLVA/N93n3I4g34oKsjpt71/0wec7AgFVxI56tHh3e
y0pVmv6lEeYbaoj2ZzxYJHQz4ysOZN0DYZNy4xGrvQywhyvLKb/A0ZyWyVjxTNWW9jGokUcphme9
uYSmZKDDSoJioSDWuw2ij7c28tBtFgXLPim9R+FN28JBa6jUtf9YJM1b6uXlS+SjZmlL5EKy2YYB
ZN4YufX73LRFLtBO1J7Nk/sKwMwxDXMkgVnbk1+Mqt2oWtOmMJXw1ucE8TM7sX+o7lvkDDU5BI0k
jBJOT045OcgQnZZIuz7f0VtAWgZKbSuqlK3sMynaQf2Kz/V8gOwivdGuyXO2Sx+8+JMc8Hz96uJ8
fpIzugH1eU9QD21a2T9YbkRcHNhptXy/4g3m0IHQIe41aiXBC66UciNH71fG+0DMvcUUROLvXb08
yf2Cen+le5+cTXnpr9ODFKGWgPu2P03mvm9csqLyvv7enkdGzSSLo3mne9f99i8Nr+/N+6nui4MP
p7tP5k+Q/Ho1Q+uD/7JY0Oe1wN11gSUb6HmT0mNLxc2XzOJ8Sf5tyaZXSV1RYVJ/Nyp/JyzKB5LC
A7NRRj+Hyp3UtVnWxfF913c/N6Cv91wp1e8+ZqE5V/EXLdDVlTeY7qHG3evEAtdARpKLJVSP4IA3
Bd4wIIlPMHPdT0Bl12GgOq+IfLNtZxvWarAD9xW96tfCq61LkvvJ1Xf9N8L613+/v8ymkx//r1RK
G8hUDU3VrI+RU82NHTEINfuOdhjuQjRYTx48uikOrItsUYstNhmRi4dEwUr3IbXyK/WxxUmOpsBr
qbTAJs2D7LCOyyh4wPbFOwwjYhu5V+g9KvqJQNTcT8YTSZHclRtzrJfWNKr73jcxkyItty+Vrjo0
eMVsOsp4H4Nw4JZLFOKTE5TYVbqFsWirDF1X7Si8rhn6R99iQyRVOcg92TcZItq1Nn6J8+CHaXIu
gjHoUnJYqeZzhSE07TEsn1mEmWtkqhkK8VJ5aUbweYnhQaKcm4aufVYU13yULVUsgeI3L+6g6pe2
nK6sx6Ltv39M2sc0Mt9Jly8kywOVta3QPgYr8ahRh6IylW/IhRB/ZsoXPekyKDlsMNJLSNBEF96m
S1gnTNVTqGZbdK3ZNTSj7Fq1fvoIz4ma6xLLT2w/rUuIh2eIQoKs8lezVzzq/DgXqreMkFhLKsGo
zvfXMEM+U4cFlzyf7FfC6tnXIKjHgvqNwgddgvT30HpUSuRRM60TzxJPSZQGMMu7/ivFJdsUv88/
nKTfZEgLv4oewI1vuv5tjKZm3QGlP6ix3ay6ihISw8qRgf2VIppK3qqugZf+qw/40ZPrmvpRpohG
N2tPiVb+40Fh24DamA+AequT9uO8ijO0p/lV0HUiaS3G+PdXMJUS5U/fPxRl3jzBOGxPVVid0SA1
T7KLH8WIa7Qer2QTKF6+JoziU39UgtA4Gl71M4uL/AKL3b0OunPr+VW9VlY9rVso3fyqcAkqg/bU
Ye15G9Igeaz6WdE293fpEK6giCe7zBvHRRQnILsVyOrGiKNx0yun+yZQrV9NSirh83bE2G+B6HQU
9X9uhGfoh6Q13RI4dm3sEgrTZJ+cMrPRDkGNHVSszmyNKG8/i++VDZ9SbcrxlJYUqsmmohTDutJH
uPVVqH+uuEEu+i7zz7+Oyf3SeNL8wNoEfVCeHb00HhL+G99r6zShTf0CQxpdnNIdu6rNb9bIw74K
kr4czXFphoqxt/tmfEb8sE3JuXzRyb6sFB15eN6G4WuEDEHOx7rK5tdZGCywOByU8XzwW6ZzDSWQ
274zPv5POxpNg/nw4VrJr842ZdTKdbD2/bgUN/2+qFJMd745NU80euFYj9q8KacAoGSqRmvZ17cF
nhyVKraVw33iPg8lbX/wEu9Y9npzcAiFYDg6aBsfB4rPnd+vok5MXyM3rZe96vhHI/fGvT5mO18R
1SUzLW5IVNnYQVhfZFdjRO6mM2ttce+TA+aETg0n7JPncWRZuVD101xbm6rg0WiuijuQLugPiKtw
VujQkcim7xeA+axq7A/vu7LXsmqBgeA8/7feAjByEkXDTg408+j77Plot6LOJfJi69AZUEQNxStu
xhCE2zrG1Z4QsPrkV1aD369N1R8Mdyh2eXCUGwT4wZEiYOCAIYjye5/cc+bR/7NPj/v44Fmf7rPk
VHJk8JdVPCWCAtvcvECCqSilGgG0g+fYWqgVzflJxJsfZSyK5GpPQ6Iyd1GanmMHiQZtbsmuussS
wJqQyELhRajcem77PJbpiGrfyirxt4avl+u2sMa3IAwOcGfLT14SG6T9dFRq8zQ+GHORASQ99xnk
p64ynmQ/aph+VY22v5NNwRNOBO7KjBwM3NuFG+XxITIpMenGIPjUzJsO9Dvqntt7TwDk0E+GAthY
ZT4CNCsOgdkcxNBWfARsFIPPJgn6aD9pVkVVgK/usYmjpGweDaYOdYM6FjsFxMoSeVx4RqZS7esh
yTdNFrdPYlLdBQ+s3re+bOCuGd5Pyyo/k5KuPvc1psrqfFCJWx6ei1a0xjWxzRaiinlQkrt2xjPT
+wazN+NB7uqQFTdFVA0LYtgltH7TcMhCzTrnJlY3hY+Rh6OkW5nbyToyjiY6p41M/Khp1uO7Mu4d
VDmfWUTg3jK5yclDO3gjoHmm0FF7873MXCEQHJYGKlnIWmgKA6Nxj5qp7GRLqg7lnqPmSBtz6+wk
IVkJB0qZOnoUes0XXiccu20jwjd53TXx5vk1INvpNCynsRCHD9dn1NhPfTuYsJbDgntUis7azfur
nUO98ysRPicuid4mToM3I7d+2PhCfB/ycd85qecjwL4qMTawbUzDwrXuLDdOaaXHyLNWqt2ZuNLO
A4piehSXaK8hIvnd+4DSugJnvG5DYa569MaJjZNqR9l0mmRq0TbQrmqr3lKwdXmfN3e9j8o2Pw/1
/RA5j6/YRZ4KDuJjWCX5UgsifIojtbvJjUZoHtnXk5WTgfKiMln2VlwBU2SCnwf5qdC6Z9lqvay7
oZn/ZlLv+aChsVwXs3BZbtwyqpcOMpTVva+1kM72iNH9tLZwZfpzrh3b8zNc95NXUh6FWs61spoK
V4C6FbwW6JSTVRwad1WUnbGrbXYIQZLXUXe3DYzOW06I9dK20TfZHVH3sInTpl3LZscXfRFxMXvE
lcn55GLOIfsbx873ZNHjpdCc5DUeoKdR2dbjv4A55MXKtS+5QqFqXnAhyFC/o28FnEw8sfrqxaTh
ke/4V7RPyBb0ntrSocObeOzC5eApzUFuYmFhsXBvD/iXP0CT9pe4GDaHVA77UdEeYks0B62wk12b
CGVVRkp2sV0lfahxJf/RwH6Ab/qdHO/wMFeRPuZRbZFZbbmHxYn9MqTDVc4MBXzr3nWeTdxkwON6
yd4FN/v3c/kOFQ+A4y52P+EolGh2uZa7xhDr5ULuDka4KaBN7lTD0Q7WXFnDJ1O7Vrezfat8LlOQ
zVbS42hBmudZ9cKGWrrYosgLWnE+OvwhKXFayVE37bnve6a6lKM21QW72sowJZon1ymXNEMblIVs
QsvIjm3HOkU2Mz4wm4p6iJxAe42MGkrXRZ3l9bW/UD1CF45jf4lmDXCI/vk2QU3CZV7D8Kfu8r3i
BD5VDP/L13ksSY4DSfSLaEYtrqm1qizVF1qLaWqt+fX7iOzpnOmd3QuMCASQJZgkEOHhPqcqWokj
60Q9oL/snEyFXnOSFrPy4WtVy/um1KQvkapvyRB4d7Py7cuoDUtOn2FFkWn06ZpVclSl0L9nMlo7
RqN7VDTr6ZYU7LDPjIm6OTmIRiHf97gS3UaxELifmqcL+pD9UkGACcCCN6yUdCIG70n3TA1x4HqP
Ii6Jn9o2Se8ktrSWSr3ZaByfz6KB8zfYtmn99WkSV6NUUvceZMpGSpJ6Eeja8CVRnTNAnOheW0Gx
F3ZvsoeydJai4aVvS23fAdlZlF6EdvPgZyfCq9lJXMlWmZ3idvg1OkxdYROjDpyOhw5N1Q+9otRI
HWTjpJkUsZQkgOZSXhXf2lKaj7mZfA5eU64qNWkRPyvUF5j5vqojO2DgohvfqctTNoTlSVwhy0HN
N2+tOZEj/k+SzbAYsc2Q5JZnlDyOsT0HxGQqv2EAt4Z0LQaE7bEC6ggvFlu0tY5aCzXSUNaOwRl8
HTnrgvJn0R3gLH50UYzJ0GnJD13Zuzu4eYd9nXfomShWdBnzFg4WVeZH57iMnknfUIdhhYtICQwS
pKH2ClFsQYRuIjX+d1cqzW7lDgS5kq+unXETF4l2l9Us+Gw1vZ8nKYhivY7NVV/U+h69X9RgqUNa
x7acX4FraPOxMAkHB3625psbn1tHf0sDpNm0qSdMAeVO59iijMRswhKZMVLh/FkYTvyoWNowts/7
sjjauenflK4d1zWSlisgzc2nn8TAyczmrgStdchlhDbVpGg/ayumJLkJ+mOgwjhTq/oRrvrmU4Vz
YdUHKuCRaTr4HWgH0/BaSOFaJO4JUNg7kawXjeWnzqMrBqB0JZf/9NFjanjgelwqUqO/qHq4auO2
fo/5fu6plvDmru7X76GGhHaHuNJjlH+lMhW2WQcxKqdUe2gQ6etUBVzSAlxfOMjHDOlAoFiZeyFJ
GR4zk2zu1BMm0aTp54Dy1Rm2YvcySk6+jWIqHlBSXRRqkm3doqre1AQ11Toprb3oxmr/tR464yR6
qatuZLkIb6JnS0vP6psXOUGjOyyKhZbDhVHBoHGYMlbtDGnCX31hDLpJcrqs4uXTUQz80W0QSAcb
Bsn17/WE23/5/teadUFGUO4an30ILNyN6gUbrQzqWUBgJVrG7JvnSPYlSzl6H8zG/FG3fK10LfBm
BNPORRBLn5VjQLCuad6tm+7WtpOH/RDnxKHR8Vkpgxxt3J6obw8h2R6JZ0A8PEW+eAalvZ6U34U9
8INf9lSJzwbboZvafq2TwL8UPWG3PO/Lb7VRnCgu894Mt2KznnIGqwZ7eCuJPwgHyZyE1hS9PwdD
qBzMscn5fnjVN/T1Zj3YtC+JZMJ6HdrZToEF/GZCxvdY24ax21OT/KX3Km2rI3iwqrjHP2Gbm4u1
NXTp5tQDUr8p6RZcEoCq0+mn6mJ942cBFNktGRT4mOCImQDhohH4bwEVF1fPgT/8/ugK5yKgRgw+
fA+ie9Z7LvDHes/PUNnQg8wbc0qh0RA0sqHfVMVQf9rlKmub6EtlakBgEZQkhW5HXwjyzBGiGoiF
aiOIhqJYCrckq1E1M7q7a1LAmWqSPAuo6dr3nVXuIUSpKKz8u9tOtsiWoAgQw6L/cPy3j7DlGRQp
GfrAi/9y9usy2JQGLOVKls2CSOMuUB3l3lThd+qx0qM+9crBNuYRRFibWoJmRQp4ZfnUgiYW1Cc9
MR/ky1GfC9x/hJxsqvaKwPQfQSbbIfIWVsH7I4L0nPDoh5K3ryZneczlBV9pfyeh+Ui+q4GKBKac
x9Vkk6DE/6lr+RxIgHOY9FEPE/flQXSfTeYBfK+Vv56WP7yQlTDmYx13wNxgnimz6hZN2LgBLBFw
vpqStqmLpJzO5hLhBKdL07tZ2im4K+kz7ADgFNrozIMMFi9JgYJIypz0My7KHSLh5o+ht9400+ve
Us9EoK2s1H2YWPKxCQp5UcVQGXV5Iu0o/QKh7aKvAvugdDb19lfTw3s16zi1rE0l9i5ioJa6+iw3
K9EZwklawxpKClibelc5yDtBizHTPDn6CwbH3Hfin23g/xXINrkeKeJU4I/j0Sc1tSvHLlmPdpff
gCYiw80L+lvcI3Q6TWKPdKlzx/yQKz1cOKkxnBsTILnW60slKFe+OwkzSGP9rWhXAvEcFDYMfUkR
nMwJ1adQljNkY3bVJWgIVD1Vv9WjdPbryH1V6kBfG7LO/jVSylfddm9VauZfest4HeUku1lRm95k
y2ajUGjxWnTFgFRWm4SajJMwSVZCLpu0WK29c1oGBaDkP5SoeqfylmIXq6pXmuP1O3mMxjNHwx5S
6D79rmd7e4yKH0lbkLJ1lOgau1Kx5Uev0LFUk7tfhwFcdLhUg7nWEKr8pJTDXHiF5R5QDrQPHa87
NCrH+tNok434XALi3KjsUW+5UZpI5rrdqTfHX00G2GmfeC3lFH/bHbsPCSaFIPwLjk3zp/PTZ+hI
F8AnA1tRZFwDJL3WYV/4b2z1II7p/WTz6NqVPaf8sdiK7qiEKQXbMRW0k7MRaTLEaLKzJ5hGd6Lt
LJSoPIrRoHY/CEhbJx6lwRvH4FPeW83lsRBpZziSopuYqGgmLFJ1ckXAbf54byeAzroIjgHx0ha2
hjrwQ1Oax6dJ2AHJdQXRZOhdtxz4wvqml42/Bq75Ff1a4KNIBxfbLB6/AxweN41cJees4ItSZFrx
1gzwEUdR5fyArG6mDhkQjkKrTg2R5C9Bipa7TK3qzXWng6AE1BaR3nTvELxY50hYXYmqy3MZwOki
Hm13YboDyJYCrHXuGOFNNE4Tb2VwQadHL6iI05rS1hzj6OFgS8a41mBlnVs1qjUQU0tG1B9F46p1
PMzE5eB8tGO4GivPfctgo993CC1AjDA6b4E6OCs1tfyVOnWdzoWroYYcX4yWGlIXqW6fxFQjbimn
J1xG4CO/abHxcDLtXD3kWgRv07RE5kGLlSapt5TrSV6GrcnY6eWhywZYRYbcomCcp9NMo6IWlVnC
oQc5zKhKE0OZkykz4a+Jf0Ey5MrCiyHkqtgInRX0y5GkS66ilxleff63XVY7StuFTY1j+NXx1Xy1
eriBWf3HGsIuTD20VQdCVa8Z9F/iMEQWS122DRllS02C936MH/ZE7tWlmWXoHU32f/sLe1tm2b2E
oh4uAnfftA0o8ulKTYCXqzG1OlJEsLwfpHGTFSMPpt+bTrR0tMPYFRN5onuxLWQ/xC1bunDnEqwt
8kIqSa907//n9k4MqLWBGInisy/6137yuT1sok4h9ozCWmV+EDSBhSqRW0QJQ2dpTV0/6M7ER9kI
xaF69CpSPcKuRQ43djnybpPN9N6yzy85b3iq9ir5SUCRm051SSJLn5EqfSnd1rhShhshNwE3irCb
Nhs5juY5AS2nXapZa+462XF33HoEun/XbVSKFcM6PNQbAXRlvyFdUKngLqfQQ9R+5OFE0NKp/ULY
Egs2+zFsqqVStEugGeql7EvjJYytHMqPsljz5zVeCJrL+wKOFBhwJP1FuPye0ANu5KgcAlh05OTe
Q4o8qlZwVadeVPJMzJLwHkrdOKsqawehH2E7GC3dU2IlLmVGyaWnJn5H1n+XxnG9bykvZ/9QH4cJ
nCYadTp4RYb14XZttRWmcDqg+VNjEtSag3+MSNCQwkNEUkJFzxucRZrBSaa5/fHRFbFCNG2O8BZB
Hz9FDstR5YFqw6VHnnDNJsh9EQ0Ax3etNwvKChz3ZYwUxFh0DTXTqdu47Fj0XPqiR9AfIHiSr9hd
DRfhm8EBOA/HRnqspgVT3NmC14Y0q/Siqa36Mn7vO9ks59IAtZ+pB+0OzVxj5ZQOwmzhWwpa5aeM
RJDiGPWH5+fewkrNH2ZQ6Qs1TDheBxFF6q1unmQlrK5lqpdXxW8epjRtOY9PHnVfWycxKNwmE/w5
0OYP+YYTIIAyyoHtg4VcSLkIlOAFTrJsw4ZmBGo2wR7E8MOzUMZx0WtaNf/HTOFkeN6PqGukeU9Y
7VZW2jXR9eFjlDnqEz5C7mfqUi/wJebhdYGw7eGl1MTU7BrYecBBcWrY03AzjuhBPW1QL0H8HZGz
yLxah8cihtEMfrCwD9mWdlWwd3vT34uuaFCjQRIEACikdDlbYWFUUAvyV+IS5YMRubppuphZr8hv
5pu6MotN7LfVzStg0yt0q4VchjesDuWPHMuAAUqtOtdu0+1QwyP+0JkA7VrpC6mJ9ocaqqg0KNck
luVd4iVwpzQtvGxxQLbfRnTiSKyODVXbjBetg/RGLVPttaWCIYkN+WKksvba04umnhjrqLgRY/Lk
OY3lZaQ8xv73PDGmTIjg3/P0iYik9SN/XkV5hcZSSkZtQFAZzDVKRYaXv2QaOsnZBO4xpYlWBrlW
s142SaB/60AJIa2QqBdpLLN9FxUIDoNg/1KwN8tH7VvjTf9yKLvJ5QbRCdAl4nvTgKLBl6ZwYio7
vjRl5Wu7wKi5QSEwgtSWteOwO/eeFLz5aKOt1U7JNgpkIyi4oS2qeboBZUhi7Cp0cR9XvZltXKnz
N1qWTDCYyeU5Kq6e03w9l6knc8MT2/VZX2jmh2epwzqPon7dQ4720cMt6Kd68pXXVL1UETzcmTye
7/yZLiYPvhkibAhbQQ56h/gGqFbUyCtnkNq7FEY9kXOo78QolC3UIxKOgK/HrYmBVfOu0aKbQXnt
nTp5AsGyPu6fK1UW6O1sWhh/dPS0cl+6UXNIHEdDCC2U5rnoVhb//KlpbVODSHi6fDhOV+itvMH7
OK6F/dkUI4wq6lRqn5dvPParn+UUc6Cy4Qdb3nbWBk58z01kCw0f9eWqD+Q9XGmICEr9KSqt/tpa
yXDt45ItEUABYRKNAQ2d6lfNWfSIYPfXx6iY4JfsEKCNnD/XKB0e33HRQ6PKsqIJdHvYQ0D6JnoJ
j5KTkneAhKZSYODa1r6dyoXrqXl2EwlxKbkO1p6oKBYDoNzleqVP1cOiLxo0JSMQ1QUK6Czw56r/
6IeBdytU3aYg3Ug2UHzaC8WS5DddBYZh1kq7dr1aeUPLtgB60xu7YlTi7TAF1z0VpJKfBtkqhtf5
1beccR2jRbTwzTR+DdNChVmorObQO8evLRywBzPVSthep65PlZLqZK+iV0hgWZ0CEXbkO4t9GWrF
Xlw9GymwSZGIfkguy354Vl5T7MO6hm0xRz3ZlJq766Cwknh19xpUYbUrexsR5qkbmka8T9XUmBVy
0r9mPlQMrj6JFU6jVi/ZByhnkVIzje61C2zjCKXE93TqpYQ7TmE4vImxuoi1sxPkFzEx8lztMnj+
XoyhjGZcC0tC1Y1Fszy3bi48oWLMgRXwpU7/EkO97kevCM5XHsSCaM9vUivR78IvHSD1LImIis+2
On1Bmt2GhRaZbA1hm1e3GyAZgyAF7Hz2Ovr1u5w51UmM2SGgWDXso4MY5GuezBOnDBE3YqZkBdlC
Z0e9EV0olOCcg8pkpYcKef/c3qduHhzzfzcDbDJypxyEGea0nAg1FKYPt1ChfgoKBxgHA7VaCB/4
BvAZ63HcxGp5/dUVE8W4mB02oYzIKFI+RGScXW528o7tADEnXtlAeowYCh401ucSyfRF7WoO/6rJ
2MFnCwpTONkBuGJ5JLjYqePx2YxIxR3VUI93IPy28CqBiJo8hD0aiH9TIe6U627UkWCchlOFKvbZ
04n4ebCsSoTg2eT9bHPQbaR8wa12sJ9nvRkfRON7wKTbR7WSaKF8hMVwGk+K9BYM1sTH8dtHXEpS
mBws/tiZNfRn1LlbpGq9fFfoYfUWFJPCpGN4xGPolmpxQzonhF6YHoLGi1Frhxd2Lxw1MtguC6ga
yiJbuCoJ8mCU4OeLS/0K9eKwGtCIX4RO6IdztjrpQmsz1JZ17rl5YpFp92TyZo++UjpnP7HHQ6Kr
+lWsY+e8wFMomab1sjCoT2hwAMDmI4SJ8iMYiqL6pzA97GMMZ4mvV3PxQwhba2eU9bZes/RbJVsp
Tqeza+IZGY1edfaQ/o10VzvW0+GsnBphl6Cg8BVZOwpXvehQ3uMv9bA93cSs377CntjDxD/Ifd/k
wfDFdSE0UDL5ow+setM3DoqJ1PYJO4rf44ddjvXGkItm5ejIRrJR8Q86nPgoPBf6ukna9jagv3Lz
lY1v1/pVWNihqBvinIiMjY4bz8NUlskpGdVW8qz2pgPiuyic/x+jAIIoxYFeby4m+0n0VwuwFiHS
IXqD5nbbp4l61Zo4orDQpIyDB4WSBPar/1UYq8BuXpAyIvnChLQnXJGZ9V6Mmez3z440vIsxj3Dt
UVXRnm3qQL3ZrfHmjeUP1c3QEC488yU3VzBtO/Wc5V4lx5WO+jRmxpWFPG5Wb4Rra8MYClkJ9IjT
aDK6zuH3OtCPinXCiP1qF1A6XCnqWZtORsV0WspT7UUJO+0oep5cEwuq+24pZRyWnMAtT5O/GMwm
f7ky/vQnftstxaCrjeXJGvSzlfiAlmIXolMbQnIzh+Mz73L9xktKv0FXYMzCwcm2dekbt1RRvfOQ
BxsxKNx8hMEWlUc4/jnL6F4ySreuYo6aa816jAZj/pzUK+XNdlUoCadPcqXM3tnTB+vTZ/7xwaLr
heEhKoNX02yVc2mU1UKOfPcNupSfSKiOf/naPZM0mEVzKo8VWx0/68BD7nHUAB/xmlkVpTHuo8wl
sCZxCMpASF4Da6jnnWUbb26ebDyocSHcTV6qqSk9SGTR8pHXaRYnL47NRgLd64PoCQ+rgLHYcfR6
K2Y5bRIeysH5ZukWAsOdBVsvqOQGpJbVbakGzmdq5EPAZ/fqNrHaM4gIuK5K0Qau4x0V+VN4PEwU
IkYn0S/IMoGMk/fKZBJ2c+RwkoZFv5Czpj1nWsURJI6Kz7FCFrmQlWFXVZr73pV3eMbzT4TdoQhs
a6jKg6ggBhlTIhKNFY9QSZ4XTp7fsqnR3Vqe+aOfb4VNUxQCvhyDGtu7UdyW3VyCsKA74GIWY8Ir
h+iBMoXiaHStdtamxkiNdt4ZKJILW6VE2hkyCe1s+daVg4u6e5oKrdFPgXJVK/YFMzE9ByrOFz6Z
842mwOTHaEbGQTSS7RDqEpdZW3CZ6d6wSDgdzZ9OVd/8ciffa7AD/bvre822JzO7RUDkO8+Nv3rI
eoh7jsjzun7ANzhrXyj4RQnZlt2vqWmtFVWTfhqts5I8ufg2mLBYJnVivAx+5CxHyTIPoVYpuwA+
pQlW7V2hXNiFhgdOy4BerbI+IR+3V0po9GsoI61PZNkAtJnGu6251jZsFW+ZRSTZMx9Kihh+vI0R
S9q746WvFNwZF7VPw/tIdlWY4boM95KfIqE7eXma6yySNtH/30laHqVzY0S0uCc4nSv+N9M31EVe
1xrfhsE7e5B008k/OFd+6jKomlY3jFtRuAdhLhUqiYcScu8G1twPeIvhXu07kwRzH7yRiXnM7lWV
MKKVNJfYTnY9yZhPQjEweIATWsX54H1qg39xOzB5Eo/RM2F8lJMmO2w3yoIvxhTc9PzPYoTbFtFg
P1VMNhpjiKxz73J00ZUleMuD7BJAaTkxHltFDeYomDafZUcIaGi18AhyNrrzetmLNDfsq+1qtGtj
LZLjVHvNO7I8bzWo9/2QozMo3DRqYagCK9MzLJrKdRiMD7FskUXJEgokoEzTpzRLu3GLT8jcuy2a
leFSZNbb0f0ks90R+6wqnqhjMROLjrmEMjDogG01fDNaORxmija8hJGvbXJyk9naV21/k1IBdBgN
8ghRUztrufZ1yhrqtj7VLSUMfYgitt0qSAU+bFlwrL2YhBoeho5wC/vhaCuZg7Qv8wwerS5x7kEx
QIHoxAfRizR9vE+cJ9OQ3XbNHs3xegpbUFtDwdohK8nTBw3VfK6CkJcRZ/5HYjvf89aQfrhuNSdZ
gQJuzUbH7srhOzwjaIChdvMGd0wwAYzgMJb7dtkFffkywnUOlVYB5cTUbanThbkQsQdFgahX10Br
phQsLH3NhfVftUGtAa3iQX4L+o5OlxSLSIPkQIxJft4ffb2gZJFBv4rwiJQfkTNEh4iSghWfS1Ir
0mq0wDlfjEWin/NGVh4gMLUvfqbykMAfQFLNYoO7EOAwBV7plEP/u1JW+UbTDTBvvWZ+lhkh16r6
yre4X8Y+xdU8Wn/CWDpQyY4cIlwOpbaoUPhA6DhgE9RbO9FQvgEgU1ziyGWGKsaumJo/x//h+pyv
CcnOZ19Mf3TLmnhBkapXuyFu1OdR+9WSgYXATzkRE9gF3BIAtf1z4Ej+V9VL1VnR6s69LKh/Bgkj
nwmPo2BC/SgMbGW1R0wVvXjZjHdlYrhXKKfate/47Jj7GqLUydY1KUIZY6Gt2lSeZHtb7sMY/p00
H4t1A+T5YyjNr3ZWRJeSEoaXNNHWPg8ITquoTkWjCRKZ5565bHqCRKAYmoOrVp19HHJgDA5aCMZA
AjIF+3GrAUlsZF/NNuBupJvf8R3K2Te9atEkEqxVCbk1t3wf876fqaYRHY2pC2v3rLCz4BXKH+ti
tNZNmOu0d7aosiDJzV7hnXe8Cyhfazdi1HaMnxSpOicxKEyiW2fdXqf+/bXvu3HjdJG91LtG+SQi
dmxa13hRkQE8Ihl8j3rbQhu7DSeQAx+uKuGqyXpnqU5dMHblpnRTSOanLoUJ0k5yyYRDcBW8akHu
nRCC+Kwl4xOFgXfZGIx7VaXqCqxYtqz4A9w1d0LSWqWPNKtk3G2SEyc9D1/jrnJmat31K6nUDo0B
6Uw7ITxTCGoA+IbRfpgwoLBJedsxltFdmUaFX1gH85IN4FX0ukGFHQFC7JldOFdAwugOprV58YEH
cN9W/XelKThepMkXVw/9JXt7tjeqLZ+a3EDoZvLIYZWTsvB7TdRqXtnk490RVIdVWupidKBtqho0
w6XxZBbBwS2r9MMKlUk5I2p2BkIBH51uzzteQ6+NZbanLvfJIfCH+Ghjw12yE1XXWjmUM98jPgLp
F3oNChAX5AWXccFtHqgQU1i6Jp1CkJ079LPkFd9/4656CgqrRZ5f4XkNN4kmSUenU341clzcDDg5
YBz9244gLeLrfb0dUsTbNe6xT2nMzg0Y559uEi1KU46/pwERPbME7EQNYrRqG86Jci93e3Pkg2Uk
Wm91rrozFeKWb1aurkLVGH5qnossYSd/qdSsnMuD5xwMAy1pKSqbGQrd5VsAif4Oap5hLrqlb5pr
MCtk6aZRNYKfwk9cYwU+rXwjcZstLMWC438aNVUCRqZeENyZRtkMUcVb85+QCE68jWBesyKPrmKl
vKEGIau6OzCd4T5ok9wDc1RNRXcgz8wzvLNfAXQ1P117q8t19RfJ4GTWR0r+alJOs6wGPT0mCsF9
w0/S9UCc9yoDl5wPvpF9jexyQ41e/TMpjG1HoOVL6HvlPA3K8RqpASXOUlLv0twfjrocwWrsNuqr
NqVqbUo3/zKRu55m8wj4kZiR/FbHsQWYwMm446gQjylFRcSCHZHhgABWQ2tlVPwdgfG3Oym9AxpV
Agjn63IPWw306eNghaRI9Kjci0YMPbumGgCqsuEt+8ecNKaqQikcacPrIzuVUwNDcrxQyq5dwFSZ
nYgvAWETw0plR/8YCTjTsWPHR4xS1fLqcJKo+21m8y5+NEbmsTvq6hXq9uBVp4GucAFmpJX6CWGW
u21EtwxDGxZCAKuTi2yMyANHbkvyRQn2ZMTLbCYuB0+ZLse0Wmdue3qMFK0b7Fv0AvyVuPyHv2+f
B6IoV0dH+JzoyPsoa+mRnCKQsqkb1F610TQeDlCGe+9yo2oLgibjRozypkbEO2u6oxglqQ5zlyS/
GMhwvkxL9rUivYklg2asZ6IrlkQyAxrgadRje/NYUnThSlgbemFthCh0VROt8ijHgqRMDmZPm7jq
LHfcGV0J077oPxsx79kVV08bG5ZN5dRHMjw6pfWvdZ5QHq219gU5D/tiU8sVm9l4eNr1vldRhQYz
ITw439qXeEIloiRukqH6eyqayXBEmCgICb9+p2skZXk+R+vOb+xjOV0pdvjrStg4Kv0a/cPvv0YB
JdiP9bLYO7qwuUaRau1qNCAQzoH0Z2c7uq7PxaWuj+w6xOXDQfiSzFNnvt1Wj6nCBj8788XlPyaR
LrF2uWIg5+VbCYUCUrkJWoC6SVx6F6QpPGo2FLaVJTCdInVIPv4eGCLLO1FMPilYeJen3YngmOV5
AdyeUDWqIdNwratHUMXd/uknhWqwq4LhozcMa1u7jryyKrnfqZHT71pDR0NJ9Ec7HpC9z1x9+RzX
85Rx4SqMD/9HX9U9NMOI1lM16cxC+Zza6fgVrYByKcdpvfODoHtRlfpD2N0ynxnD0Fcqheps82LV
865JpUiX1IZBjZu9XpSVKbHt8LVqQ+pRhq2uh3R2LGpzD8ry4S2msLl0zlF+Fx1yf8zqDGnlkOI6
CptotBhsMRBeniqy785au5qCp1OV7KyrUp0gT+TwzUqlXdtFlKZ6w6urJfU1l9XiGufRm57nwwcM
ArATrgo/l1/r19K12tfKbTWu1ahtXwXW+de1qUE8mXjjmTJtlOXMTF11GmImXgttEpClvxBXsw5q
EPf3AGUhXticnoLQ7e9sdRGcYAe+EKNSlcXHanS+icG40BS2SHtwCXEzD8ZypWjeWRtaEI164RxF
kzQkuWcolNfrVnKQgxL957i4sopmI+uxumuaSG7WtRS4izwluuqEebs3WmIVM9eVmr3oW5NRXP1h
s2MV8isik2zENAg1VB28j60Fh7q1vHNjd78aw4IuuA+hl/9jgIIBWJ8KW549B4jveedET8Mj98v8
D7tY0/WzF6STeJJPn9CbakdWjUDyVBskqn1GBRFbQ8+o1fq77EfYDQ5plKI9C4nw2Wr4PU2PK5vq
oedywibW/O0rTH+srvreXjGLaqP3I7IpSgB1heE2GydKwpxKhGYgTddl2ba1o+mSvrhKYUpFkDRA
+jrn6WO52glCK/2EwLUHo86wUFopP5mDCxGxEqTKIpTCFND9NKqzf+gQpahGbhSwyvx25RC8Dyq3
Uaq3yVJ0U9fIFlCZFFtww+G7poR/qRO0SQxGxo1vifWKj3shwXgpULZ/B8vo7MwWOkPh5PVFyeOq
UEE3sD5f63gOHrLaC+fed48l6eirbZrk07gnhLlKjBJaWsRLxCRV5ywnfXlAH/L0s4jM6CIgDexR
KnjsP6ngiS9PpAMY9D8smfIZRm10ASxcPfAS//c6j8+pjI/nGl1PsRjlyrsmHcAUEGj29yVCVuYc
AD3QsKmhsrFepGPMcyLNG8oVpSY8JBSsHsRVLYzjaHI4V2ufk9vkJMaDSq1/+T+8xIQoIaMO8RfQ
3D8WEcOPSaHlR4dml3Ei2kdOU63bxrkT4JX2vo6mwlFcBghYUWGFceALyUODogbQflYLxo5CR+6D
wCUaErrSPiA6MsvSU+/8qG03XExhRPRupqSjyET+d1JSDAEIKKi7oZE0f1V3ZbrTnR66EApUC3VC
k5aczx+kZI/+72FUQKXu9LvbB/BUzwRTmQIbULWIo37eFUa075Ww9tZPXrNaGx4fEBpkWU6/u48V
4PPpIY9JOoo6x+6qfJqGoV1FU5pqcwx1H7i9z9MLjVRpG1hlwv+u0a4p6ibXqPCoGJFcxPV+2xye
wajaWCRep6XEQGYhJzmoZBifNlk2P5xorPdiJWHnubqowI9TRsRMTcnCi2SVj88TptLWU9KzzU3M
CS0Kbtta3QacsSjez/uDVvO8al2nZYdahIjUhFHDB3chrVwaJLsmh8H1FlIe9jtvmpgLJ3HpeiQe
ldCuls/dWCmn8u7Z/WNz9hx4btj+f5cqqmoE4qG+71sOPiP4Bq/xyrMLnBm24akxu4s3GP2u4TVv
AEzDVmTWGxFYfSt6VlSW51RTirPlFD96owBV/dskPAZVi0GSjPlmMKAijtpcOsKyGsxQCh3e45Fy
yh5hxVvfJeYyziX36NStstGVKt6pEDgfKhsVIw0JpIukG90iTILkdRwLDs2tYb+h8tHupUYGH0WC
xAamSeMlfXLIi72SBs5BdT0GoQr+NSg8VHUID7rqz2QOxnJshJdsSiyGQWghLdsuRU80CHybu1ir
f7SDF4Vzqw66de4UFRULrrmozFhHyp1icy/wpbU+jPa9lUoOram6rw0whaS0Lw5CMIYRQYZIE/E2
vtZQ9ya2VZ9F72H3nB1nQelAAmKcau2qL64ZGDvhIcdxfLUhX56RujY2uuUhy0aBBpCEqvTXz9Xl
BCLQLiVx/rRlVSwtRy1OFmIZsWBTNMOatDq/0fRDGVPTp1G9RZQzmz1+BEfW2BuYyl2vxsGbmzBT
HP26XT9/5sbU0ktG+PTfv13XDxDIJIDmpx9buMPD/vjtnqbfv+HzJwh1m5RI6Jmbx0emHDcAqrB9
eH5maFlwZqZk4J6f2gbS/7B2XktyKl2bviIi8Oa0vDdt1TohWlIL7z1XPw9Z2ipNz96fmf8/IUhD
Qhkgc63XuEuocL8+oRiwDNJfn/D2bQW+jdTv9OluY6uGx3yHTyd6i/HFJ6yQEbtfZDd9wqS+/X63
r6XLIYFjmXX7dOJovMp2kmeDipq+CHF0lqRfQ7U0dvfhLdKOmExK4QIYXoFLEGaZVSnnx9xs7AdS
ZY+VajlvkG9QnEtdAJaKW7xmSjrPMa86ZaqjL50RK4Hays48mIzHVCUi548uT5kgIusZ69ipKdq7
aBSbAjCGZjjDrX/ZQpqvCYCuRD4U57vmYOfRj3t/RyF+yDufCactLxpNYq5XTDLtCSZwVWgrD76X
qQ8IRB3svpaO4VQaCqvD5JuvVjSKbqaLZD2zbR9VSLq4tY8chY3k8TSG2Kh13i+T1sr/qHOjauWY
VnW+nWXATacaXHUmTiOOqvUAVxAzT3ai2CtDdQLcfCuJo/oaOaPCLBDn/H29voql0ajYF1EVIviw
QUwim9+vF83wn5kcw0adDorr0D9aanW7UlGFtjtx0B6v6PtB2lvktc3tKwHsn6/lMAHGr33tnaPm
pumpkhQIrIMXnMWeESdQp7oy34iiZcQouRcqCIRAr8PFp95OJPfbErbjfQDRQ2w4g5sOv85wrzaj
PISM/9cZ7g1x0fw6SwYJBf145kNyi0ay7CdLoMyEtpl0rFRD0qDUe9GW6Txi1qPT78k626Tby+Lk
OFgl9LJfXzXQBQvyOeaT5NvevNXS/otRYSym9NrwLczqY2m37k9nJFeT+j1zwpasMlMzXCvxL0UZ
1f9u6cpHbXnSFx8rPtS5mvRZhdezSFAbvUJdYmmqafKJy1XWpt9ae0tq7a2DC+W2l/jnapklbFiY
eSnud26u4QBUK8f/VGwVpvy11iZb0dJrzsQ4wkAQpcA2GQ63WktzZj0vgiWIipSfoOZXTudBVRPv
l5R41ShMT+ZFOqWzlWsaVfpDgf7QOqjybVAqATFTxzvLDngQ8MUScoz4vkVqUh/HypQfQrl6FvW2
F2mLcCzrHU93BU6ltkhzS3oDz6qsHNU1SSRzeN8dM7VBgrbT/S23hrIU1awQ95iGyU/h1Rh9GxqY
GddIoTrwLFdMEwlCkvGN912vx/uqyms4ytPuqKJaYRvKrlM87FvxWw7sNl+OQ5o8Oybps6bHHMG2
zPg5l7BVMDPwHaLYNlCuwkz+KUqjVNsopDtHcSSaL8YDKulzlIJ5F08bDFBBltRPotBF+Rrl9voq
jk3C8Vn3AvkkSnwSdHldPzyIrnEHCLAhVL8lfCA9Jaw/t9wKeETqeRUQq2ej9Uowl61UW45B8Ktu
TOBzoXBdARQ2CPuJjmGv/tU8dTSbMd+5Qwbe+Hd9bkyBhlaOeJCOLxFuK8Cqi/i1lQYV+X/e/KKo
5cQ8tRDrUg+Q1itzgBfZKMILdPXxBdNE0UlJnfis5S3/Y0aw1RA+k6kwE5gOiW2DdL7kghKYWgeF
h2NnjfZRtI7kv8Ehec/Y2rVXQ6tPZR0nr7piB/uxDkrC8RyUtWO2MsFYrMRBRo5J2dAELB5wWNmj
3u+uvIkxKTah8OVxAnx44smyR1RqYAmJjiIFM3pl+RgS1hqiRr02uPaiPRxEy4xveCUau8F2z+QZ
byVRVTadN8c7lFtoOtwhpb1XaoOMV5+TgEQW9FlqvJBlAiMRCHa2IeQCEMw/cd78hrIDsJ9goonj
PX2J9MJYm+44ceZ6VPokXtlOY1YTsxpjT4IR75UFfUqZ0uhKg1kU0KXvplvkM1x+5efcN0m16KpK
IFt3Nh0KUVtHGic8SY7ZMEvu5ypmacafsvtOfA0bymmkIo22edfq75EOU8FsZP2xqYl61XGQHDU5
I3MX9d4mkC337FtatrCVKHkNTOlHYlnGR9xfb+NgenWVsFp5awzscOuila4Oqg8LTBNxaerj5xFb
q6cAP4intsIJKrLSB1EVVngrw9oAWT01Fk1SrDLC6UvRyrMxOrQ6JnSiNUdd+Kne38ciHzdFtaL6
INotJ0mWjcWfTHpLnaZ9GtpkUSBn/NoYtgL8ItBmoqjlhrUy/aZAyLquXlmJYeUU9dAnps5a4q5I
fLSPipuUD1CrbtW9mfj7NJvQ0VOvOOOegz7Srwe5MfadVMcz3ZC646RPsZArH/dmc+yPok5sgCL0
x3jajGFtLrB0ost0RIeQ7QB2lRZRVmUES+/Nok60IgcHeio193IV4+vaje6pMj3rWGdWPx+00X4n
BLfzend8yUcMHDK3KtZwMoMvnj7iLRHb7xKE5kWqjvohaJXwkpK+gdarWu9pOLwqmE94ZDZmvovP
rhp0weW+sWr3WDHR2UNmLOxZZDvRdpRMnMynfnFg/ersBWgQ63J6jEx4TDOTUN2sMOqK+1+UWV2s
ioSvJzDSAbtzD2W+DiiPYAe0Q/wdT9bgJJgDNSUgPT5qTrAKBif4LptNcBLsgKmtnnr+fxwnRtGN
fmsrZXCWR6gCuLH2S9eInAff6JwHuwI+YpvI81EzyAR9kMmpF6JN1JmY3vZOPZ5FKTaiaFN1KJf5
mMClc9OtLojW9sdwGixzVXs14iIVqIb54OOxguh9wsJEq80HNRvta2wBc6FN1FSmIS1d+OyLOKtQ
bQyjcKlBADkqoLLtEm/aMIzKFyVLf+2JOmhWzePQ53MwFMFXp/upmVn5xcrNdGtBcFuKatcL9o7V
6CR7eVphHYOUQdIFX8NR/g5lv736UZOdBm2wZqJ/lWpIRWRWd8IfObm6qv4h6g0nd5kH4J+cqNxn
jl0cRD3P1hrtzKTZhkbifQl1kvPT5UgdHtoxEmxrUeTqjN9X13V2v8ymq0BhZo/D6q+ra5lKzTvV
XVVIqYT4FH8UlnImIpt9GcPMWJhRLx/d2in2RYbYY9cF0fPYAlEgTpN9wAafR3WvnxtNTRaNrrlI
XXqYgEx7903SSMPabKODYzZ/1ou+uqy/eLrtP7etvldiU/3i9gU6ZGnkHwulgR4vu9lSTVzrtVfj
sxvYyo8Q72RQccmr5vGxujKT9qE2dkfUKWCO6n71BlZ+6zGN/qG4+VesufRnuZTSlZ0TfNeCWj51
3hhMopnu10jylqIrykc4Ojl59ZTB/l61eoNTOVT2M+pR/VxVBm7iQW+R4h5cUG2jbm210NmwwIiE
WNDrmJY1trZD/NXIg295UrnfiCScMgQ6PgoVM2ce+/7MaY+InmThrDGRv4ExMoP6sdKzpPxwfPmC
mVrzTWuDj7H1jY1kOt1Kxnnk0QW8l+WPyEVkj21ZsAAdXAWvberaUS/PEMc2adZltx7IFXpzJ9YJ
Y+AwN2TBg48V+DkPDFDM0x5MfLzL4yxYYh2fJUsfxTF+AWdfqiSleb2ybjSK6OHWWrvwkkK7DpaR
hXgR6e6Gcf465FbHt3o7RIzvK5myxJ64XsV2K+EaHUtn1+7UfTwAlIu8rHxvwxfwx9a3uGzcOdLb
ypEfzDzqOZTycmpohu8JPOT3EIfUpVeyDsDQN7rkcoe8WhRa30Y9h5HR+F/yLmpXgR3KWyk35Ac7
9LGMmnr0rfmkwcF8DlLd26APagPeM8vnJlEeRQckiZIZon5AzqqqXKtSoPIVkC8Cigm8rvpigcne
SHGSr0qMYKwm8l/Qv1e3se50S7uXja/m0CwCKx1e3bLXNzYu1ytRX8rf6j6I3xrs3NYN8KO14gTm
1zhJjK+aTUShj2VrXTRd/DbE30RbBMd5xbJa22DZMr4OWrUQ9YrBQjWsEpWYV++/EFDeiFMQ37EW
gRSsNTOW5qXhY3XGWmIv9vKpeK8TDbpf/j9dOt3R4VM0+uLTsT1I+x2q7niXIfEnNmUITrkIcu2P
ujTpsjMXEa7JFOBF9LtzPDWg1m+jOm38+FSv1lBufa8+fqp3vSw9NiD+28gc5hWs5XnXda+pUZXX
YmIu2mj47H9XwXqvrpjT3KrIspUEkWDFSixrfX1QFjmOelcvM7RlrfcInrSOs8o1PT86rPQ2sGL7
vVzze5IWd7ee6eT7JPPbTYXK59FwUdSpo5wMBga5ywgt5IsfVmgCuKX3mCgtCrEhk9FQlU/AALJz
aWryylRad5amhsvC+vZdyMMGjQRWpqaZnkWd2HNjx9jBDDqJkuaEHlJGiV8cKxJSQdyl51tdWCZY
CCZyvPCHQX6EDO7t6rEEwOrqQ8Faz58DgO6uotWI62JhBdiDiqIW2d0hH7JvWBPLj5VeNifEFg+x
56Laq4YBGV0j2oiirivdLM1D99YadONadyL3geyp91SrzUL0skfmL6XOPF6GrQjwC62ZwRjJE3Zu
ePBLvX4J9HIeDRpyzBaRwlFvm6UoNnX0A278cLGTNrqmrD2NOgYk6ujaMjeLGt1LDkpwq8rImGzk
DH9XyzSqh9ImCqzHwbGZVGmj2giOLS9/0SY2XleXy0b1y6VpKmMMELq56IYprz0QJNs0cJOz2Ch6
ES3kwsTQTsvSW11QjwlsJc/HBdQEzjh1FnViDwZnuZEbEpz3Olfy3QVqL8oM5GGOXXXckxuZNHgS
p0l2IaSmdUz5wnHI2bVNwwPKeXZUzf0ZxDteGPZHWLg/1aaXX5JSGoElVf65zip7gz56gNaiqZ86
Bf5uruXFixLmAfmNov0Ay2tomvNTK8On8CktZZ031GDeNnVioVDXJtciyrA0/b/r26nxUx2xDfxH
mlls+D8Lw6vUkwOeGUqGPC51gAXHbNQUsJHhB5ZEA6ouw7AXe/eNZSjJWokaWNTYuznTxmceAutx
2g218qlVyRDfjd5EvSrB0xd1t86/+4nWe+e+VIplLOvuRoKNtsZsdQBtZAavqiJJaAfKxjasvODV
j5L3wHTw70Zk5FWfsuBx9eK5Vk9oOHkUh4xFpe5IGXZz0SlmBQvyC7YHUVjeKQOvjbGDWWT0lvZs
hrqySKKhOseKGm8UuUjAL2jmoQjjeOWXvfJgQRKbd9BJ3rrReiDIPgH5mX6RtJq5MNkDl2mIr2vl
HLpj/aBXvEGSQpEPClq1u9SWvM1YyOM599NhMWBk+tJ1rJLzLzxzkoNu5KQAwqqbEeCSowXw1vjg
TTQpp4EKORNlsQGSF4JwaEY8GqO/WsQYorvocztGlFUJxdaufRsqPbn6k/S10nfZoU+Ls6gKpyoQ
CMYx7Oq1qBKbTlebM7GCmTjmXi/21EkT+1ZHj1vX3+MjDba+DSgnxOmSqDrbfpodRH95DKSVa4wV
QCzNWRsEtvZjERa7OuscQvCNf7QrTVuBb4suOFnZCxYuw2M2GDUJY62Y3rk5VkWat7AbeGd6pCuY
xeNtMUsmtRClrKOVqAyV1C5uu7aHQrNLNG3Yy4MKBE1hPZ15TfXYdjFIcN0lWJ3IyVpuOoQR+1zf
DklZbNMpMhmiyLjCpT6+5JIIZaveky5nydyUq+ILPsI+OqGEFluESWFzpkyVh7U7LaJmAAuXbVcg
NeZm1tqyh5kxAT7aQgp2LMDxe5uKlt+4M/gS0iGMk/bld7fGAl1o9zBmMl/71c2tTBfTMro5jCbq
xWjm1A1cy5/dmIWY4ATG+BDVdbmWYpvkfjSoj4FpllefJ7hZ+0Yxd1VIAS2KBLvSidVHy0zVTeYZ
MPmnzjZWL48p1J6pq54n2VwB67YRXRW5jneNBFxbFHWrxvDSKdRNZ5ESQjZIfkx8lDUNx4heco9V
TzOq5pc6ZDLMz6+8RyNSEn6t/JDSljlXjNA2sYqZTZgrnHnlmmUGpqvgaZZVlBRXSar0edVANS/D
Fo2mJiF0SBLgHRL5MfMb4hahvfHKzP5Jfu7Z7cPiLU+MfG5Jhf6ggZJb1eioHs0w0rbNkGgbTNPa
kxgRqZ8UUS4X1ey299/LjNkp764pdnwbsUhA70wj6q2Tz4dJpFAHFrUVa5y/WwV9qiMjVuz8hND2
aGx8SIphpvcpfjNDskzQH0KlW9Ly5BrUefZcNMVz1mnqaXDb9JmrzAA3GkRkpsZRypC6s7VyJ1qt
pgrR7zTajWgl61Gg7uSa+HNyLGFYY1UR6+6r5gSGpgD/rsVvdiAfjMmDxLRYnniu8yXVzUluNGhO
TlgBzGwVl+V5DSEsKtpZpVn1x7hyPSn/KOO4ByCCJJacd29QO5yDK5W/NnVTDcs4i7XZp4ZPRbOs
WG1BjhT1Y5ChHeJgIZiMunPwa8LQiK+zaA0NVvhF0P9gRoYgc9/9RPnwBUNx/4uToBMMr6g7h3Fv
bCp4OXBd7PyckBBeILNtrk19cOa83vjap00DwWBvKjYScr2GvbiozHBFxVh6iMhMGy7vrzGYBbqn
H7qqcp9cr5tuFLXGmJFi0jrlsmwMLC+mzrgEmOtR05HbmIp+46DjjBnybSgrd5qTLzXP4tCRVfED
gkdza+pq1k03Z+oTrGLWE/AivTFa5DELz0yTeu21SXj8VAvWDb0/A5Lc4/wQIDpgLPJo6D7kXHlM
yTK+u61ZzVTLdF7w8xrmeO4mj3IjB0uEp/dOYqET6A9otoZjtu1B4qB8okjZvC7bHVMNGzw7rYql
x2vJsONFFrnpYzJtBjILZBquokZ2vYNjjVuZpqPvm85RVTJjxLcb+rRsuskCiFAnL0R7ORARzlr0
iqvGPYbE5eeF3tuz1JefIgv2lVnxuw+kn1amm5ZzoSwkhIPCiQBbZ/lkHQ+sVR4rHBFj9cXS+Xh2
pJ5FSSaEDvL6CU/V6qKgObwrs7RceKllvA1t9sNKjOSaO5V0Qh6apLfRcR/h8zBFI69kk6tvid/8
MPjO3ni5NHhfAgsItSaYo9h8wW2+O2WQmJaBbYMkdiwsM5Wu2pYedGsXvckB7xzsduTxwN3yVRl5
QOIDgv9b3Xor0wFhid5b8MPhh9FKSdlESihtCAB+G0qEzRMdAfICPfRfXBYUIlM1t171QXfXWJ2k
a7PIm6tv5sfYHVRMuTSW/mXyXa5RdiHo7F+ssLh2kh9u+z4w94h4owg5bYz47OXvWeHX3szr4Itm
QfuzU1eyJq/7oHC++JnbLWtNLvc2C4izxyXOw4ZJloaCwwrXbf1cjo0374hFwhYqQpSiHT+a1U1k
QfuUz5rSjO/KZLGKeAqaolae848aVplsv/po7X6z7QBllQ7CGS+UcG2WKKO4stG9OiZwrVL32++e
MaxLryBx12hPbao7sPSkq2emm1pHbGGwEB0ZInVe15hMd4lvryM0yfdZX/Ub05Z27pilS2Vw9mNc
tTOZoAeBmKZftYFmrjK3+eJbaY3Dux3MqnQIvqHLdLGNwvrIuXmQcsYDFhn0lSPV9Q7p150Dv/lE
h8nMHIbCKR3ApUfAQHrPD69ig0CZspciVOmnqkiSkBVLbGNJbkc5dtagHOUu/9Lb+aUwU6LxWfkE
fTw+I+wsP2eSgoCXYp3UMK+Og1FeuhAoT56E4T5wPkK5SQ8yohNO2A9bz0IBBXh/ph+kk9vAVPTN
5K0DlbEGm44001SUBvM8RbYeTLXtTo1ZQ1yXALXpUhgsSrnx96rTHJW6sdGsnxCHEzDRd9hjivAj
yn0wUgPyBaJebCBjgacXXUTZ8auvTPrTResOzz3eQuciDp9rJatOBFq5k8aODF9XtS+ynYYzSBbJ
ugzaHzaZkCs2wdqx7y2ojbofzJltZAf2rqIR0fjuii8CcOUx+kZYnx6dYgxbJ4jy2a0cqFY/Gyo1
BlSXtsu8t4uXQgubJaaQ+VoUTc3k9eMo6Mt6I/w3Jx/mXQ0NlCiblu5vuxar1r2rw/SbT6CKfeTp
D6SCpbnfYULoO7u0Gi7FEBpnOwHV2tVL3dF+sK4rZnJYf+t0o72MdULaKUPmswzexpL7MJTU+dCE
1c9Of+xsC5WfyHcOBWmmGSpU7aKPIM80IVbkgdS4G4ziCDhxO18SlDwv6bRHGvqSqHEBiZMq0dhm
EKW6jmelKMqqnpwkpfwWgerJ8P16KiO55R2ELJQoWoE3HgebYBnvuScwn91D0mRzaBDmU57JySwA
JkDivP/TW22cinGk8db1zfe/s1YTPUSDw+thqw2c/beDm4VS9hDEPws3t3d9gfaj3eBvA+sm2QQ6
DCv4mTCTS7TJWHIPKy3XivNolxZkS7khhuNdnLrINhlT9X1qk5fzuf03vENIzmVIKSB4OJ4RZc6W
bhDID80YWbgMdfJTHl/LkgnoZNd7bdsw3LQ6jvCh59TnIZiSL05cvqluepQL7vQo7nFbB85ElEub
mxaW61pj6JvGHeUNWGmczDM1XiqGVWwVk9EAd0+vjK4gM828FNbyUpVL88POk0dlwCaoymQZ2xpp
2Rlh/pNV3snnWfjmtVxh50cZEk1BsymH+mRzK60j1e7WvWEPF9myvQUa0OqrTIJSNZPwZ2oeyWQB
Hedmvph9bb1ZPjqnRatUDySYmlUR1xlYlxJsNGEs5lzVJav0Zp5WVvStyPq5n5Xxh+yXmCCkQfxs
Ag1ctUif7MdRQ6XFAMvrO51CTn84qrVuP9mOo/DIXhHlKt4D34DeacvFztU7Czxh96F4EQ9K2wKK
b1QmQPgm3CNFHC6J3AynxDHzWWsY30Il956gIg4bBeHUNaKnzjNrdKQiU+87MhYACNNkeBgSvYP2
U8qrMm2bV3RRd6JHYNYjrDXic2pXZeumrzay5cVbNCHMrUL+4cBvGZH6q80z0hPOIkDIf9n0BN0H
NRgOKWHfWR847pOh64SDyn43YU86DYXgogct2NfxMQCoB6OmrJelgU21x3e5MPG/3PJykV6acPRn
dmuT/p5aq8bGccbQn2R50iJ1MyZFNS/SEkiFprfdtmmIXo+2kr45sfXRgTS9FE6oXzLN/4FZewoB
2pnl4Kjn8PhQWHBkc4uJ1LDu2yh98NQpcp011XcT8awkaJQPVjkfhRxYzwXST0tFid7socwX5D2d
SzJtwCyjpEruaOOakiqh71Epi7EEs+S7pXMRHR3HBJofksS+1+VSbxL95cEyjSK6xcSVLvZt7Ntg
sYm5TnPu245gs+T5SzvL06PkVRgQjDHCT60WH0BdfLUATB4DzVhmfvWIBHUwV0f1MFbOXk+I41qO
rRxzTN3n4+ArC6Ou+40TV+oWH5LhnE+bYJMOhFxAGQSb3HOChW426qs5oKdf9v1PyHCj37FiR9bq
uSTePqtqJ1t2CCTxuIy9cUcGYe7rkoFRVK5t5AEQW1yYCrEaz9q4kZTO+ctzvyrxF99RkYGxMYHR
5Hw4jJBV54lGOjo0tX7RGRERenmwoNQ1TTuL6uYRsaBkI+ruG1hhf3WpbLVbdlanzZiNHHVSBa92
1RGGsfTgZVKjXLSJoV0ix3dWPuRsNzHWZKTGAwSjdOMZON50aoHiT1Afu1JLHlFUYF6Nyx7YK73f
ijolAfqCuixwUMm+sBSwPhSVMNQ42ZHZD57GLBm3iXdZkoadr2fjDjw2345LBiOA1H9owB4xEYy+
SBVphw4S7rJFgHmTFL19lbH3lC21ZdGD0zy8V2KlAWscP2jmsZcEBzDD6TYYCVjYwDwWhTWqC813
XMRdugePaLhjmKTwx1AyjzUIRRe+2lXKvOzKXHpiS2MbMZrMmjzQu88mRgDYkftM8uK6fMbliyB6
pD/x/zHB6MxReE8vdjP5CjfPFmTkC5HP5LYpyEsvChTClsPUSzSEReWe6vy7KGB0Ki9JmEYLyyrH
CwpTzkxT6p4sizZebnWyYa7V2NbBv9JFNLBa0M8GEMmpJu/CaC4bGLjXUlMeescqDk0T/9qLkVpA
oRsZRkSvASmLPrddnkT8r2K5XcW8CY+l4eAzLRv5OlEcF1YlG/4GzrapLeL36Xg0SpMXQBJe60KK
uP15LDKDtXB6RaEbYxMoJKVhXUVdbWcEGitkS0NbZZlUuSTpiOqC+luPcpousmI4NcgBXWSUDeaa
63tXn6teE5qLyRZ2qOZ748UGTHTgpqs6ZYGuoM5r2tX3Tq4m6zrU31q/jY5++4MgeHmKmyFfObaL
WkyAA1HlIrop9tBURiZH7N43tXXqi34gdIr9SG/KJkYTFnrVUvzmoory1cDeYmboUv3C816Z16Hr
PRZ2iVNbWLpnU+ZPEUSI9gTR3mzw5lUbg1fLVBSbDlEPWJBO1mcz0aT2xK3TbiF1sXrRqodAiDPJ
Zow9D1/wTbtJJhy3hRVG+mKEVMKqV51CfRi4CYElsSl8hWmBbzYrxZO1m4BTWTeYkfYq+kKThJPo
1+FrhV60eYgydATy0IsXjaXouzqAr+8A5npSfLN6YDk9k/ske0L5cQlMUrpOE3W3qZRXLXaKQ5kE
7q1o5EkyD4cuXCHggsdK2vbSEvNSaR0D032o9Ow71AkwYmnX7bjXgllHpupqZBF4OSce14bjArgq
pRcfb6uHbkjmelNWT94wlE9ZYl9yxIRPuSeVT47WGfN2GBqesBRtW3HXpCjChVu7JyPLu2ObD+4p
xWwdfc7w1UvCchvIfg5xw4tezYjYJHHIYCNaI3jUYORJlYlWV8K4Ko2kR9nW5QfeHxtR3Vtteoj9
DGQTC00AkqOPeAMZTEOr4gV8CPPZiCMEvFW0w2FUmc9JRewboJm8sKeiMcjKOs94vUuRZTwnsJSA
hCrxUhyrOq23RuG7Wd6ObUAO87bXUPilMzO8apWNrodOGkNFbR8g2g7/SxRVTCqXKPPLK9E57cCk
68iO3lplL0oJ3fj5+nZs37sLBH/kteisQaZYlL7t3lpjs2oWFjT7jegsBx2gp3ZKw4rzjr401+s6
WoMb3RiW055bb7BWSTDmBzvaZ0TonnD7ahW5e5qYNE9J2b+Qn3OOGcoCGxQeUNfX+u7c1PEWSruz
tzQJNRZRVyvvxQgz61bVal100kEquHKuBkiXpvqe7MjO7uzuLPqnZRAvWD8H2JfjbmKlHVO8gDyx
HMYY1JG7SJT+e5ob7Xue+yo24ZpxhpcebgJ0o2rSYZfGiJ4bGasw00nVHTH1dh46vfdaEjpeaegc
rESrUmH7URcx7iJTa6YD6auy9uIFtvbSvFdF4m1UP0O0vCNsFyZmuaikolyDZua9ZXvjsHOwqTCW
oWH9tRtPu7qSFOr8jw5/7OqJkq+iie3lGQ/u0HkvJh8P0vKwkJABetH4t13dGCOiqSQZnX4OveFB
lMIxzU4F6DxRAmNlHDQcembBpJg+log82X2P3vk0Kgad2mpS11qEpqSdB1f+tdGlrSVBCLxXM+HP
d7ELmHLqdK+PdTQX/SEw558aMi+UZ4WbDOt7Z9GFeARrHROt+d+nc1sWjEapKM8YE6zgdw9v9mi6
i7F2usOgpPJRVgl3NSrAwZA1sj8gNhFMjkJiU0y2QmIv1oxJBwNj2NHCUUjUKb/34mxKMrfY035q
EJ1FK6q9mH5MI4vD8Pz10FFAyGI5AqK+jVoRWwb2RFKqmYFkXkTDmO6yKvi1gRuY7oh8pzuxd2+4
97s3fOr3H3S5Dw/cDMF7Mf79OFG897mf6T/o8mmo+7H/eJX/eLb7Fdy7fBq+8qS/Lv8fz3Qf5t7l
0zD3Lv/d9/GPw/zrM4nDxPehtAP+jn7wIKrul3Ev/uMp/rHLveHTV/7fD3X/GJ+G+rsr/dTl7872
qe5/8Ur/cah/faW255fMDrUM096BqV0w3YZi8y/KfzRFlc9RKTnC21G3cqNH2Z/l2wF/HPa3ZxCV
YqjbKP+u//2s96uWO1xolveWP0f6d+P9u/OzmGHp3ekhs/P7GW+jfv4e/qz9n573dsY/P4k4ez2M
F6Po2tX9096v6lPdvfj5Qv/xENHwx6XfhxAt8fSTf6oTDf9B3X/Q5b8fynZKpHNL7X2QjGDfSO2k
kAjYbB//3oiWaBiKnapdRLWoEXuVOODe13TLcC+aSxJIWyfGlk3rvIdMa/S5Vxlwq2pDumZBjIBa
3T+xCkbIdirFOUzCFnzL1C6OGQPd3JF9/ynaRb2LTtRqLFHEEnViU/WoZZg6ILAasf0DctFnRD3i
c2FL8bazHQyfO3i+thndNihUxsc8RYF06qVFEU5yojWwJOBsnny41YlmNdI/WgBURM4apGXEULnf
w3POVXl56+iiKrmojMBGJ9mAX5KNWOywsgeHiZnqyo/wcrXRuzHgz3fFWSdoQN4+hN0zFYfAKs6F
EhdnRWm0tacXQNfF0a1WDRu3ANnwx9FW7wBMTps3xAUZURxYmTm2REZ9vY8lhvY7rSKo6e1v4wVJ
0RzCNEaW969Tim5p3/VHlYnFrZs+skSz1I0jlz0kZvyCvMnA/mZWjzwyFPU/jOsbGf7VOHRrg99t
DyjXO/jV5GUvDO9FpTj83lyAE3EkR98lXfN/SDuz5rZhZVv/IlZxHl41D5Zsx06c5IWVZCec55m/
/nyAHNPJzb6nbt08oIDuBqTIEkk0Vq8FqsItK4pOc5g+CudYVk54G3ha5IGGEfYSOC4EVySvbjOk
cZmmOHOy5tCj3b6bc4tspno7pFl+/nvirE3hsYuVx7/WkkOrsC9kuq2j1lho1acIrc3qEFyjLguu
sgfYK0C3tQ72PpBZzrXxLg4ZN3hzcpmpLBWhy8zbQkb/wXWTlLxpZJ5kM5M6O6GMbJ5kD8G06Zgp
2Uo6s7cwOfRNM8gpOGFGQXE0YrPKqvdU4GWojYUQj3WVfu0VRbtKa4+Y3BZMrbGWjptXhMveMKuk
vPXgTsYuEZw42TulhNIDvMZr7OJNtPAJkSGdhO0fTmMuzIOpu98Wuw2eUIdPKy845fHVvfQsL+ah
YQiqboDCRLzrt/d1G+aU6lFq6G7lm7CcQOcTqTMYtlz/JBurKFCsv7WLdUhsrAU1IWQLRWwGsgXh
6wnluzkdlHcLmFVJwiAdUuW24G3SuwXrEa5XBYaGjQ4z+tkUTRyX3VkOZW9p/rJRpwdtLBux9eL4
f1pgmXZ7DX30dgXUdjkbn3q8y9giooCsZw+hGuYPsZWzu4oRlJAO8m0JGtSI1BZwpMNL654oBUCc
Uo7Bnr4aHSt8RmhB3Uk76DHvtMxYYmspbCmXkXOXmL+GZTBSjeG1x1lNvihdzklGacHkZsbJUwRA
7eg6JA1UvmEvVW8cZAQFXB57bi98cASMPS+orivttAZS5UDhL+AkvYCTdBOgnnIubY4eRVcaW+GR
vSVGTmnGnTMi37SESvO/hpGEqCwrpep89ft2epw968Fss+G5YsN9Kk293k51mn8LTIsjJQBWpM4m
SN7EEZSa+J8rC+BqUkG/Fretv1La6SjBxhKFLJu2cf21ZXnZdrFJ2HJOVd02A7+1lo4bPNn3/Hhv
uHz134Geg7ZPjjAvfr8FdlRxNxGMuQhc+Sev8rwTO1czX8mubOBit4AQNGja36w1VdBjpVs7Y4mE
7NRHhlPEcG6ETKxo5HS3aiMAlqQFSrsZYQzNIVRX56BFNidqrnUJ77PsyaacMqptcxNUh9+8OpK3
XhoAcoDJ2dzLYNUwkINOQjhRW6e5H/P0U+x7DuTDKZBTJZ3QDfltiznKupeOUPT+mz0b80/p2xpJ
/0zasrxrvTK5wP2fXLra2TQeqU9IvV5N0jlXwwyepNHKIyS0d+rsTsNKxjQDCGrOPVGGz72E+kCx
Vta3TbSX3bSzfrqRXuzf2eRLxb9KeMHvZF8hZTqORgbRnemdMtGMtgYj5TKWPXSC0SWxm8PfdqX3
Tv+yjVbonxREn9B0FzG3VaVVjuUc2fQTpSdr6amqST1wqtxbtvZgmmH5qSXfHKoA2e00ND+S9Wjt
rvwUBLmKgvoArl8tPmlIyN9bg/0kZ8Slm17qkofG0iRba3dcaExKrs9hHvpn2cuG8usUuPZOjoap
8s9BAySZm/vvkPitt9gGYKao4fioTwjv4rhNluvIFf96uZZqnU3eZoIT/495S/Dr3EhFhcKJdmoY
FftqNoNHRa1hoa+89DPZuy/WaGq/ENf2LJOjXzeIn1Inab94fcKRTtyHH8LY5ZppxcrZbu30/Nc6
HaRf53Co4bvhS3ynqY1zHJSS/BO0A6sW8Zy7CHmJ6dLBCrjrY6CXYBHs+iVOFG+bwta1ckiUc2Ca
JVt4x7q7TjQc1r1vFpsM0VRtm9SuclzscsIylGHSlpeGfZgTD622P5a0yvn9KyzzjZjjiDbLHnzL
ohAqRdzBgZV8L4epWmZXL0uvAGyTct3lqFkEIWpbodHC8zWiwKUZ0biCVGvg4PyPpkCvF71XC27v
lXTFgwaPteyWQYYKbEVa7Z3Rrwp7awwxKDev6XaRlmii5CB8kk1nQiCB1v2jHAUVBDhLxCDCBiIi
Z/4dwVMT+EcNeW+typsNx47BpZYkSVWb8tjuF+NWGqHODC+TJERKRZA0/veYZc4S0wjaJemIYyM4
qGD1YBAqjY9whSS+Vn7sG5Tofg9+eyqlUnY51VEUw4jrnhEU2xgqh7W8DC5XxWKCGTcUjsV2u44K
hzn5JNLFZVU2y1KLY5m2LLUEFwg2ka/Ncq7r7fxErf+4cjlxP80JejF65gSctVJSlDp+V60buErC
Tv8wCifEGO6600Bmy9hRsa1z1Ai928LoK45VorNb69G99EYlf5E8g8ZcDh1O5q9mMAohIfWpnrY9
9TENSDogC0Lu3C2Mjd/Z4TFH6OIuc2DhYk9UJhvZhVh8alZuAbKTMtR610752KwqQ30NvfmXqbI3
RIKDYWKvIodk2almGgHhJUrxwaXa+Oq3hvY8cei5NhLHPIKa0p7D2nFhuw98FKdLqMJUc1jb4vTV
QvL1aBnVj2pWXbarwgamMQAE1tXHWZzDysYMNPMYte0POerEma2MjSjd+WesWHOZLntyXa1Q6iMs
Xel5TIaK+nWepzQ+h3uzBjAjbb1GtWbr+d5+rgrlWlKnu53aHrW5MSjXY5Npp1k2aQPAqRBygitp
eOcS/gKuj1OQ9a89GfIu2kiiz3mh1gfQO/VJVyGWfFMblJKDclhExZljkfAsTa1UJWwyjs5sNRcU
/L/1CWVwbVM5p4w60GMkC9/NGLXybNlOcL4tID3LKnMO3fXm7W1MfcNB+Rykaysqf3KUWj5xAlU9
KUr6lbP+/s4UI021xgOQSaSsRERZ6dVTEXUbqM/nBxmvVTNCxCMlUtKpWHbzqLek7sV0Ocn3Uw3A
EVrftxdw0+yS5Ra1/UZZrgdSJSs78YqzDAZFMB/1iUoh+fooRKjHyeVYEuJqpzdeuqY2Lo4CPFYO
nQBS5bmlKkcOK89pVqqZOJc8UNSX1zl9rxkXJYNn3K8842WZw0Ns/KDrqP2FcFpGTvo9A4NzX4iG
I0ztPtQzazsK9dLFJh2ZWaCTkKDyI4eykSGhGT2NoBNPi0n2qBkdbZIzyzqcHbonP4fy9+3lbpE6
teb+6IF1FW9BNqNjwqCeh/vBV9qzxd6zhG1Ab8/6WB/sIZgOrta20NNiSnXboGpFjmVXWm9z5HS7
4RARKG7VbMMZ/HPXFv+YUKjUfCaRctA6thCySfvAB3Ulxo2q6Dcj5S6v7iXwL9ssZnR2571Olm7T
SPW9Bi7/76Wt1HMztD3/WLak9OVgTPA3wguSbhIUZz5rnTdwpzUR6bSD4rPmfoQU2fkE0Vl9aWIk
A50xzT/n/lRu3YDycrbYED3X6sopVG3jCWQ+UtD52RLITdmTthkgOrBi4ZFN8daTQ2jScHtWCi3P
IG68xXBUeWa+g5e6e9DCrH/QNcvfDAOKN4vNVqvg0pT+XpoGii5hmRWUrsbkjkdplE0MMcTeBtAh
eK67h6Wxn+LWLx5AZzpsFS2KOIum9gDc84JVbKuXzALNRonpJoZe81ByWv2pa/iEmthCclgoMVP/
S3W137VnUwyHFgQrFcL+nfTabvhtmLzpKqeCgL3Par16kD7XLPedaacfpC9S2hUInPRZ8zTv44D8
MAwvnq08RzDlPQDYbM6FDyJVjDKoDW69zksRIdD65igdoxXUD17tdgeYtHgeEcGLowuVo6qZHYIX
hMlYcGzBrgsApiyxcnVE5KokDG+zb76wBo6hGNpWCQJ/5w0hPARpUNzLRrWQhppbBHTlEEHjV0dT
NlDTqGqwW4Jz4UVyYtiESQn13NsqyagV90Goe9uhKxEIenPIGdZA1i5WHMiYTGVnw7R95HXsY66h
GiN4KVUhtYcsF1rBktZyGS9uhAshvJTjqW2rQ2NSvBwm877g/B+Wp6B/8A2d75voGcklRgPwnjPl
V0vsF4PI+vAHkgHC0ZdtTQUDYFKyxVtfSanTjz14AiGgPQ5e6zxMoqEqFxXgmuxYqkXOQ5hZzoOl
+c6+HRNntdhMTdHuqHA6S5OcKmOhsVm1uR6CUWQ16dSCILq9zGJbXsbrqTju4aY5e6HTHynMpjg9
LecXm0fuTWZ25CPF0IWNirJ983HsleYpMZ19oOozWJM+OKcgTNeRHJpOsk27oDlIb1SN32JfHNWD
zvlY8e2VUXCrQHzPhhDRCpauGi3fQcsR7eVwjitQlFroXeRQq0F8KvlLboTdlTtVepuEPgvMwzA1
bGVUaVjKqq7B88th7kDYqSO4bVZ8be2yQGkBOqBjUzr5nouu8cRhA1dyiAT+E9nQb0OI/x2OwHHt
IPV9/1esCU8AWizE5ikq7zw+bije9TatOhvnXjSyJ5sIKaqzU4V+BQc6HgW41ao3khbCTYZJ3Xww
vDZ+GZLWi5/LvGtfSrX7qXXRznWq6rEcVP2ZsnTgkXXDk2IUGs8jaI9NYA3+Xnojk/0+qiUGAAyC
J5S/z4kPTCoRwTU5xAdKwE/SKefH1Y/UZTckLWEZfwlqBYZrEa2UEPvPEMurlqVuUn5qH2RD8ZVq
hR8Gqy8/UMw5k0tSIbuc/SRduynb1dw0IUZ9i2/7Ym+ElnXVHf2nnyFINg5aej8UXCl5nIQdHzTi
fSca6Rjz3D4GY/axtavfJjEhz93yUtvx+hbf2cEpDudLJylKBfm87C1N+w/blFn/W9wyLY75/hdK
O27MNEjASvsw7kwmFcOi5lRvQh3GIBrZ60vOSVZy/JcbLGh0CCP/TtpvK8gpf8UttncxJVwdO34P
PzW10nnI4IXfvdIyRfb+fje5SW5o5LFu9V8D5YrL2jLOCBVrW3FVgakbjYD14MIqzbc2KXeW4JaW
Y6hNIsDDABoX2zAaaBi9G4uJnTTKOUtTu058KstBeQQ4aD31Tf5DKazhTo5Iueo79mbWpud784Rw
yCFKivEu71wNlRwqNSY71tE3zfV7aZNNn1uQXLp6sZXDUpnB7lb9fCRny/e/q8NPoKEjKtS0Dq3A
It+Z3tRdkqTxqFOJgpMimF9ZlMQ1AKFwrgMw6EF4L3uWzt2m0DrYkf90oDJG9ti3XqTdnrMYGgoR
oqW/moGDJLlGVrgh5BCjzmVOsVGQpTb0trCMrScODPwfKcIk56xNi7Mzxo+RaWX7+M0k7ZVdh+Xq
7+5IRTtWPujbbOl/F/S2mrT99yVL3/u9elsGe0BO7lYbvPzSpFEP0QKVBiU1JqvI7sOfOTBPioh+
8Zf5bMCN9TJrRbvxNTe9LwqYBCH30w+TXWn3Ns9oG7vvyjWl+x6HD+18F5rAs3d1SCmR0zjj5p1R
dmVjBADU+9bwgWuB2Qbbrc93i3uC4r5bdT4fE7rJ3xZHBD0sGmtoXqpZ8YG7LZdj6EjliEoJ89wU
8xc5ks1QmuJLM9RbvZmKD9KmRhDB1LPLjxuTj2g2R7XRVvpMYYL+RN/PitGtF1uWte5q6gGrLwuN
yXdfQ7v8tirlYCfK5OKVXEPacg9uWT8d45208XAUrSs9ag/wjNwX5YTEBzJLH3rPHi/wZl5iMaJM
vvowwcK/gzRt3sihbMjh/wQoH5OdJCxtLO/e58RbTpKmlmrrPcwG/bqGGJo64XECSeYjzTiW+n0K
Ot4s5+jaipG066Ftnnl2OMmRq84mKEV9qvYOklsrabw1jarf+zpSYUYH05y0hYNqXM0pXjVZHW9t
T6muUWlxOgs17yF1NOPK/9sF8OxoH3ubAxS1N8P/TKW2ziBDoZi7N0+5GRXfworCVRdWKsiOFGWb
zJVzZ8JQcvIa1dw7JEUeeuohN1CwqC9WEX3nhKv+5cR7FDWCHdeZeu9QPffQebq9LqoAm9113qrg
2fyua72T9NpKAuN9OvEVR2vUPqhgIY8pEjcbQ6/tO8rmf0KpEFJAoSHpLUxLs9hsONoPhdpRb06E
tCvjVPZwWf+eRu3m/89y/3pVaRPvkH2Xvg1Aytfi+LIVTSdOXmVDsdEmBvB7t5hkRKBP2q7TVf6g
Ilba5Hw5pBD0A3h36yhHy7pUyeRwgewLyqVOHbByIbOcPVd9SrGo8xUqe+++4YRtavLqUOhqdM2H
lupfy7AfyQahPOX5kCuhQ7pCFsP6Olrd05DwDVbGZm0NnHGyyz/f+FXfUa3K7uRl+rauTEplBLOq
blg0sicaGTILdtZOZK2jOfs16+V0zxUNmusx7L9TrHKqKKt8CSA32lNf3h+qyI9PTat+t/iOHXLX
gX6ncIpPIwVIe8+dp60cNmPbbxFqyvdy6M9DvFEtIz7KoacL8iuELs4Tl8pPAUxWlBtBvVWpqnJB
/xlccw79WqW6+sdRy1+Htci3yqGXeD5UZP2rVw6zh9LcToH6s59nD+ZXW0V1KDXB+rZ5Ajp6YAdj
ayiW8J/ZZEqvXuRINlmYCSIL/Wc8GHm2HZ2jbpPoJ21gUA6jGreeeFinMKYaOASi0Ew6TD03b15+
aiYlSiI6rS19W+oD3LNvbq+yjHIjV7wtS2Xtasp9ZdsiFbPu0744WUmGTiBysZsZ/Pl31YKEQfe+
KvNgbWctjE5d7eZPRmJ8R8Qz25dBAE6nC4qLbFx/bO8G914Opqaqus3iNJRAW1s1EktjVw0HCA0/
+XlFMaFX6ytPd5RrK+Q8OA0I7vMUtiVLM97ZyyoPzNXgQj4ZtR15A8LkLBho++Pco3TJ8UX8pdPh
qLQt91s7BNzokhKe+J66jG5oezgjCu8bNEHftLKvn0xjSk48KmlbKJ6HbwmPx6nhfTPJ1HFSW6pg
YXXtgzm7P+U89gHcvik7eRypeOQ8ojO570bWjZJMHZ9Mzda+UlGKdicQkaPcOsomYysUOiW3KbGb
lE1UUfapthUC4bnjwjRczs6l9OyN3IS6sZBry4O15rfqfZPE6n3R+F/qKNCOciQb6YwTfzVQG3dZ
7Iaum3ddacwVUpVq432yZ2O+2H40rXoVUcEZkrmtp4/uXg4zxfqIqvMaNVY0MQRtjanFIZ+aHt7J
XjKHWbOS3SBwk2a1uFS3ZdNSayDDmfIu8LWL7N/KbG0PNsd5vItFE5CFyTe1MXx2CrvbSwfqWz7S
J1HxYps5FYdlHTb8rQfQQ7IbCtqdWIhaiBvO3a0RTD638S2o48hNQ+sLQiyBmZao6AY+N43tZ+ig
MQovtUKqGD3XWT+0QrunAS7PXT02Dm2m6x/V3n/1Qn0Xn6YBZTieE9wVtXTB99lJ9nVsmr9g2D82
cUeSD5IGto/+0W6c4kEm8lO9mldqkIdnOQy0MNxWKtRkbuJ8bMYZfaRk/mr7brlL25Hko+fUn4W9
qPTpKyWz0LLyFeZ4Z12BkDoV6hh9Nt0EMmOvee4mWCCzqP8pzW42hPvSGFdWdrDZo51g7oapWfTM
P4eTMg5CvhD3rXsLD4FbIR0Oee7bnL/WuUVryAvkq2XNwHMeHeog9nXuDHdKUAwI3iNlZQ3afYeW
uYmYLzbpTdRxuJNNUefPyhg4+6SJbf8ibVCDgKHRy3olZwAyiUhPi1WrfE4OGuc/JeKvaH1Tk1Sm
wy55K+biD+jMK+m1ovhL0ajdYW41naoGMSMKW06CSjuiSu8tUFaBQelj31ntN7axSQK1Zc8DTclD
SN1yiLFX6sTelfCZwXata+omCNpfZUkqX0krdAKpe6Gy4rfYO/9XZN+74dUhBeBvNsGQ8ZfDzR2K
X5dlZLRUib8Jx/+5/r+WWWw3+fi3GbkFswq/Xd5NJN5NJOShZfTyXq1Q/xCYubHSlKbakGMoHlAY
yx8c0QNfQAGTfS8tsplDVOTqwXbehXppO7EfOtymvK0wVlPGZczvtnKmXNp01f46kcuSJjPrQxQv
LJM0chTGuzm2Am+lcV+9lO6w1eRQzsvKtOA4UzV3akDZOGV+fXcXgQhd3pl8dep9HS74c79fHF7b
9eeGpOPtbZiqEAFTNgg5O48ZaafOI1GqW5X7mDaeeQH3cpI+VZiKwYGow5h4OhJD6WjLbtjWmudt
9Jjn8DU7OH/V4Bdq0M4thj/qvQ15z51chatC94iazeIH+9ceYXW5OG5ycKPOurZWkXJ/zTgC1RoV
iA7MBtd4Nq2r7LlBbRyDtn26xckpwZD+J/fz+ZDxzyDxzQyHn8ShbYxoZYtVZdyylMCFTk5ZnG4v
qcGVEVGVtRnEaePQdwEleGV5kEO0zhECtihFkkM3g+qj7p4QDHDP6Es4t+avoXRIW+/F0a6cwhjm
QbB/RjykK/Rt6kc05urHKObMyyx1Kr6GqeZjpqHO5L1NBnMXbDfpAFuHHMo4ObeNefYwSTDf5v61
XtOE7b5sqMXWUD0/m0X/2nidcx54aKAEHqYliql+O4RkeYUQAnScVtwU9Q7ucjgnoBmstCrYyBXe
deWyMlp6fBhE+KEhjTSriEchvokkZpmhCd/G3h0l0yTZBgu19HLI1M1tTBWqe3eLmrwABgs7/P7O
Y8lJhZgP6znbb+oEeQxPeV4xa185z1QV8nxFYyWlggwzp34Q+ujaKRnL6C6izhX2eeMUZ+kuIMd5
iB3Kquaysk6c2dqHwBw+KMZAlTWsyCtj7tsdG6jpa0IWgfrT6bMewInAN6Td1Wl/s+d2Pd/sQ6a/
s8v4GTjJLd5MO+WCqiKULCP0SUNVXWuhrpsmbI/bcopOs9DeHRykBTQE9HaNENs12Lgc+EWFG+kN
oGa98+2EG5SYW+WT/aAq0aETsUgfuCc38D9BYTo/NnZvrJoa1h644FYwdhvfDK1DHiPoI+jMTUpc
9UZfpbGXXPuoTJ9QXLqvYBP/Aswq39lBo0Cw5pVfPCqZyR+VFPuh0c6BP6qJ2YUSzfoCdTUCQhUi
QINb30yBHUJQxEl+fdFqhVxaBjxbBssY6ZBD2ZQOdex+gCJPEArOlyVQ9hRB6VwMP5blpVkustiG
MPraOV/SsZh3tdEE2q6abYoWFbZrG4RIqzXX0YbHKOGy4qS6GzuDq3jmxemOBFK2+j9mgaWKT4Zn
bG6LyPVuQWbSv2iKUR9iI46uS2MXoKiHab1YoEeKrvBYopUwR9YzKcngKG1LiOw1pTuvfU1TNotD
m1ymkTUN9lafUXcoXuxmlN2iBtkBe9PGSM3378JwSMV1ZffNrZPhFPhTf/JU57WRNjmUjmX4LiSu
lHT1bvy2jDL75tpHVmstvcvk/7qWI15YacvwgGbzEWqPeR+NTriqBYVWC7M/VABuuSkVzzjnoQf1
lqTaSiCNuiSc76wnKyLZ69eTisolc9SCP8o062cZAv1ABLMSAkxBUFqHMXUcnh5r5cswaEcq52Dj
VsORwy/BXS7s1Vz9NBKYOqI41K9la56asNsNSn+KG6v4HmZuw13SUD5GsVltxkYZHmzVivYO3Bpn
F+mJdZdOJdJ2OuT3bfsta5z4o1EqzkNBIXEO3dtHn/OY5yI4SZdsoH4A0qw26AYSzXPFY9OYKzR3
f1RoBT8niNuiXKGs5chCzOjZGfmRuUm3mXjW3jjGylai5CkIu/4pGbN442Z+u08zu39SiyK+cAX8
JJ2yGQP/q8vT4p0cQcfh7BuT2s1YJS20ZjFXLOY54etic5N2exLBl6lrOfCbC55hBIlPD0M2mBMx
hPlk67T6vkphA4oiZeAm/FuJRwrjaGkDsbMFvnRxVE35DZkXB4plsgBKFnLKNCYPEmkFyvC+arPk
QYKwhK8RI+kL4vi+UVN1NbU8dThWW3JcmKgrsPrlB6cwiw88S1Mskc/5Xg6lwyioE45j5ypNjdXX
d3rrPN/ixaRAEXKpAZuedOrjdD2Y7ffYC7qzDOEkw71vZ3u9TNDUdq1ykbxrNHOVODwEJ2XUW1AF
p/7Ry5T7uA4UNksAP69IlvXXbGg4/1dTilZ8qDz3hkPNAhpF9d73NYMP0W/WlRVyRCZupqmewG0c
I/sjRrKRzkJELGH/d9vUo8I3NhT3Jsq2sF3YCdlTu9CNbKc4c8/jGFb3aJRUa1Rasx//e0TGGuOf
a3RahSaJUQSHKknbp2ZSPvu8x7tCjOq8Cw/zMGprRTGbJ6MY26ck/aybafJBWiw0RlAytIad9EWT
51zNEZ6koGkf01gH1lyZV/amKHNnff994JYdWkr8uXU8Y9d4RnQsEtW+dlwM7MH1zzW3uZpyXbrj
7ClbtwQAieq7Cx3mjNjS3OofJ6iXbkO9t/WPXe8774aLVwb/a25O7u8A52026+2dbDwV5gNuugVU
jr9tsqd2MF6QCvY5BckFwHPKkNVVYZbc3IydQJPGnXPIbGM+zSXs2JKUvUMBiXuS89xrs3KY+g6o
fq5HX9TKWEP6GX4HOAkcLHI/6k6MRGIJBifpIXY1oqs1KPo1gUGG4iZ+JndZUG5vTjtunaMdqC8h
JQ0c9fifioZLhGfP3b5HwGZTeLPxXIVmc+b4o1/JoQ45+EPUJIj01Eq3NowXTS+7J+mrIVhIlCq8
ypFWTuXavc4Rl/IHOHDc85QoyRoAAPIikz1d+mo21sgthd8dw9nxpGS99G0Jq4gOQ5Y9KeGnUgiC
iQA5MxHCJPUIo5OcyaN19H2urF0+OdbLMAzlvk+2YQD19wxiuP5PVKFzOLWa8snuh++1VSf3cqTq
n5quVT8CqeseOVy7pGmB8nfnc5Kpp8FaDvV8yPZAge0tOL3PGfXxx6q28xmUvTIfSlDXekpqSBWN
FY5wTr31xgymDDYDw046ZKOVqX2LcyD8OEMatl7mpw2HKMgfdQ0MEH64c3JUtEa3Y2dcT8nV61Sd
K2aqfYCpeVgnZePyoc/BqnFqEzouY1yXblCc7a6q3Fs388virLkWKWinhJFR+dEZsHOTcCuQGhqB
gU/cpQpjQBana4cn3Rea4ZkZ/0h9f03qsfuVxf2DCRnVl3niB2MaVfnQekl56AebHKGW6VcjrtRN
qHFgD2f3Nzlpco8lLEQ/HWvIVqGa1x/zHqH12vH7VR2gAM75YA+jKL+5ZjLrQ5vY3TM5CaE1BrZd
eusiDDjkMX9Ip1ME3hMfjHTJBrnzT+h3exc5MuzGXRvuAOJMLA118T/Xks5Kmd0/14oQPDENzbuY
YrJcK9afgzQzNzLt1ltdirpR1L7m696N+1Fx11kH41Ajnq1bHe6PGT6YA1wR1nOqxc6u6vNk24pn
7T6uob5VuAL3YqiOxnwla825LyNFK/WnMXmUE+VijlUeUfAYuOfhRyCoolor885yLdUY//1Kwccy
iLj1GIF/awK9tYCOhkm06/qmW0mP11evbjm8xahZox3BeRyXyXHJziKAP2ilTQaX0RqM21m30TYD
xspZYMr1VZh8QXuuhtoUIctE9xadRYBrFS0+zVDkqa72xVJDYMZt5++GoJi+GjPcU7/NXQXTrjSr
zj/Nf0TLRXKR0/sjWprDOP6PV8BtPKpuf2DnZO0T2OifzSn40dv19AOSkA8KBESfTD22KK6yVCo3
a7Y/3TyvZAQ0i7uh96jm9MMSQHv3YsTauDY4gb/wNAnzqqq0xUWOO3Djg+CF8oYfPFoj21WYv/Kg
vKIr434Z9Bq1o4qstkM+dV/Ds3Nymk6563tP387F0DxDbD7AK9eMP4raEBce8xeJoT2sw6su9+bn
HmAL/CQqGC/xqVk1cI9/2NFQu7RmqT4HLlywg2W9xkcIRS3xi13E9yLed4iX68sP9M/45XUD1vkr
Xr6fP+P/sb58/7V4/85UbEcOUJ4Nz/oZGt3wo4MFek5S9GHcFZV0EYT/Vn4gZaD/QD/9P2NsOidI
bnseOC3rAHtQvPNdf/oKXxtUbLXy4uhwHlfCjnjx9BVGnrX5Zs8ptLvZRfzsmv2B7Em7yhBcOTdm
UterNFPsczUYDgIevb6RHtlIxzKUvboxmPKXu4i7UxeO42GxT9pgkSkL1SdkneFlyhL9S9k3H11O
VX/Bt5spDnxj3TwcRjRq1iM0LLu09Gqo/WjQ06rv5FD2ZKMMHJcHZtvAhMItSaFEq5zbi2yS0msv
kWjk0LdGaw3FS7tZbLXZkceW40CZ451hBvNKzpNTpGMqYZWlprOG3t9Rv/SzgdRbHXwsXCu66wdH
u9mnGIqTMbWR01RRJGFvYF77AfqXJM1OldOhop6C5tp7OcLdcLcrdyR6qZtzKEWeDcF/l89PY8T2
xivYbjnTE+og85OLdgElpT3ii8JG2c2EsCsPHJFNmZ+tP1DcNj21owcFLrAMmI+9uloHo0tFQapf
pdeORJ0VKLGtZoTzUwcRl9gN8zDZrg3V8D7H4fSiwUv4K00eHJgMg5Vtg4+YRZ0gtPrbLuW5RS+A
HfRq91Wnwm3YozwXXqGAEltMY0DKFyau8aA6IcgADWI3tSpPcjSSGrmXveq+6avx1le4x24sPeUz
GwECUcNP1VAWUHpeUZl4qfNyLPZ1P/HIDKHemsPJ8WJRtpXDBQXTj9F/95tiPZaTCd9tqWwDNYtO
iTbMHxorhnIWYrnDqFre1m3DZueOKMZqSjB+ahNB+Njm4VGPu/HT5Mbaig1gjg4D3rlKuKMggGdm
0YhKScUd461BBPJ1yP4oPileBR89XEBXyqD6j43TrXkW4dQk1rhsJAGaOGJInT2kd32+iUeD/5Lh
CHbNAiwxKfitXTb651IRGuJN4t1z4FafTdAlaEMpPfWSYbhj8XZVtVRH5K6rP8qGh/t7Q9WgMgzg
LrvZoR0wlfKhAbn9WKQUpkT6DO327ylmVA3kDcPPi2mGpPOgGiS0l2U4J0XYhjvjbWoDMeU6nbt8
o/kIIdeAcS7JrBsvUPFXgdq+FJYeXF3IPFfSrCY6Chqm/VmD1ZLzfneHBDu4qYSE4kbRBVxZzY91
UnvKpotr9khFbu7mXsvu/4ew82qOG8na9F/5Yq4XsUDCb+zsRfkqFsvQieQNQmqx4b3Hr98HWT2i
pJnouYGQJxMosUwi85zXOLGf3Q4pVicYQyOBbQFFOeUgK7eqjg+bWbfjOfU7C/aNZr8j0bwpDD//
yPvmNa+04cWw1X6tiKg+4vDWH/MmL1e9aJunrky9FSXycFdr4fRCfgEYjV9Bvui18SVw2ncFrAk0
QVqqb7K+SftHI2uMJxXsFB/v9JLhzHMJJvdBDirnrwycB21hhygti6zdKuoQb0oD/T64L8Oz3rlH
hefuV8tBB1MfAOeEIa6TUDLRpRv65ms5QqHL7cS5DiiL3fUaOIARpPbXkuSb7trFF5T3k51v++G2
bszmbS4ZyQG49KKBO2bdoeqEeBRh+dKSd9365AJ21Sz82ria9jQjjjZxZYcHTH8hQSJmtcTsS3wb
lD9LoYzfAZQy+8EXfwhcO9zpRajvnNpTr42PtjfCY9N38EMIaCl/VL6TgLupxcW3sa2uOxvLWaAO
WV5Hd+6sIC0P3jipR7A/6WacoRWfsduZg8i00/CFuvWY88BA4y22dYOg/eM+vDcWRqjYq5VFNhz8
ySa1+PupbMuDMIzhoEIj+fdBaqOolJ39fjiYUcldADAGYISQSlABmemh1p38KjSvRTV0l8j9Ghk6
tupJGmRHf/QeZJ/tNuY1KDp1V2VgUnsoBdEyNgNj3eWWRg1rbvuozC6ZmnNk3xjuGmg8Fs42LVH5
Gwuh7aaKkjRkdpt1sEbFp57Af2Ng2bWXug6B/av9SbYQvG0vheWQYc5isZYxeZj1FPAq0E4YmXAr
GWs88ZpqSnO4jTBfReofyFBMaIl2cLdysBZ4x8z4x1LYV6r30TlRXUxmAuea6qV9zVKzOeCpHS5k
07cHccZNkRRe50xfa60/DAKki+LG065RDGPDokN9A4CI/KmyrwflSuapuw52GR8cU7gL3/P/NIp4
XvLNHtbmo1WyNmmomy0GFJSfRRwlq9ora14/wQgAlOC9XbNgsW0o62paOXdtoNZUbPPu7M12BUjE
jo9tC0pwNJT01fexbbZthOosC3UBeN7Xwqvjb7j4+YsuNTD26JFUi51aYAYRAc2wu/QJuVi8sNrI
vrYk/tbjAPwQ2ri2acoaNgbAg52VCf2uY9G79zveRked5wjVanbG1Mf30L+ZiqwhPmO1yGORXcB1
nM1MSr+YHrE3U0mPYMg22I6J9sqgveKfEMM45EdtI2TbBHb53VDHfZHNIvyeCWO4nbA4SINxYXWa
/TxZ2OOGbcWm2q9gSIt45dZ+9QoCCWcIPUd8WLer1yJZsBfyX0fVyo9IiSRLOSqx4XzriYPtyHwR
ki8rJ8mQRRV1dzJrr+I3bVVYoZbKixO4kCJdshO56B5NX1mq4zEwT11ShHjWDNlBYKH0h15k303V
jN5UDfhiGDn4ymoWddckmQDKWkhdpH51knY9AtF+23LKQl+ofd2dnZlGJpm0knELFrNDDr97cGY6
rgz1sY86S9KJg+skxeMEd/GAyXS3KKu42w1g4jbYI6nnuAlD9Cu0k2yBlAWYMh9QLmy2MfrEPCF9
I1qXei8WSpFaD8ixiMU4WN5715ZnXCAcf8Gj1poFbXnV+zCLYY6UWbjJ9JwnZa/HCuCoBE9XEdkQ
Mxr7njSVPq18CFesE9vjrVl2ntg0JoJMDmVpPoYo2jixpqoHNa7x2UJmdJEIr7yXh3Qu3lS888Mt
GGc71GuMo+xUUwP1EXJk69LEzCNxQIU0hh+dEj3dWArS9yM4MH7GuXGJOle/BHlXniAYour6r1A9
nzUoTHrDaN99xodYMZZW3RUbLYx9dKIx7NzdbseMCHZnNG+3kjfGcrQ91lX/p1ZPaOsPQf6Rnure
aT6U2GwXhlOOj041ufylRn9gZ+uu+ib/xgrAwkWDEnKnZgGVMCh2svnZcWtSvIrdOrv/LT4YrbqK
0NVeyWGfhzwnhWFkFxkxnLRwVsOotUthuNl68A6q8LsHeQgc3lpPdOpeNlEq11D8RYlnqLsHhW/h
AzKX2dZ3HNzl56tkDDVN2Ota5B7kuL6B+BJP3uZ2wTwsF0G2qSdvXMmr+sroHqpKfcGSND/K0ODg
NdvV0UleBHYvx20k2BVUKE5aTyJu1HCu1KueZCyy/Mye4k3xU39jWLp/IK2sPWgT8q5yxGDX38hu
qY+16lT7yqz7jdfgFazm0b7OC1PH5EV4p7KB79+65hFVEiRc8RJYmcYsUoU14QoZ2GpP3tJ5tXi4
hIVtvAShFh17MGjLwrOcVz2omQrVKmKXnZsvpof9SeoEyyYHMa9pTryvU107gk8Lt1EU9ee8aYo1
aqPqA9l6a2nUdfRSlqGGvkyKLr01visYQvxRd9G+iHWdZ5szbkNv8uCVcGgDJmc3GwW7G7Lxloew
fjK+eWbiLJvJne7KuLOfw8RaB8VEHP2VrTahm2pm+vCWCbLSHbKuHpkIXMh1SiDz5WMOLCwohuLc
FlN19YL+q7y8cIS1Sk1k2QXV6zhM70k263vXBWreFkN30m07Wwe47T6ZpWZCYc3Cr7WFe7Tc8lT9
Pux6609EDp5NK87fwjwvl2qtiYdsGP2NvGPP1uN2Rxvd1pOS9phPDVb+VA6DCbRfC7+aQXcvYsEm
ijtmoCq+a1S8xj9m7xldBM6bFep8Hr2lH/U0MB6DHhhGn9hvvQ6URUF9YG+gIv2o+gm7SAQKpkLN
MPTKbig6PzPaO2aOdilRdKBa2+WYffOcMsSAynOWlVaJne/S7LsEsaS+xzWZfA0Y6sbYhgoW4bJ3
iNmhBUCyl7JXLyG121AL8fYz7xRXOCs0i/1vSbDm4a99K1utwbQrVY9mWCfnUTGymao2PM0IsyIX
+6q2xmf2+sXBF1GwlsCyX+PhHJdAtF/jBeuF/xSX45WhqKhIpuZOTSJ/k7pagAW9Hj0Hna5s2xj9
A9uL4udeKMXBEphfyt5cSxT2HSNPpLnXdQVu6kNyP2lzEaepv0m4h6F0yaHvkSn4RH/IGPVOyvE/
0B/KYCQHGZMAEdlRm9QFasChto7QsYtD270z6ZSRlUi8lQ4zey0sLE+KtwbH65dqFtAnCYjC2Tw0
+TDjTZuDapSZAmNsjZM8E/MZgv7nQZmSgwx9xvPMarb9j6tkBwXxvy71GvOnq0Qwfa+m2tgJTYvO
bRrbqxy6z8osUFmXMXnwoTbsROHiagWJ51xXXcsCF+4fPC9j2U1xx1/44xLcwbZu2Tp3t3HyXp4H
abKZiSs/BRXVs1b2BN6hNetQWXVGXu0qhG4XiVsHGG7OrxDzCvLe8j63q+dXMIrOXqWeRt5Jb92r
NWkw7bSh+u7qH0UeDd/MItOXvA3pmdKyeQgwCNsI7HbPgRabeKTV9lpJXXaWWpe9WGoHO6cU7W6Y
m5lZIb0cO9VB9iLm0AFlCvrjqIbZi9mm727UWyc43dmLEbGV51d1aAK+NmrCq9aTWryB4UPeKDCi
U6S46SPMobOMm06eg9CANDzhqPRm98VqdK3sBdt3467ow78u91IkxkJU1E+6lfzHy31ALW/WlN8u
R4TduPNtVyztVAeNoYfeMnbJ9sT6yF7AaaMvdfvqImr03FS1cvETCumpE31p9cA5kOJp8LQp4i8D
u9aNategpfhMFq5i1VsxejjM6VVwGhrc2Qf0oXf1iEWS4o/dqgkK82UKrT+LBHeKMrlCTWaJPZMw
4GssIis/OboxHKXTrvTjnUN837HjMP9l0fsjVJV4FvZp5AFhrdp9lZQPEerU6hZOQPNTE++Ydo9V
1EPZqvkpiCsYhp6brnTDQAFxPqRp+54gl7IfuxLjwLGJ0rOG4vgysu12I5tynDp3pKOgiFjp2e0G
1VCtXD0Bhdfp49PgkUWI9PoVB8KSCvlorkAjzQkFBLfR5E7uBx5qL2aTLGIzbl4N3VIP3uAoS3mV
74t2mZrYRMte9XVE3u+VREt4TBOc1OB4N6zeo3Q11l5xqEPVWpHWDDZdwhMcjYHOgsfIDsw2bqc5
Qt01gNwj+CGyJB3V/zio070+y+SsWHs7i6aveL6jUbYk+xg9O00MMguv1I+0BqnnWd8jYAikje3p
Uc+woR0Gw78zTPhsSEWEa8WGc29WOX5FE+lmqunoI5rfemZhSoM+0pbYJmwHr7D3cLetUx265cod
E/FaCfMsX8gIg10MFxJrOB6khToBNci96CzPrLr8riiBTSHwl3hZNS4G9riLp6Q+d4PChrNTze7Y
WXV/lGdtFv11ZvemcqeGQMUZ8Bn+bSju6P2tt+1mXRWrIDEZUzaL2yDduVhZ3cpmPR/QfSmiV9lZ
zHCRPFyMiZM8yeKXrRhfWSpl97IL/4BsJfC32MpOliDJ7V5l6CqHdKCcHMTCv2BiZ64wagLaFMJm
lzFvPiPvvlZUQbkYl8JbvPREveuo3i7kiM8LkhBpKdceSlCa/7pJmPJfcUJEfuaXkXF5Vdw5xsqN
sSOXHT/dnRc0zmGkFle2Eu1znTn34diBBJlbjpY+K2ronmTLrvPvXjprcoxp92zj6I7XZDEdzblZ
gGdelIbTA53gShXRmqXw3e7Q1lP3HHfBuEzxydvLa8l4Yy0ZGdNOXjuoTNhjHxjb2/9BQ2HE63BN
kNc6FLk2ra4mG9nbx54J9HH21yux4KxSCwvFri9ePCvaTaqw3y1DsVYJ4AfIQ0HxBH/wcoujyrGK
2c8f1SFrHhxDfJVxeZ9wrFHndJvpYmVwr7tmct6H1tCYbZvqHISxe7KEaZGG0NAQbNJhVQ/YSpZO
0F9gYfYXZabnVzwmJ9UFcvYjbgozWFG4NFmhMUJ2+KaGWUWGAssc8gtVcRF2Hc8ZZiV3MpYacbRg
xjRX5b6JAH9rrOLXpSvGfUxh86nPp2tT9fgENeQCR7vuniwbMiIOAcd+bt1CAWomFZqzshXBV8PL
POnvZHP0omztJ8G48WIwiE7bWptMMnfUwGsXxXyKefzGqLpgXsIQa2d2jwaut1g1UQAIZ8bhalO8
Td3pkBW28tYwpZopK3K21jtERvl2gYh8a1J3h4la/sxDor5DIXZ22CWORtAfI643qvZo9lkerMZL
UJbaXcgy+06HJ+O0ZMgFk/bC7IfqIVMydxeM0bAdomR8SsXwB6l/64/IYh5BL+FLXhjJxgF5cSCZ
Hl6QwEVOxoqtP5zswVKH9lsjsPi1PSs5uRqggLoG9arYqXGHNkK98Fj3MM3RlAcv7o27OTED3H8O
/nTqyqjelumG+jCaj3N/Y2rx0p23mizvlxgSeEfy14az6m01XIWKYq/atLFPOHi37Hkifi1BUe46
XbfB19DhmzWA0c4cICkyWe9kkIqWc+s2gwCyiWt1iwGlrlWroXei6tb0gHeuuZ2NpbDwGpuU2Xj4
wNylwqYhmh58lw0nIisn2ZIXUD1UV8O8VVWVok1Z2LbLMqmrixzi8QzbT7lmLXTUgB/M+eALxDf8
LHb3sql3fnIK1B2M5wuUe9L61YuJ+oK/gDj/oPJffgv8OMYuKcwfVbgrazXFYqBAlWVve1OwZ7fk
nxI3xA+J3Mtj4JfKgh9+896VyV93FNRA/nXHGt2srTtl6hqrULEztBhNi6ryXhFi/qgsvboEMAmw
e3RfZHjUVdIr6eRunXlUYetbU4TaE7vtCdN3YfJZE+/Qx10NYLkPOFPVr1m6kv+GybEfLJ0tL3Q6
Oy/gYifDz03cLZUFRShrmY4TRku9UR0jBcLpZpxPu9kKSB5qrbTxDmFMgQBKs5DBzzE6yr1bs0jV
ZZiRdpTOwJoYd1lDoSriN7kwwWg+j3YiqANN8ID93F/3VeO8NNb8Dcq/YCzmnvw+/PPWArS5q1nt
rQKjzb+MZdowtXrZ3veUcOV4XrdRSnDXwsWpK+14Unl9t+Urm79miJ60c+LWgAKziosY+0+EaK+m
b8cLrM2mry1IUp5gaXIVcZxQPvVhK/6QapRnUnDxpsp462GjzSrX23yO66I+XYZWqi8zvPn6Nusv
43xISoc8ul98tCkaILIl47ofwiItR9ai6C/fhrlJVZ4L81WO+gw3IwscU+Tp7rOjLEhgRTYARnk3
+Xq12mngXfUs/lr0/tpgajgl9YDPVTuGDxlYnqWwQKGOFQCGPsjLd01rXjC9DD8ynWqoaJl1XW2b
tVrBFtDwD8KpMZVSzA99DPRXtxwDMjjp8CT6eFhlRWlcOiRgNqKO6vtWwCgRvTETOvtu9YmX74Kh
XTqFC0WPghkVlj6o72V3DR8UZ5j+o2aDuC1JByPFk8fYxOXXqbXw0dGAcWVKQe49Fpi/YTTJpx02
hxY83ivMPDk8Is+yj7s6WFZ1n++YpZBdrCNjFcwTrjw0TVQEt3ZsVlm10GuY5P/4n//9//7vH8P/
8T/yC6kUP8/+J2vTSx5mTf3Pf1jOP/6nuIX33//5D8PWWG1SH3Z11RW2qRkq/X98fQgBHf7zH9r/
clgZ9x6Ott8SjdXNkDE/yYPpIK0olHrv59Vwr5i60a+0XBvutTw61W7W7D/HyrhaiGe+qOTuHY/P
xSxViGeD/YQnSrKjgJysZLPVTHFXYb7DW04vyATvrHvRUbb62rOfoL2DN7r16qwskbw8y45cDFCr
yhxdMwehLqNL1m2jF6++Ezp7Z0qalWyiNZgtKyeNjoNRFK/tCkR1+hrrFIOSSUuWcpAad93KJRW6
N7LwOXOy09QM1UUzvGLn+nm30PQc+rgMZqUDXS3wjrJFSrW6VJoyrrPajVdOmVaX3O6+/v3nIt/3
3z8XB5lPxzE04di2+PVzGQvUUEjNNt8alHPA1OXXYqy6a6/kz9IUXs/AFGWTaW2kxXzUqS9yFLuJ
hM00OwJfyz6KmTMjD2antXj6xB9A86orHznxKG4PP0aZc6bkR0j1LQNVXrVdFn40vCToVkwe5QLZ
AhsMGSV8CZqkfcgmBzIvY3zFq0+RaZAVufyXN0P//Uuq60LVDFdTdUODh2f8+mYMlZc2fm+bXwfP
W+uzGrY2H9g/tSzeODORKPJAGPwrWDpDsKoocvwUk6Nbavx3ca4YcMbnq2VbngUD4sDqlJJCnHQE
opp2Qw4jYSFgxacqSJLboRuyCNVzGYAcq6rIKTBKtv3KBRvud3fyGhm/DaEQ/IwqiY8uQq2pi9zM
YCXo2JX+/ftk2b+/T+zVHCFc3dGE5ujq/GP/6ccsAIdOHVvqb1NVNxvNaNONwRp6T7o3eY76/OwY
kfo1c1IKUa0ZkvcPonPgJspCdhSO8YwGsfcILTs6dKk7ruOhxI6wah4xacXac0qCh66Jkv2tGcwl
FllnUUlcb1slwqAnSFq4qj96ZC1mRPc+7rF0+6zMyDOh6Pb957Xyqs+b/jSY6+XryhGfcW8A9ovE
IvMCkJe7Ihv9OxtGfn5rBzp2n7xbW9lrzUM+xyEkGNyucOUVn91JlGbWsteF/19mWyHm6fTXn7Wr
25puCntOMji69esnVKtaje47JPhOCctNn6ouLkvoJDkuxFPSMezfsZA7RV7VHYvGRcygy5tXuxbh
nZ502TU0o+yqJbikJr1r7GXsduhgyPhBgXHrPE7GEAFOyfF07VY229HKrn0hHJLNSbMZ5Yt7XkHx
Oy+7NdQZD7kQ6NyxoWfNYqgU9Kv1mNMS5gGpZKdexrZWHN2kgC/002mDMPMumryLp9awAqKMd7xP
zB1zmHWchjLeDr0envMoEWvgtf01YuZYYVgZP/kdqTyyGd6LUvRQ8YZJeUuC4JuiAtJXhHNEl3t6
grP2UBlas5sAkJEObuOLICd8kWdwir5zAxQsf4TyBjHIqElfDHcanNsFRenDYE3Bz35e33TQLz3S
laHCrJXPwniTlZfxV9JPELhtxKh8tbSXhtnjhyxM6NHzWWxPSNrL03oK3VtQNgHkG4fmTzOmRu4v
wbTHc9o0WbtNANRbHvx4ZzijsqcIHKP0rdT6UnMCrBIQGzhiFeAdE6Xp7sjLIxRAS8Ytv2Kv8dMp
4O81qvXT4XNM7rK4Xcm2JaxvkeHXWy9v9qFaBM+B2hYrkxrFMZ8M5+RSR1/qc1GgTWfjzcR85VGc
b6iyGnuMy6kjey113coab3QGyWAYPB8rQwfK60x4GDuXfHQNLEt2AlKOzn2FLoLpTcXSqNJxMaoR
NmHzYL1xKUdn4but281xcnv1BKr0r0OWYdRDTsDesp+fxKLuUvUUacAXkbffyHGW9qGOTXC2m9i5
HzMs7AfPCt7dHnZMPJpsy7ravNgDendurofvVZdD0PKcBByRoTxSjjsZnec9k7vqFm50oJY2nhSv
Uv11h8cm5V/gdm5ZnHUFfgXSvViMp1N5J2MZmFc0QbXiTEbnuS/Q2KjYqftrtsIkwMDA7kbEnP11
YbK4VTLwI/I6eYk8c4MIwlHCX/N5r8lBOD/hx7JOgoQ3NgKDtzYmL1jZbCvWWiNY4aCuf4INkt+Z
XmWda1tY5zECdfj3Tw65nPhlXtItW3cd03JcTRiOXCb+9OQwywh3Y8UqvipGlC1tskLbvCzwFgXI
9NaZKNiha/eSO057Rz4Z/YI57kQoJaqFOZ2TSfEuvml87wtrxKeW/QvLifpgikH9EpXFQsYDTw93
ZEOLjWxqGRahIDieyNrpRyMYqtttS61gQd6o6Wkyg3STCK3HeCEJN8LxHeaU2P7SI28Uz6DY3+Kp
vzSKNn/3x9hZ9xgD7RN0F7+Ean4DGEdold7iuJm3XxLyyRLo+9v4jLgEDLuhEqHjcBdWTv441yVX
RRYaG9lUxiY/w0rdxeS7CoSXBQzvoMv3UZsXjxhkU2Fp6o9xVLT1339azr8953mG2BTCTD4vU1DG
+PUpUpW17lDFDL52QYsTtJZ/mazau0ZpaZ/6vOoXjdn2b0MbgB/wXQu2sqM9o5GzwRK7fzO7Idk6
rQi3ppE26zoA6aKDL7nT5oNDZe1ONuWZjAWmoFZj24dIxNmF5ziSLioLrhIv5AtigdjFDvxo+lIt
jp429scCs4znZjTPQRVNZ0SJ8mdXmB/UO5p72QrmJGVTBPWdbKZt2C8r1+731Xxl6bNV8yfd3sre
ENz4Wk+reuO7Ij0EM+QMDGR77GY+kTVrx7fLpu7rI6g9oJYyIvs+R5W9QEbcYbeQ1ShNtVH/ncnM
mut7qbCoj5HbfGB+LnZxVJNMSVRSGLHKUD3u5qF14+9sD3Jm7Y72vY2U27Qwjdy+zyvjVOXmuC/n
Dtkr41pj2f/lg5cf7M8/U0GO0tRUW1cNNmva7wu8Hinqrnd9/X0UfrXKrQJEran0t0PMFx41Evcl
ryJrw5YiurdKx7qmE8K7NgKLskUdPDmbnQEclC3wbCrVrXPPCBdZDa5m7JEykwe0orKTYzOn+Y2h
sMjCc9xBdYpUy3DqWOrt//5Lbfy+yBemrvJ11lWYsLqua78tjWLDLB1di7R3W/O+1JCa7xtmmZ8O
Q486H3xHjQXKZC9SxKXvQY30KyPz3EuZinwTs73HSAkNUjPLvUPphNZBBUKz65Jpuve6odoUWDNf
oJ/1i14fm7si1MjFG0W9A3QNSiiZ1o6XensD/N5BnhVq1N3Osh9n/6n3M/Y5jsJa/F+m6n/78QvT
tYSjGY5uuvPm/bfNEAuTiT37WL1HafqRZWfS8979EEXWKZyxPBKfY4o0XqF4ZK4+Y/Isbh1x1DDY
ul1QolGzkKfRNIOI9XLcyBvIwbIDJZs5++HdjRStx7+g3h0KA2UwBmitOP39Df4tT9WhnqWaxmTd
kwMFdwBhVADogRsm6rMtdUzmmB222v1tCKivW1Ofh/horizQmh2Rga2zS1WnT8IxjYM0G8KJOLv4
qtnsTER0IWDRlAc5Nk/j29gUvL+zMMug3fnKsOkjUUP3dVpt0Q7lPUh55z1QE+zpHcB4ZEhsNrHm
q9H47rvV280S5gLqIlrvXKoEMVYxdyA2RDo4D7IzyBr/XEweoptzRzaydmm8ETNwM8jv20Gd00N0
RFPxxQAQ+fc/E1v+Dn6ZAyx2wy7AVtt2ACHqv2cGkKxMNLRs360B5HhZhyS/cBdYR0pvv5SG16/M
urZ2wdxUejDcqt5k97KXRzfuvWSFx8I0nzKWTjI8WmCneLh9Qw3Ufmk18B9ObqhL2ekKbFg8fioc
5l4nvwZ9/4Q7UXkyS9O+N/1QLFuUlb8Bc4dRpY+vU12A+sM1ZZ+FfvFUKdUXOaBTsnphtWNzRe4x
vgv8KVkn3qB8bcKFHJCLzF0VbjDeeUXm4hPv8eifb42f3hPrW+uJVYy+G3QFNzJJvHRSi7Sf3/P5
InO0VbWovo7zAfrPX7EqM6qrPCCV8nNMDv68Vom6+jbuMyYilJJYU/xyr9/vX9qggtgmCarnj7at
ngI4IW+Jjr1QXA7ZPq8V+7WP0I2v7beugUOXdGqFWpNnvdklduBQFlmYduBKMBhB5Iw49EqoCXVm
XbpsQPM6gRrquuW+Kyj8IRSS8DPRfeyioftH0Oeqsb9j4dEHL27ePDoC7IvI6xcXgsD9ZDTOI3A2
fd27iLuFuBE/jn7VYXOH71GEdMWShQsI86E9y7HDhINXUikerFXG+hrFsCqfkoXsvR3yZmm40XRN
2BAdzUHTt+KHUIrUO/lN/uRTZAUj7WmLFfPlMyQv+O3635q/3a6F0bcqTWEt5LVSZuXzfimWYwe1
wNIot5t11+f6xSy0hgIHL6vPZ8Mck71q4Yrb2d+Py9EM37gqNTZvxrhbEu4uT/3ce9Zby7h1kJvW
jq5EyMteZx4tz4rBB5zCuJga0aRDgphYi4GiVqOrPOReg5iBF6bLGU1zizWmMe3tbIYLz+Pa+aA2
LfyWWJw/L43sVjmJqV320SjWqBs9G447Xm11qpda39Vb2ZSHIdPaRd856b5riukqY1oKPFiB9CRb
Ml6M7j53ivH+M9SaEfr5bXTJdLO5mNmHp1EqrhMcjUi1jq/Yen1Qb/QvrqIZD4MWnJrRHl7N0tJB
06DehEPKz6P6mJkGauVpTAtw+TAGl9Gop+Uy8U8e0mYPrqoMj7UfsYumZLj1u2l4FOWoH2f+oeN2
WUl+Eg8ocC4gBRnb5YoDGYWHkxY/Cp4R6PKPV7aBxaM6pO3a0nqxls3RjcNrNpZL2bqNGEttafhC
2cJYJnXms0dG2MuuNrpn6Heh6Fj99dkOm0h7ZxpWX+9lhzwkPbDPjWvqs5ZVXy3kaNnT2Op9kBTl
g+Yinl02Zn8f24528loASYBIy28JAmQpso5f8jTNthl6ijtTzYtnrL+ucsB7KHz7ENi1EqJGB6/D
bYz7wXEGcirjcIYCm54gAyxuIzRWMndKbBw/R8hhfpHhomY1IJMN1WGxXDnsjgOsyQdzmN+zpLrT
fETkg5RmYjXePst6fY1aQ4myJokKe/DSbzoCOmVsDd8xKgJYjKXmQzf5yOOkjbXzInVk7nXs25CE
35xr2X9YFJUlu+KSZem453mcoljxpYXphUnfgABgnf91cOfmZ6xIDT7GmWi5AeHmLgJqua9Y9S2l
ckBa2ejuqQAxozK3z4HKY1kqBkxj8mCnpTgWPe/yVPQoPqPa+D45M2VJU4ZTqpKqMjATEQabVJDf
y6LRynd4Q6CPAjeHS9O2b1BzrSQr3ydA/luvnoqtbCbiUAwe8LBhLHfTaNQbeTGSkMscntuXXlGQ
d/LicS3jQR3umkgzn4tJ7Q5Jb5greRutsk9qQhrMy3qkA1p0JxPTMmALesObgY3xorSlQdE0XjFy
f5dxzQe7Db5bGhsMr/FwF8zDRaOoOxfDvrUcVajm2agtSr4goO91q1BQ7OyHt9FskAAoFzF+a8s+
dsxnS23txdDU02vj1zFuT+H41Yx8eOuV+K5H2Y4yiQ8IU/kzhxsZkag4l+zYgwVl7k2fp9VH7KdX
Zej06+SHGYxpc7hkwOaXECa8TRyLWdtXab3dKJqctd4Q1GsvShYV+oln11Qyb6FrMAQr3tJNnPmo
5EdvIlBddlhlpdx7vabcDzY6YLEo72ToMy7P1N7r+aNYcP7WYQS6sp54sW01WDh0TfHZSUJkewzF
ex4zPQHR7CoXNy/8KzscZ6FD4aASS8zy++xkiuBKifIYqXp/pw+acVYb3zzjFxLPsmxrGZKHFKAN
Ni1De6AUSWa2Zcngqlrw3McAboG+xKBI2vAZpQ77HHcl8xWdlhcPj77+kZdh+Fyo/5+z89qxG1fb
9K0M9rn2KFEBmP0faOVY0S5XnwgOZeWcdfXziOXuapc33IMxDIEUKWnVWhJFft8b9HrtTBmeR+7Y
XsZlU+ox8g55vVf9vL2ojs1mKclG2a0yjXIlIPFt5L53/ap0xPbSeoS0o51rXZ1Pg5tVGOg08eM8
kgYPAF+8RPhmtKb/0osw8nykp8i3BvMmADH2ehAEvmobp5ongEqfbB3hWA1GWo9gpdHvFbO9fa2i
Km+epwZ1GM/emPDtPrQ5BgZ1yWMSi6z+UEEU3GAMFu6cwKo+5AZylozqNm4xVPXKxEjUKRC9XKqR
bdv7EC3plaw6XV8dmWDGr1UUFd0TvETwR0vnbLbUi14G31L90U9m9TNQ8K8xEM3nsal8L6iF/ZjW
erMuHCu8g/1XbONhVC+jUo0Eryf1mE78SKlVIrGCn8/KUvXuFoZtslf5d7C0qb1CyhProJ40Ftn9
N00Lh+88Gkqdpt9jZnZegjXCxyqawk1dAhH+7uR6tk6slCdAjS33PFT6HptFHoDStD7mVW4cS3+a
bpda1ZZ8U0GYfwAFnHqKZsyImKrZBzswgUQHSn2Ura6Wo7mIrj2QeFr1fhxQuXPnraySNY53AwG9
zTzl2Qf0qEwv65Tk7BZNeKPr2ncGw/4pCrNiX8Kz2VgIUz4FhasR9itVVFlodfvwrIdtcd/mjCAi
QNhm2W1XZn2CzSwH1P6pRe92U46NupOt3Cyo3Kd1Cj6LUw7Dugam9NFERu/GHsy/XRdSYLaRxxjd
uNWxZ7TUvrnHcawAmlxh2ZVY0TVAanHt1FnzhFz6E8wk7s94WJHxdr84sw9QazlIwD3ZjaHAKnw5
KHRAahnYGj/NYfp6kOUMK6cunS/BkCFQYcfNfbBcKdPDv18JEFzzlNfBk6UEyktW9X+7Eqze/axY
HmOpACW6JONlil5u6qzd/sMib4l1FDJZ/5qVJz2km6pF4AwA0q9xni73y1BR4VPYcWgg/NklJ73O
9Y+ZHj/PQdzcIPynfwyNBARrUz+OFVOfYfLXshNcbGyNgVq/HhK20zE2QRXJ6gKY3KFCZ/DDcQpn
VIY12iTGXp4RiUhQFmVC8mlpnaL4JsGC5lZjVX4k+hNdi8LP92GKzwKzNYQ/xBydAzctvDBmSVlE
I+zSbMQZK7UeZY9gfELzrX+Q7SG2I1y7vcpapPEqyiY1PU5u+NFpXAvBFIPVuGrt/NpQFiChc4Zb
Cj1oqTZKHu+TJI7BG1F102pEXtO197JqthbM0LLVT6EzPTAQf9QdK7+3kz6/T1hygMQkQt+XPAur
IObhjfLsJFtBjHSX3/+CmvFLOIsMn+uqgliNBUtIvAtnxTajSdU4Ayu8cdoRIJwNspIzA6OfIY7V
YqYdXzqhmierzrmp+Fsh2vkkUK1J3Pr5F1114vuyLpL7ChPrg5OIlvRYDLHcRUtURZh416iRspmK
sv+k9ryYu8xob4LGQW2lnA+povef5n6Y97MAxhkiDvepMlDemAmBXS0Thxzw4a+HQw9pD07DozMs
Zys7GLKuY1WXAXuSjxPwbHl4U87FsSQ7jAEX3aoFTpGbWX3OQJ8+OT+u6bpNcnLc3FzJXoFA0E9j
dDzJc6CJRLJuWitOPK5GIoG3OgpztyXmCwHD2/VtlyvAxBgjom1yn9z4WPFsTdR1Xw9Fzlk7m5X1
pGKiew7wV9wXRobe21J62/ffSr/vZ8fuj/O5f5XenSWJXLEDOk0OUb1resXfxWEUrVigzcsqbb7T
sjDdiq4v1m/7Aq2b132nGRt5mGzoTb1amZnd79722cJBMG3Sq60Y5m/gwJHHbDTBkxeoB2EQxprF
gFJ1Ezn36L8XKysPu2e9F4/gx0JAOMqGHRCYVKe6GlXf/PH7+/uXRLZhsEYAkGHBQidsK9v/ljDK
LRY5kd6GzwjVRMnRsveNkT9C8GpfLKfbianR/lADR6xC3TZuKjT1D3U4WzvI/sW5QP3eKwAOeiCs
uMmXjYKs/9pKQILKqt60199/ZON91sSwXWEbBDctwzEdU7wLnFmaGkQhWak/5mlcx+7cAH1gY6Yl
ns+23e5ZJifeoPo/9qmjjcU3fnaenpn9s503J6h9wM01KFakESBPZdnwHIDX9zKRqZcBzbAHZcpu
rEwdnsuaH0jHUmafhWto02WQ65eprQltjib+2kXKS95yHQ3bRFpkSW5kRzLwA75VUfEPEATDeTcw
8Yc7toWIsmWb4GlAqPycPIJFD8IgX+wHLAZMkVbFmfxMsBh5U7SXTaYHxdkv4ZwTwD682y+rssdb
X7kvFQVaramJ199yknf93qpvxxYuxB1YTTGasOZwbyBufgqF+wxxgBhIY04YNNiB2DpmQ+vSBSbo
aoQ5fyt3gdYaD4ykM9q0NMqTDCo2To0TmXvk6MZ7tawGxDRuRVxwSqXn3gzqDtWW5QB5EsWvQg9Y
QHCSJ4FhNl0TrONko2i6ZOOXgykTJaeUGCFTTtLzybKRpbYxCw+Z5W7zriHP0Gr3ZEeLR2WlawjJ
1l1pI6eXzKvQiPpHO7WmK1/IfZf1qHstm2p8hjGVPLy2W4RGmSQ3Z9kGOEPP8/ZcpHjeWFWLlmsQ
ang2GOo51aofJblPbpKl9V1nuU+2Nq1pH0SAOs0wB+VJdTuCD1N6J7SyJC7+50Y2zg6C99vCnMqT
rL81qzGSxiQNRpK0Ln67yqxsjeXNqy0bFVxGrHXZ1Vnew8BDksvc5jfD62sYkPwWs9aO/PvSurj5
IMGZk0kELSBP0leZeie6rWyTvaJsrg+ork5MVJZ3+X+7qtZPh8g3f1w1zkZ15YwCKEI2zyjoYtCY
Irn33IBkgZVWujcQN50bWR30SXnWB6L4BgIM537U85ssbz/jL2xcUZU3r7Jk+SYrQFwyrKo0WSbO
gEtkQ8w6HxuJptrI6ttGHlGj6/q2SyX54HVagkxKOygXAC6Isem5sw1VS7nIfW+b0ArCVVBG6ZHo
cXJCwwsHwKUkN43iT4Uni2St0i3aqDdxF6bnOMhRwHLKfOPwM6zruKw3GTIbqEqgB02Qa4T41n0P
qgL9jKHPH5qWuPUw6ermtdp03Z2LbZBumH6xEnlN6KUqe/zo6By6Q3fN4/lM8Ce9BOTwkD0Vjue3
pvE0jrq16UQz72S1wBzQM+cpuanCJvhYM2PR3NR8Sueph7D801FWf5tBkmG62cbEBfTmC0/zcQK0
9uRbRb0rBpY/RRGWKFpG97IDSm+TZ4e+dTtGbn8SZYGE8OiWX0CDLidwSsVZ5wCCTggL6bfdZM6e
bAACdUekpP3Q+0GJugyCskkOej1y9KPsICo0qRWCLr2Dn2q5SjLf7B8Hl0Wrj0YbK+d6u5BwPo9r
hBMBDyUQ2JgyG3s/0s2PZgPkaGmOnQQ0t8V6JRtqa+OEYjwu4GJ4X0jPKaFyqqTi3KiucxvxLEnM
CMrkEDZlBi/XbU9jEfwgbOhj/418QnmHB9p0rauK9BQQzOfGnDda1Co36C1M95NLXKkEQ7pPcn28
11FZvOvMs2yTe2rNLkHdhNZKVold3JmmaR3xVAwPTWQY20TVik9T3mzld2GNXb8K27m5ZmlFCm8S
4vXrRYh5nedF/qwZPNS48qiHMRyrB4Hhkzwy1xIk0EoBJ6EBgKOYgbtxxyn8A67G6w+h+4jsDQ4a
nQZeHTdqWuUrq0YYQemRvMxNtE2bCp4c5NbKfS1MsoCT0Gvhr6ZJ/f/p8+slOE/edPUyLXi7hBLo
4h9ey/qvb2WcqQwV8KZpG5b7/q0sRNC6mdWNH0xzdm6StLvBvqN61jr8MXs0WnaymiPbYdU6AbOa
zOBq6AhBTsPaLwKlT/h67HKVI4gHSVCJgcT/WVJM22WWMcU7WXptrax/SE0iU/LzsnWZWZGWtGwM
coEQGe/XPKwdmqoEQ/1o1gPCm6juqrWh7W0TMU5Zetvn/pd9sp9b3OAa6k1KRlYKzZj0EBGcPvZz
ReQxdf1jr5eHKZ9jY6eNvr2dOt48r3XcabboGaOJMqbPfdema6Op7WPlIigqmofYVlJmZVZ+iMIo
Y3imGk/9N9wXtVuoTAakv+ib7EUEINsYDk5mslr7jzaQlqcSuOC2b5zauqZjXqE1F5VPesf8owlb
/B+XalQW68Dw68cgm807nj/mfAtAZ7JxXipcHDdDVnpO4qe7ECWnm4Es79n2x62sTUnn3shS3Tkq
KmP46SU28tOe3KlY2TMKWv7hrbM8nijVVl0Ofe0rj0073sZyZz/iOh4FBixZQ/N3QaRWzFWG8okQ
sA0SoEyP8i+JXfeezKVJ8DbqP/RtToSXv8jCr2AFp3xEcSu3xXOZRZ/DeM6+RnP8bNaFybR/9LlB
HZCNmEM+Lh0i3hMfIlEx1A0uYOtluvRalHMofUr4ZbWpa1amwYd4m1jVWlf6q7epFAqleC7AjtvN
nZltnWiuDszHnUfSxHeGERmfS+EnKCYGxtUwwvIaVA0voaWhC+dryYP1wVXz4GBHdb+tBgacJv4q
20k9h5s5xZLebNXFm8EfNgbT/2uaMq8YNLf8rLvxEyyvHlk/XRxJ5CpruZ9vfRVjD/xp0VLdDZ3d
7OzSVT6FiNfIDin+URt9MOoj+urxYx4RoFlOqAZmvXKm2bnAHjZumrInJbM0dD4JX5SslDvdb/zT
nGXV2sqEexsPMFzQJf3Y1EWDfFkZfBCsDcpAm5562y7PU22inzTl0xM0j2jbRkYOIp/WqERYVcH6
6SpbazhPtpk/obI0XmtsE1iS0CuJ5nk3BQpiSF00P7Vxl6xU7G9O8iDbDTYd0m2PSjMot3aOk6y8
MLyXg+2G/VoehOlium59xzogadZc6hhtlnmaAXY0y6opio0Pb1V8on5Uq9KvT4SW/l6VrVFNyEEe
2y7uSlEVENLNyD26Jol/EfrHKOjFjyKvvn7xp678owaNW9n80iaPUHyxMRJLBRNySHLfF5+qsamR
7EBwDgAmIfuEBE2vW4e0WKTp/FLFV8qOT+Xki4dkdu5f96euRdQNhKzTjv4ds+kXub9hSrLKGgQB
IC2lt1lbtl64QE2UCbuWLHTMG2uuhiv4T/wgYmR1+w5gDeK8Gztv7eNrEb8a+yjrPsmYHbabaOTw
kkUMx7zkEzKWTYVVz+u+qrIukTorx7+Ba5Z9gXY3AdX2GSyYvoJy6+PoSz0E93bsRy/9UO1wKi5C
r8y+ZBiEx17Z3bAyFqFXJDGKFsH80kz+jVU7wxfcd77NdaE967M5ogqGwN1I2NtDJR6ZXd+2kRRM
WUFAYHN5D6k+epq9Q5BrKcpOstQYLV5RjpOt5D6lhjLjKSHnyOQ5yCBEO/Q7v8vmt+OcAeuxMJyL
Te9no+cicw7XNAk2ilWZV9a4KmxWTTvkbtxdwG0hEyfC5kEJmSs7c93/gVLcjR+AVvSUdZD3/Su7
KVpITZLZJFlMQZBpp3AG+bPwn9oJawrLyAqvr0cbABobgn3QH0o869wgZiICmVXn9LcoqPXHIGw+
aYs/m9y4C5O4C7ILBvHKSe6SXa0QUUgfndP1W187xHlQE+E+jWux1vUpuNGzdsa9yppwpkvNSxur
/UZ3i/wRXywd7q0RfDFGIDANc2ivT8p1gqzP12JMFgU+zfzgRogfyjPVgfbjTMVi0GpYir6zlFpc
CG0VIgovzlJJmYZesmFOEXYbqmjb2Mrii0CLnZoxPET8OVcgIYmaxO2eQnYel1KsVdk5KOt2X+BA
+FoK/9r3rrUImmGjQuUHHaAeXWKjsEqWYmip6lERbGRVboTh5NbmtRPKhkLHaIOuTmJpq0Iro9se
6c3UMdInID/60TG7Zq1bUJ3Ry0AZLCQ6AF0tu3VSAx/WpQE9tHI9uJ1zrILQ/Vin3Sq1zBGPFKD/
+dBPW1kF93XASU484u0Tky6GAJaivt3h58pXzey7iBr/D0zbo1VWLAJlilFv8zTKz8jygmVGdndX
zUF/p7nztApD2OtqSvLBWCJMwRJraofIPDh5/fS2S5acajDX0eJmqGL4oyWZc8aR3GHRD28OpTmx
0peq3Cc3c8nMxYNziEWkgzgfikF3NQGwlUY+DCHdEikFWZ+X+tgEoJhknbf4n/Ugq59MNUfzK1c/
qeCHs1rNv7NARLQzF6yXABqEiWndgxW2tqFTRifLzoJL5ywJJ6WtP3RFjvoFyr4v3Zc0TYrvuQ6G
tK5154PCsAdwIG0vwVDrx8LOkl1addU9q04kPrIq/dJjuCmP0vryJpgYrQDu+SuG1t3vI3+6+Jl2
Q5bQdG1dJSzsCmGo3E4/x7yIUYa9o5b+V1Es8gezEZwyYn1wO77rTdB8yZJ580l0yFzHGKyvkugy
6VjjaQ20YkVo0U2njweckLD8q3yDGVlxjeK6OXTu2rDLaJeVRXgf5vdp0t4URmAeVUUYR6IFGLoU
ZbqK+g4EjAnZgFWTuS7UCdWvMVUZOjgdDFo0Prfdk2Yq5rqd0G8jbtfuoFUQTjZqqCJtiK2FdrQW
8I2twgpCUPqTriGulRuf4heQs8btXHzAjM4F6YOCsU5+E+coJz+rmq/tsrr7oLgzRkUBCUy49mJP
NjVbQaxUTnb8QNADVW99aG7EhBOX30OziVCRPimqTcodhVQvx6d1m4FMXQ8+/lROmK58oRVbKFzq
dvBTYzuLr52p54eeUMvGJj6+EgiZbomAjyu7Lpl7i+7gz1G6h4sLVmYGN5SIwkOiF0InHmpKxEdu
CnI8iUDDOau8UY3mhwHR6FjBvXEKeedD70VTRE/sDTgmZQPwrtxOhqN7STiQuk/aaq0iyIbzA1oy
yqB/Tgok+3orrzZ54OeeolTZOgv08j4GDQikQL8gYq1fWjhOiRZ1ODKEKxRuxiOAY/eEgyHC5w0E
KXKG4UMCaXKVjjohR3zdACFW9QEdvjV6mCTz4/Ywo2OPWEPpWSMRg3juvmZqZZyBz3wJQmNnh8yZ
rKqIc8/vp+pINDxog+ycGebHMbaMY9Cq9joRyPcyawlWsea2eEdaDTmWR1Z12Rkyf3auGKSnENHX
DkZGHfvlQ2iWj0K02VFEpKp980T4+gZZLOsTY+8hdDB3x3fcCfNLYVjxU62kO80eBkytomZVkI68
MwHT9bXppaEN+qEMMYDDQQ+mbOz1fd9eOus4A4PYLGqeW0x9L13qzJewAKCi2GTFoWadSx+XWRVG
1tYeTXEsq/hjkfnDxZ8IyiZoZjha7e+7Sb9zWI96DMnOAdlSRKH18UGL6+4qN7qNcuJY5VjwhTWg
q0o1TsbUAJUz7HNJNvZmAImynqwQ+X4bG1rAtqvBn71WvQSVIz5CP/ScMDxVRLGPSqaMh8ntnzP4
4xdTH8FGG/yMBgDXlW5gLMyKHnAj+Ml1XyOQ4M+OvhuZya4z3V5FivFVHaqNHum8XqZxvKh5dtvC
ycOdHnwtJHnkMSajXSd5hxF6Fm4IWLi7NLCLNSLKa2sMPlu60f/DsKb9vNxmVBOasAV0T6IGWMC8
RwKjRJbbbu3m34Ad6U/FBJ4K7xi7VyDktLbCogvSMhpSm9KPodb3ovyOb4a9C3mj4ZOSYJ+eJMeE
LHsX9ROsYZ7tfxh5f05k8xFtk2gAcGVNJxNhm++YKpqqp3VWlfHLiDMUkt54Dg5qcVelWoFn7TTs
dRsXlZI40Kpk7bhNtcYzBpBWUka4nFHliCdExY10a2hWsyXhwrIlarO7Qs3djTqH+nZexto8GaKV
a6XGxswEHkBF+NRO6j994z9HaeQ3DvBaE8DvIYX8Qt8klukWCcy2bxmCZkc0F60TiJ01PvIxpkwp
eliYtfheDt/VI1zr43yeYmmuOzAPhbP6/Zfraj+FW+SnwZcdiVzX1Ug2v+fuj4D89Z4B5ZvLKgTd
k67GwLt46Z1wIS1N7Xo23cSzYpRanNH5bijJ165tx3M3uPOhMJ1dpdqsWQgb7pkbjkdfCQGctZG9
1cIKXfkZNcmuDz+BAVOvzRxek8bWAHf00SXr9HTX4cQhNjL8gVXlk1JEvqeX8WPUVQ+8xdxNUA4Z
jmap2NWq8RSlGD3GJqptppWgGrckGOLO7fi6ECHqKkvdaEF/yLJGX4VC7VdToNV4ddnQiJZqbVnp
phnsUwD1C9+HzMtG3CAR6vzutlG4E1H7rOcz0oplcV84pnvUA+04RMoD2mDxx4Sn1tMc90tWIBZo
TJ16Apdj7vOAF0ihpPFO+Hp94kmpF1xz130Xk3nDeAALrk4304B+bO0n3VlX2xZMrYtpg1qe2qpr
L2mGHbMVFN0KveLES1QnIk6k3WKeoJC/iXAqbab5++9/f+2XWQ13Iik8wZNv6rbtvJvVFCil2pUI
8m+5rY63fe2W2Gv55rAir/PQhDrLopKour7cnWVVhHeCseD3n0H/5R5ccr9gVLgRDVKq7/PAmmI3
I3TW+ZtWpF9xdWvPoDdS1OWyAJQqSjEyOa0n9QWgx44VWHAIJ23cENIG/jwUzjYS+heMCbrLiFku
0jCTckrRFIinXF0PQ6+f5wFb0N9/bO1dqFIOTNgMmK6ja+6SC30Hz9ASlpPgmuxvUc3Npybis9sN
+hrjQURC/KA65LYFRGZuP4pwQ/D+gHi68UfhjAde3ZBV8SFkElIOV6UvPaKv7rGxp9SLHbwJMDNY
afxmTIUd7TGqNHUzhcUefSh13TbBSXPQnvCxMLSabI1/inUYg7lZEzl1doNDrG9oU3RWMvxCMWda
ZL7TJ18Z8609oMYckqs+VcBHN5Xvo8QSRP3ZtibyOaSRoeJiSdoVceNV8fQlN8lthjAiV4kydZsp
GO1tIZyQdWjRr5u4r2BDTu426IxtWIj6zhjaDO58am9GfLu2vmnGzEhcZqsiGIjuzS18N6Na12bQ
rvySiasbf4YYGDbVF8U0xYWRXawVBftezcE4tIKm7tlxNBEL8x+hyrmHwYy+d8z7YC3JufM4HZDg
Lfdl04ImJuqyY8agHdHQjRAN/qoa2PoiEGLUPb5aRRserCXXZrLcxv0ywmEyNA/NEIybAQkzXgEi
f3BRZd+7ffcikFLMmNTo2l6DEHdbNsxUbwAgsb5Twc0e/ens6mWyD6tB86bejGaiJflKVOlqwvr8
1rAVbGUrtCwH1Q1zj8yFchfln3ITAANOFFp2wm+TuWGurYPhO2Lj2UNTmNbe7Jt51RKCVoV2i8D9
YnMEm7CY2+YfXgPvCEGvt7KJ7INN+N1Fdu8dIaxTfZfn0va/WXUUMpvqcy+xFXebgEDaamrUkXTu
+6tlif5qBhr+nnFwKlKo7UwetqPZP/SL4SDMxceMH+X3T9qvAwQzAFe4AA40S7d/EZgx9GGek3FI
XoaouwE2rD1oLnD3GoTxymfcXk9dnd62qKGBk+hXmj7BSNMcbdUKpjCKgat302jFH6PTgaBNbAMQ
ZNw/2MOjWzhfpmAqHwNy/v8EFnHfv1uZqxg6mRjDcFyTJ+/nFaOlRU3WYFnwogQI38xIKg6F/aFN
Y15cyJdurVEfvVDxiwOcHdJDwGIfUBu+tVP3mGuWOMjFVK8aF6UZwevlB33ALavoWO9o+FN4AehK
ux2ai6GVh5jA4U5zgkWIA2INimnusR5m1TP8Zoc10NcJpNizkTgAV9r6Emd+vSM2nDxmfU3YjNGn
7can3/9y7xBs8r5yTBZvjip0sK7uO7zMnHUoAoxJ/OJkerNxEyvgfeJD+26cOyMqk5M1atYGrtTL
pGAU1Y1HZWrEKRvrDewlBIiH8GKMan0WWViib619sjGuvzUc5YBjYa+05kfIvrhBQtZYg16MvKpJ
+xVBFTQ94qC6zrn/R6d2DGo+iyp4rh98eD2nukOL/Pd/K/fPL783+B9eobrDTWpp1ruHqB4y0ThB
nr+kQqhrkLTDFTawi9F2H9iHiEnPTRYla3Ay+cWdgwezDb/71ayvElUX29R0g4vcFC6hXZR7EDEQ
ICuhW8Vdl9wxVPmH0mmesWAezwrhXqfNNpFSXzFUHhFgIDwKu/Fq8tluTQSHIu6tvWsGeNqnink7
ku67JvlzZB+w1Ehxs8THAT2c3DU8UTrQXVXjQ2V1G58cvZGY2glTcrD8ba+itItLWAduJoceX9q8
S4h77f0gDlcdpiFeE+RL8oMl1nwvstybTEvB1CRDAgSCzg1yBvm5XVSPgsytsLBHEBwsDR9MdMpH
ZUqrNSmKG/CLxVUfH9t2jvYsOQPi9Bak7iwvcRnu0xVAcH01Gx+YoADxbIaXzupOblXj5cNojRi4
R1IxuUmZ1HkzgNZNjOOJly06/JaosSqu8iszSPfkWEV0IolVeG1iir0W+uNxcqbvY9TpZB1y7egv
jq6+nr+EXYWEA3FMD9OA8Vzi0uFX+FK2aPuNDIVbwTQFihwBDxXRmiUUaoolAtf3tof1zGnsa0TF
4vSjZdZ4Wi4OvLpDzA3MENwY7dSEU3Mx++8k6NublNmDhzzGAa23YWf6dfIRoP/Rr4kRF9MXJ1WC
M4ueajsGqHrXQOu8eEJ1iNi4ehLLBoa0h0NreQ788gvaOy81PPC9Vogrws7mvdl1495GTXVAl/ZG
j4BUjiL7mnf1xbRQpW+d4HbAZ+sWsdRVo2X3OEcU3+2Ad6F1JbZvP+XabHkTqYdTrurXUWj6w6SF
u8kpk9uBFQ+aZ1O7Z1givj2EAxZCIUxa8Hp7KyL0jzwpL+Myczcxr/ITiPfpEnSEqmbHbW4D/M/+
YX5p/zLHtS1NGIL1o+1q4A3fjcM9zpTcdWb3YmEfs0rCiWlPBi/LcTvGUKYMN45TcUM2Wx0v99KL
A4Q8LC1Yhxgz7qxo/pqNkdilCYLzsUB4/A+iHraHTJZ7SOIlQsU8nvffGYdIyCBI4THEBRe4GV5i
5QPuL77l6QY06WCYnLUWTMj3Z8N0Vps/kjTfG4A+75EIKDAQzLsL6lViGxfad6kGA2tkh3eJcRAj
OSDky5LnrOnTNdQx3iJdyMKcaw1ZJLZwYvQd5AG4oUFUnAZEtZLF7zNv6u6hi3VtNfePGZkvdNfG
eKPmSAOFc/4yOiCNrLFvd4FPQilZbmG/jq593E+XyBK37VzWr6v6//2TalwjVeS+FsiKAQZr31X/
57HI+P9/lmP+6vPzEf9zib6SkSy+t7/ttXsprp+zl+Z9p5/OzNV/fLr15/bzT5VN3kbtdNe91NP9
S9Ol7Z/qd0vP/9fG//Uiz/I4lS//+dfnb1mUr6OmraOv7b9+NC24fNta9Jr+ktdbLvCjdfkL/vOv
FUi6+vO34tdjXj437X/+pRDu+LdqMqGABmixAljeQggFvja5/1ZJdtigClBCcFWulBd1GyLSp/1b
1QzL4kjVVVluEZVosC2lybD+zdpfB4ptE9i2iW//688//4f43+vv9t/FAPkYP70FBfQhx7Fd17Ud
wl4mk7afZz0qL2rVB8B3SuswW9lBVx2HJq2O4q/S6z6c3VjrTBGs1EGWZa9f2hDmntf1hPfz39qX
88mq3BSaDnPDCYZtMLi3MN6ALzVDehf2dktuxcmPSROCim+ahmEXqT8cidgZTRB85abkzcqKW3aq
8xhgpdwte6U/d/3b6d76vJ1JlkaFvF+NSkrfEa14a3x31cGMof2/NcvSuz6vnwzut+pl7ojq7PKZ
ZZ9ca57QknA3StoeSrtGdt/P62M+D/VRJTiiQszzUSuXe+XGtpqf6jh71kfZAlXb0xTB3Gw5Wu5K
4VgdtUdZfusoq3Lz1vO1+3Lg3y7w35rf7QtyFu5NYl1CEquIXpaHtzPJEt5nF1utSBuBhzmORlIB
eF2KcgMr60dJVnWYlPPKhFfw2twtr8HZxS9dfmVvv6L88t5Vc/n7OwEGQJNlM5GxcAha1aZTHqfl
ViPgRF57tKNNHAbctfImLTJi/LVWqq8d5T55yOtx8pbWhWKA4tOu8j6d5D7ZnGnaqTLCZCdr6WCR
IozQgP3bsbKIruit1dnDVtZeH47lE8nq60mXKkRK+KjXway7oxnpBE9kUW6iQesPXfo5j+LuCGWf
KHUGUpFngg0h8/Yoq6bttKtJMYpVpBnN0S7SsN7LYju1xAXIZ2shgtjEMUZeEQYP1bLpmrGD0jTU
aMF00d520Ptb9kd/9VATf6fntbqr9bE4+kzXFw3Jhbr5V92oC2OTWvmzPtblUW4swZcvS0aqlkdt
2cgqSE+AUKWzcZYeDp6JJTSR/SiWh8lXVLYopfc7eNJ7VYjs2DdRfgyYHCN7+1Y0ortREGxpEI8i
0pvSGsZ+BrxqKSKVnh+HauwPIoPE6QrUytWL/MNy4AOMFcuf54guwOWJePKqIBazynVbz8hjBLDg
Ymsfm5Orbt4+PvMFe61XKoj95d4tlz8ftkZxlFW5ASr1o5pk1cVBVmkr3Kg8tnaZQiGYTXR61eU7
woe63c5Tcye/hRh8E5+G70NeTe2UaT+CiIq1mmmtG43HeAYyEkJVR7TAjjLP7MbhGEQVRRI+ybpM
cuGlC3DE+b/sncly3MiWpl+lrfdIwzwsetEBIEYGSZESRXEDk6gU5nnG0/fnzrwZumlV3V37MqO5
YYogEADcj5/zDxtaddS6ofpm/bD5H+elUXHjB+IJrakj+PKk5D0xlY76Yq8f5SZ5h273KtpvzVSd
C7TcsE0oypemr+L9x2ohznnNanTAotrc9Srm2hjNnGLx9EWO9eItbbyfES6AlT0dNmXsERpln1xC
8DTUzaI4cscxSEOqn8wzS96CkuZOafvujPp+j9Pp+NNFe7uAkO7wnmC9zoMnFuU6EMBn/I6YXUxm
c1Ymg1q0XIyyhBFLbHT7EqnqLr4rYr0+a1XVnPMhXvhhtqjm16KJOyjJ6D/yWS9+VZWkP+PM3lPA
/VcjV93Na9BmS37J7eMYf3OnBc+jeuSRcEiCnt2ijPZGvF3Bcw9nuSmJB/2Q2vVxyd2vyKHT3/99
sS4eQFzs3+sUOkWEqDTB7Qo/LhPHJ566nlohVHL9BP4izrnA21XKVXm9jdm0Z3Oa9kgrRoe00FZf
NafUl1cuL9cBJ8qlylZuAMrt286sHzPxE40LlKFRz7BsvT2v8unAqYVat40VntGLwf/jDRaPrTcq
hzIxtMNtkwnyviWwxtBFoQc2GOJvDaIvqe9Y6YbKA/+yBvuwb9XpMQPNQGAw1GdTDNtylekG/hpy
3dJMgFPblIWYzzDij0pLDyYaFXMxHpt22lPKTH17MtCQ0anmOuKZpww7n0snrwEdTMxHhRel3BZV
6xu0t2yvI2txkY1d5JQQa5V0RIJFugFxbjdqjI4LWKGzXHLcmIcU57nl1DnPGnMCLC8xJqvbrT83
ZQlbiHGvP3uimRZU2D2EJ/C21YT7iJ7xwIsH/GPdbIfIrzz4WkmsBXbT8arJ29+JGymbjalZsWvX
mTx+61k+Npra5uvORH8hnmdI/2Wxq7OdN9QpIx4/n3y45dJtdehsLazVeYQFkO6cleqVbOJY+2ph
G+xvOGGcVdF1ysZJ6U9v2+RqvVWUk+SiPEbuvq3KbUYWJwd9tS9yDVQgHbI87mNRbv3tez4WXW32
7YF+z14nZd/17Z1elf15wbj4rOMpeVL7TzWABrCGjjCuhy8xKXHs15YHzLtC6kpveM5QsKZrEIFU
r1X0GqbY+LEo99OpPETlRua3EBkmMZ5g6V2ST1Q4S7koN8qmEbvlkkLUzKAhnrTbZ+Tq9MmAkPDx
JXKX3Cq/aLXFmJXrSJE0vY2FkFxPxZfcvimJUO7RU6uaRYAC+lPsrmU8IxcTGeSKjZlYkqt5OXMT
buvywNvqx+5Sxs3ySPmhQr4xt++Ux99WP3b/479lt89YXlYfhhGrsb9P6Lez/Djw4zuctoNpH7m6
3+UM+vUiBr1+ZtCT65GOG2wcwXKR22Qzir231c1lyJQHy6XbZ+XquLXJubB2csWMHQZWuQgNd9t8
eTDSzmyVix9bb99z+1eMiKofF0Xiy73y/8mP/EcH//aNt93/OEX54d++X1yF3Lak9BRueoS2RSQk
XlvZbH8v/WPVIN3hM8Bb4Bo4WBfDWCuijVsD5hBXFmv9KTepY8rw7onQ7HbIP1bljv90GzSaPEhH
lEvlcYaMF/7xXR//5T/cPyLIAuGpFUgMccZ/X6g8d7mtl52UXLwdI3d3Rkb39bFRXOrtGEuLrdPU
4tozG8c5bQXx7a9vlz/erODXSBF5LvdKbj83DdJiU4FCYC2DPJh01yQunX0vojRLxGaODPnk+q35
2Nihpr5DeQB3rn8cRKKbMUp+pfwSuS4//rFRrqtrsYRaBXXepWaRuMBKmllVmMh2ZOYLiFngwYaw
7VIo4FRfsAPujC1sGwdpYUOxCG7FsLfgUPusLbjhrS1OQ6ZKVVzrVPor3iVTxJKjjCU3GWmDit3Q
NegwndFUvKRHzzx7m4psu1hK2tL6WDLTyTkw1T8mYvTpRfzkyagqq2wkSgy981dyTqoPWFWn/y9l
xEcytT0nVUHIlYrxOxaN3GgrveJPem+SI9ae9MTr9oUaw7BLMSpTl2E9TKNrnRfRjOQyT+kAXSVu
hnMmZi1yqZz6U5YRM4A4VM+DaGYUnM89dJEwrq0fuIqO50lMiW6N3IboEv64mgH7D7461Kl2DlEm
UhgotgQagW35Wpu9bp3rhqUcjl0xEsum36zpVNdo/YhIUv4Sloir5A8jl2QjdxRNPPnDFFV+Wtrz
+aPRi+TYb+4+kn3jIHvmTaQfZtExoiHCotyqVun9amYeHiQIq3k2PLcdyWMN7ul6/OfBmuit5cfk
HrkEFrsxuBlkiIbfmvLfV+VeuY0ic71TvMWCg9VO58hbp7Od4e/oGcnsy223HXJpET+VtwClpTbw
1/2VS7dmEs+AvOdym1wdNJH0ua1/LG3jJ6w/qOp+zBbEF8od8sPyc2ns3A+2qQESZMjFqLo6ExtW
59uqIofIRE72erG/RVaBOO/vQ5MUflakrp7/20GFkR7SdAiTiamqt9VRf1zWEbEKFFrPWF64BEca
tQW0QUCuC1js7ADLmoRyrGzGllzsMLpHMBQ9gwIiXcxVaMDegjswTTeY1LH56MCh2jG43PqwUlOX
sJlG5Asrdz0XVMZno57PhpiiIQY0n2+r42Ym5e62LpfkMfJoudpEanGUKcj/Ttb+P5K1mmeRXf3P
k7X/u8u/V/33/vdk7cdn/krWut4ftmmZwALwidJ51kiW/pWs9cw/KBF6tq1TfrFAmVMt/CtZS0aW
NCr1Yo3KsYXYP5/6V7LWII+rcbTLZs91Uff9LyRrdSwd/j1bi/ACf8CZYQlbeAT/s2bZpq1uNvoo
GPquixiB6QVx2V+S1HopTCc9IfGMQ5Ftvhvb3ul9GwTdyfY6RMuo04wkVI6xvT67glPmFQk2e263
wzAXrJoSf/E041qXc3oytnEJdQMl3SQt0GW6jupKcU4vpwBtfiwPR+cr1MLl4KGVnVAkQrrQPQ9g
NFbL2a5BgtDHHgimu2M+ypRQN3IYetRZcu0HpbQoU/s7+ktYpaW67AYno+inGcjR1c6vfDLs5x5t
6Fk3A4h2yUNhRceiH6IAqKUADqJulC3IKZYgTrgtC6pN4MicNXk0K08/iTpbXr4hK518aZrNvrit
u4I1mwkWoHIjNbU9ZmmmBTnmn0H/KbHn4Q5pkm2nAnXn18i9Y40+TZpnp7TO0scN5bkURptf69ny
YNUPnubWe0hTzEvVUsPe2vZ2ZhktfjzWf1aW82fkGMWBMucrJsZA1uYKZfntsm4b2hh1peL3MEW7
e20CpVuP58aLELDp+ms/oeqpw3J0svVlLvXnUrGNoCqTrx5UyJBakomFgwJDFjTLfpt/UdV9GLro
scjyKGjVXD2YUwIIdAJo1ZXlMR9TtGZmoammeg+OZ/Y+Oq27edQx2TO1r1Gdp+FQqZ0f5dE+itM9
gLt2j+P7vmyh9JreBDRntq6W5u4xmTxknnueaqPdN0lR7pYiQ8atW+KDlrsl3mMtIl4raPvY8j43
FimqtsMjJJ2hR9oNBoFz9Var+VPdY0PWN2+dSy/aYl93HykORelB3YLNw/1s9fp7PSZoyQAN2nZS
4OtXvbXKEbX++EufHZxqC/S4es/ALAK4exqGHZ1xdgQhyEzJWt4St1YhfGigutG5LlXtYcaLZbUb
7Thgqa1SyN4XHcU21L1+KrguexB1PHRrC5eokbzOztCc7+YC29EFcWSP3N3Wqr87E9ypeM6rIHLx
YxeuckeA5deyXnORYoouRHB5E5FNQS5RjDIAx1rzm9qkf256VwbA3lBxbcz9rJC4Nv2yKBog44gr
Z6uScbrx90knDM6jRyUD4eSV6yuJlKNe2ge09IK5tdIdiDLvySmno6H8aVENeGLG/D6lBTKjVXzM
qv5nlFDJBQ2U8IPqn/rZfS6ojoYvNXro+4qz3o1IohFmzv4y2o9dDrO49rXeSwPFgYPd5tllMnEg
NzIcAqPkPYcYIUZG+o8GN3LdeDMzC8wpxF2yqfZea4Aha3kddJZAdZBhm6un2p4n3DgxOmO8fElA
3VU2hfmFFzrRi5dGNb/VheND36G4T9qkgX8qGLAzRYYnyHVXDa2bjDeOCjsG1vp91DnwHCzgWpVH
UmOZMG4uwA7r5AcUQCZT4XwyFS8049lf2zEjrdqOu6XXSMYSNSdq+a5PYPgR3HtsCTtCPAY+xwr4
/FifURHHRaashIFxK2EgAMbnav6lGNAzlKL9Zo3QYjctNJQuO7uK+dbjW3JvYuAefWvtZSatn9hn
MwNnPqTjMV3InWmD9QvzEnI5xRJd4ie3iQimolZ5NvWzozs/iypz92WWmSG24bw6OAjWqL+Fatzi
Z6iCjo0KpljYQyykK2UmmzGAx9x0AQBOHTzIDRvyan1aFkMVL+V8Qk9ml82Rcc1cpeJquj7AHt43
Jihw+mD5a+PhEErodHSSWtuVm+CbTlpGX0ZOskyXtxmNa4Bs5FQU54eZXjur+wnlOIYXRnrHQbau
7gvcBRJdO3DXFm8r9uWYPVD2KfZrDtfBjvsuKKNMQUwy3mm96p0yEjWI0BHI55h2dIL8MUCbQhEx
OuZQ/3cFzGzwyfFcU8JwkYmyawyIcEv0cjxs2sKZ/GacYAJ67mWE3Yi4pBL0uTLts0j3UfecGuW6
qusWGEyR/XSBx9Zo9tkpoWaudl8cFosno17gIPbXhBISrgZJE7hFl+4XyAGHYV1DzTNNHugESGeC
JkMxJ/F+aMuXCMgNg9niD4h7hkY0G/4y2TYzkkwP6pT/kHTFXi915fuiFXjlClNNLIFUvGAQbV+a
b2nquHfePNwvbU1uv19elbFANWF8VYaq9wsX14q6UvxErTa/SRLXt7TcBtX/0MWxiQf5SqdcGYaf
6jPY5Q6+vE2PBxiiW3Lws7hRQWBEUdSwXtw6fmltxQnbqUMWA9hLgBqNscuiutmnq4uD4XhfQFI4
4E4UB7OtULKI8eRL5y9Z3W0vm3vsQdMGo5HiYJeHkzGDnM7Go+7y+wwVxm/2dHTXcdmZS/tQTUh7
Wx7Txr5Fn9+52hQL4tFOz5GL1lxFkzcp8/o5hU/qvUx28gVS6h5Xi11qewdq4bAQm+kOKjGnOsbc
2Q3oHGVrpPfodlFjKQ5kHvivusWvU6BZ0r60LsML6p1R0Gwc2GyKg094qe0iHYbA+ozGxYMNVG6n
0JFQCEqVY4oVAli0Dq+EgSpKtH5aS/stbiGTdMt82lLNu4B9DZaavFunrn7U8SLXKvSZZkyuUWbf
pWs53PUW80UVTcUqQsQibb+vsIwy/VJFjhbvGvOXZ+D2ra37Okn6LwkihygX0+eSIV6wd4OC4YE7
g61KzrC4giyCRoys1GJco804wkuyQc0ZvosEBska74gU4Z/e8LXMLNPvUF7y1RkY64C62lKUJw0z
iFBx1kfrYVx58HKUbW01hw4+M0DPCkopdGZB1jUkvCHW5mOeHnRhk4LtD32L+aPjRQwQJn6dUN0g
Q4Dw7VjYwfbqqMPbWpt490buY030dinKFVytcKi2cu9Nw+9l3+oOEdCcf84UxfMdMWqjBdmeXFX1
yGaSRkZCJXTiPgqMsn/dFEM9wGC6OijcceTnFp/ivVr+qbc5uJ3VOqCOform4ruZl3XQN4ykVR7j
tePQWfVpnzF925Bs8j7BlVl8qyASTM316wotPHB6JCKqjTk/qQCsLNRlIdDpVzCY+inrFB6PUYv8
CJJUoCda7HvtctrAUIXZAPzJrKOT62ypX6Oa6m8efRdR4IjR4WkxuOv5qvCIQojbTZh9ekx37xps
oQJ0TdDbweaZlKd3HIFd4MHaCGvB5HsBWc3Pa1Inm3vPuLSETm2sQezYA08kD2hRRV91c2dv4+dp
mTw/6mf1Ciw7SjJnP1VZHSBU/Wo5bRNWNn5Fbr98xFw55qJUC/ips56nNjr3CozOBtSpVYzHEkOu
xnCy0wxYGHsmBK83/FTCDmyzpuErm1lGGqC1YwZREypR8uDNU8wItnJKrfq0Fc1xiLqnJMXeyto0
d5f1W9ByE7p+OKFr97Ufh/WkZZj8ZFVUCFNcQonZCZSpBUQ9etOxGID5I0Qf2NxMv1xsD2pdXJwQ
nAvz7bUgdjkgZzgEVCSnq7M5bxoa2SOg/KCr4h/pNob6FPU7LXOrw5JXjG7FcllHZGJXphx+qU+/
tB47CzTa6hC1FRBvM2h+sPAibDMJNwk1I/i/Uz0b9/Ov2Wi+r4m9b2vjihkMsI8CxkQyGq+tWx3H
fKDokA3nhvISnZuLbWsKk7j2fIHyhC+772eM1nUKRUyGRlgLyfbktMsSFGWX7XHZOlv98jlHepIM
BLo11mBWYbe4BrOOFi9BlYqS7eRPfU33binZMwlOC6AvekbeQAiO6uf3VFUfKoIVMRpC+8CFvQC6
udit6lcn56cwarFUHC6wWOA9gQDlzkjWFviIlT+3xFMojTYQsFz3wsxV/bzOJ9KZArPW7dO6fydW
eiPSqxZkB+vaHEMUXgIrV52wW8c+xHYGUnCsUUGOIyAWdesnCh7cut2Gk1DS5bGOSpgQKtOWwEnX
u3hVhe6XfR2jGi+9OXrf7LneI7m8G53KCKustP2+3xeDqwA/QEAUpSFAP3tXM0p/xV55VxbDg2m2
O2ubXLo4hNAwbrzkvICnztAfYLFRDsuGr/D8yh0sxTcSNnANlOZqbFG3K5H4pUBewXMY8UZgYPw0
rtlVSbzxtAh+YIw4pzpCGzO67dg1xi90DJ6nlq7U1q7QW5kigptEi9sLi1x9iPu9mjoDuM7+jswp
05jOwGQKvYhp7e6iNDopuZoe3NZ4iVGL2bXjXCMWjskGY+jGLGznTBdbf5hiYolY1anfLbYfd2oa
rsCkYkt5R5RWJcFGbWoywz4vm7DmQd6bURR0Sn/IU+VHNmuQ2i1cniMgQDvLICZhsqOFI0Swva7G
ZzMcmMwPK/xN6E27nsIoSgs8YrqWaBQa+87PEZECN1ju2iqHSgFF0Gc4/QU27D7pnT3AW+9Q583i
4wHwLTX1r5oaDc+eozypFbwRyBpgnVEpj784FXcuTyPgW0zZq5W5SftkIv/se9tEet6O7CBu1p2u
Nt+1XEfGOM29vd0TZQFrCDJzRFmvzj97znSHunt3rEfzs+KhW9J0KzLsgB3Uz2SKd/0CLLgdu3qf
aMmFckS+K0vsDjy3fVlXA8bROjRhnFo/lN76gj4Ht11/9awyC5KsY9wjjDI06KRaFc5zlgZaU697
ZOyDqbDPeY6d0thDPUgsE0U6CpJT/W1AVM2vU3Xa6/PbnCb1paYrSDGVQupTf3aXxS9UaLcmVCAV
K47Utg1ChEe1d51g2iB/jHmwANEIcSRK/Dp7r+Lka+a21h1qwNdNoXjMeLlovzyle4vH6OwO6t7s
tvYAxDTd6Ygm6KWB/oE23nmWsOKzeIcT5JE0zpFCvQvKGsItKYjoFPePVf42DyuWd3PfQK7K7h11
/jlWv/TZ84IaidSdOo6wtvPJt+bZCpG+9hfbrIIN6+lgG5x9BaYfumU27fr63rHn6FME2D5xlu6c
60a3azU4GaN7Ba0QMntTwlLReUNdxFEiQeyl/l4iNkd+QGV6uo4Y4412UBfD3QB5iD6VHFWP1zlI
/M/63Don19i+UqWplTzyy4zOpY60a14O+nEg4rEzLQumWWEcjV0hetXcRyIuiSPmTUZRXTVLMQ+D
u2r0p+pLM3lfOoM3zR5eMLva9oatv891zAagRqvZ3s2CRTIicXe1yWpZenwtm/LzpNJFpVj9qBhb
+XGZPS8QgnZVQlrGz4r4uSC9z1xsvQ4tqaGhWbF3V1Ud36D0NdfV/gl4FfI01fx9sw5znzUnhG1f
bWPxr4M3PKdb8nmDH8sdpQNLoZ1L7FA/cq8/FuV6Vv7M8dc5KemQHVtlC1HXYNgRjWa7B5t37iDX
JHCi1arh4JrRI3xEfy0d9RQlFZxHvPj2ULQfphR2J9Lfp740tVMkSvvWinwSTxOLc+EeBnJvh0RL
6cny8fgBiwLWvS9iHNYTbLNw+mmRPZt/VUaPCp1md2GsJ4+9o7+MfRcHDfIDIKAJHaZpBaUzWu+z
8mgn1vhjLrCdRSqH0pZVAcFHNEcd7Y4Ux4y6QRq5nNlCx9SiOzLE3bvtLCdb2UhYWCM9mmaF/NJV
qJWU0TU9fxCv6y7xMFRQnlUH2reqzo9G5FyV2SaGRDcrwGropA4jSSAtZUqnHhE7Xp8iBeh114eT
WgxPitW+0xVVu9iw8TUpz/lc4Pk03yOgNge1Ah4wj+9159Kl5pfZcPPDlo4Y9iYovDY82o1bhomn
b76qvqVgpbiICZ+kwu13q6s/FdANA/Be3xgeLpo6nNsMIl6ZIbDkWhiNNhQwbIw5Dl2jeYFTuPf5
YH/zGv218cqntmkgPzfT+7h4IGbrS1rjRm/a2njIWsjyIMd1Hnq6lQ0ToJ0doFGVqo+j1121dYp3
DvU48rNwcCutgfDZ3zurahytonrelJCQ7NNkKfmhHgaFNOv0WhqJ7xjC0rMs8/M8j6ciReikNfa4
XaNxYQG9cdsNwbAih3Bi3JuGfoedIZrEolQ7ewYMkTEZA1XWff9uJC7FEIdImAqY9R5Sz1IhyAPg
al5KBG1c5b0pCx2sSvzQ8ygd5FrUll/60v2RTmRNIAP1Aepco1BY/gtZZwKPppPpfbdAjQApEeM8
UHMEQVB5M1mZ2Q3QRn6VSLp58ygtS1Qb7m9r0Js2PZU4LWXZ5kO6MfeTYBp5qoOs7DhzAvUmNnCa
yd9qc/uEfSH/TKIVRVPmAkJ6W9e4Uej6Jyd5irJZq4Xf7eN91o8m6XSo1vFlMKgGtnEggZMfGEoA
ZM6+i7pr3OsZsGUJveQbT4P7Vb6MhkNGS5+6o4QWyq/UYty/Pr5d/G+0U0mQxm45Xlr+SaFU5UFe
seWMwOHk7yDXK1GmdfT1yTLGH96kX8aE9Mncc3etEbp9ItCEEli4yDIV8zGgNZwRk7F4pvg8nGY0
2Q6KgAnJM5W9iFyFEEohWsybOnGj5Kl3RvHaMloxxID98/TRH+3JhEBqDscqqkPXoftNIJgxMx8/
DX1k7j9QoEtZgstcRD1V8bxq31bek4R+TqsJSQg0ITEYfULpec0RFTrSUtQT13JRDobdd7MPReWi
ov160bqRGdmSzKGH0e5ZjWG2Dp1jB6Ws0yYCbib/zxZ3zGXwhqfj+Bd0D+yvXytAI23FtFWf5OLa
HEWEIfvfPNGHs1f12BvJW9iQ8pfgrL+BeRKTdwPmodP+axM4sLXCSZzMCglml1Lfx6sigA1ySbdX
OkyBCpDIrbFxgXZIYJ4AkWFz0TtBI6DAdWoAHMMdbJeNhhDqCM28PmGykTDDsP4s41E/l4V175Ip
2CM2M51lg+VwHVoDr7wjyqNG01IedYwFtClUUIbePibfTW8zbOe0J1RnclX7YxEd8iVLLwsDW6AN
zHpuqFeJhJWrCWy244CDjdJVAmMo8ApxCyxFNpt4NN5H9FMh4Y+1cY6bxTiP9he1QjRF3gdd1ME/
7gjZHFdX3pXJYipopz/a2VvvmOptd70JeshCaPsQq9uXRbecwErLh1VxjSsGVsa1TZP9qOjrvu+T
F9ViSregzfGxT+uUg5XZ7slZauuuiPRptylq6DZMmEoyEnco/r4AT7QP8gDscvqLjqGo3KeV811v
R79mE2St0SoHRC7XA/IoGL/N8WTu0FOaDgYvGmqmVXk/mQa2k14PYqDYaxPuVjsk6JJra5GDsJYR
9fZcXFXdBGSvnsktkMEV+sC6OGm1o8bVKNvklwQa12RhWqpMrCrm9sODy91mxng3OOZl6qtjjrIP
Sm6kLyqtQmzlVz1qyZ2NthHWCcQdW7Lmp7TLjjilqPtsYPY8zytK5DziGiTNVr9O3QjC2aWgAGbr
LgGwfxxbZBAxId4PTLF2jqt8a2OH2VRGlrMuL25UuTUW0VEbNIv1SfV6BH2X8q1ZyfZYavE6ttsc
Wg0Pgza772lXoulbk3Xop+wwQhH11bvUbTBmsNM7zdKby4hd3U7HnDCwtT5jepLE1DUhKPlIEJSX
W+OgLLwzXIxNq+gODQwhT+V9InELKRBVneJSAn2tx20gBgHHMaYMdYKZb606gmG9ohMKsWTC1VQ0
3T6qalEi/+0WH43jkuT0LIKz0flzWZ00SCzYmjio7Oo11s+ocWgA9VhqRSOXbjuSvtHPS1TBDaVi
6ssdamIS/TVWGdyOk98iDza19KUnvw4OVrFBvOj2WYfCX1GXYxHvVuW4mklQKNZ87lRfbr013Vw7
Hx+qOkQda9w9fG0yCNEW51wNg4rthBhJyJOf40h1z1h75Hu8548dPgwFEeGKeOFubuFyTN3wg+SK
yRdoSIPMB2+OEhQQeWO8xggZCrgvPXwgEDcqA+epoVedV7rNUjELkvKzDW0ony/aCnYim3G3Kwkm
tWg+CQkLf1Dyem/RC+yQWXm3EpXXu/+aDsWfZFf82h5eDZC0vuEO6BD2n1O8VkjTel/n3I38wkCt
m7eKdCui01Hys2jQel8cYHzG3FB660K9L22ZwwQuXrxp8zVDHtfKyaRNyBkGil68L2rbhgY/WdH1
7zChup07IERsfM68V3MlMZ5aZoaExvqFIVvfOd6g++tMpqvunh2cQnbIa5E5GZhnl04JXfOAbOzn
RC0ANA+u5TM9Cpe6/Fr0GZaZsMQrY2SQpcez4LP2fcOvYJFuq7JHSALnqEhEhS35PJVvaTm59GsP
xqrUvquWD7WuqEFTRjgCiZe9DlWzCOkHm5NWLWSHWoIFYE+QEwAOYxJ47wp6eWfz1gvDFr1AMZq4
QET9htH8cpSG4pdztNvs0VgxIQMfQwGnGH4wMsx7V38olOVMHf8RvuJhzpLXdqXG5hWfBwqnPFi8
MfBc5upz5+A2F6V5DHCYJ4Ce8uB5OGwxdUB8NcoeUFB6mMguVkvHb4S4Y9/UZIwLNDFCtTcvDp0i
LHi4cLB9GzTwc53C/ud+SDvAOfrjRgfIGxyFHRNcX29BT6ubekXy4tuAfWGWtmHdlqcFRryQm0UD
dueUyb6u2vuippqjPCp6g6ggJW+v+NRGwTDiXgU6+B4w1k6DR50s3s/Jqe7bKKOkMKXfAW6EyxiO
jQF2KsU00M39vDdCxBfhTWvGRfE6X1njHTJSSC8HZCOC0Z0OGim/OlN2JhQBy9TvSARCIXPV6xxN
h3FuzpOhhlQh7kifIz51X/zCmeWIlOCXyOresWq5uqin5nN8wVL+BaD2s2bfwaL4if55jnzKjvzf
84IYCJOb/NQuXnZZFXsJLBuR1G0yNEQmaeSSbNDl0S+rS19aJtlbs2lwuh04LzkEhj0ghK+6FdW7
TEiILF6SUFlPoBXRBVBzaHnHR/Xg9lhNAr50id4kDhvxnP6MGDeQKLne984WpDVR96wPYMiWcfEz
MozjbAqnL3reOc6Nbwmxx64YVnpKYjVDzDPJVXAzBwGr70SjJ0hvJM2a8Xb2HeKtzv2oZIFEHUIJ
686axzw2tSuXhAJhoWxQL/jUYwSwbwZSx7tUBHOrazSAgJcf9qZibF0yiXHEjGOamqMbOeshabB1
WD1k8vHfIPARO5eHrC+L8w2PiwQoEVqpToNfkmr2yzYDepJW6BLyrlSJjvkhllag/nmHc0HSUeC/
McwxRIJy8Kdqg5dT5p4/JdaskwdDCxfPjYqKLkDCWDQlU56z+iZxX8OmPLsVV1IpYsiTB3UlBYPE
rvwbZJPJGjQQCU1EsBkWcBdqeRGFiBbgcjVwOWXaES1a8qIEnHTkp4FUBypDKRxjvCwo2Oz0sSQV
LwgyRg/ycTJr5jO39UoDbD/Hw+EDIXr795nAjlLYo9JN3yJYK2UOW9xuYUd7grwjt8kl2Sg6Li+8
+sRHHgwmY3SOi4PsTLF9M8x+YOZavViTll4YCzRScCSZavQBzlVtIJ81juhRgpU1JlEshCRiCzio
xH/GDg5Va2pRBMKH5SybeOOFjZXlAL9LhUVJYyVCnF/JjoO8wn6rq6Ag5CETkOn+ECuksbQs3aeN
8aVQ6BbDpVhmkH11FzSdSj89TgoPALE2AGCmG6kdhz3WSuJ3ZmMhoKzz4D3/N1jv/4dZbSFh9n8D
6/nfi/RX3VXp99/heh+f+he3WjP/oMimOdijmwZ4ONTy/sWt1s0/TFQ/EcmzEarCVe1vuJ4JIVtz
MQqEmu0g+PI7t1r/A2UtF+6k6iJd5yK/9l+B6/27oIylclog+JCwcAzVMHVTUK9/M0zC77huWvQb
7nFU9UKtVum68Eqc1GY5xE0yfalNrKJHM3WDNrUIVQBZgBdJm0Majc9TBB+/VIv3uKzxJPESQovq
PrWTgClfZgmPEtVTzpG5vqWKi9pKV0wnyrhHnFa/zMIotsowivUG197/diP+IpH/j2osH+u0Gvr/
9T8toYxy86qTF4YTFMGbY6rIENkCpfjbhZnV2uReMk73MTH6YfbAjQzm+2Z2uFUNcXWHXFUSYKqK
IQGO0j6Kie5dNy/afZOYfw7omV+8ZXqo7Wa56ppQVBiVgVBksq8dEurq3I2PTopXqWdS4NYW0t2d
GxXXyI1+Toj+HdUFbJEzap+dsu58Te8nzEWb6ZK65EdtFG2HOpkvHTpmKJsMoVK18ymmgnoxxjm7
5EM/+ovTO4d1RVaa9Hd0ATL9GCm4hfRCmpxsHGl6x0wuuItWCkRrZLif7a0xjtX/Iew8lhxHtiT6
RTCDCKgtQS1Tqw0ss6oaWgfk188BsudVd7+x6Q2MyaQAQSIQca/7cTGSEhggF/n/j6n1d7Lj9zG1
bIv0PyKrZsv/P45pZIeO5ZI3GUwwnLCiR1u3oysXSDt4Im/MM8tpPC65IUakRLu8jD9k0f90BNDw
yK30UwPUDgY9ZWDQs3tZyJY+MalbVbyrh9p85OqfPGhBveJA688ubRTiWE1w9rI70hHpKUN0+QlZ
/yYQQHcIfZ3g2Kn9E01r7GoWMxImrkz4EO/s0pB5Jf7Z4ioGaCIVYpQ1J53GMtFJb6g06Ch3Ml5X
Gi6nUe+1J8PmWLrTnRNa2csIsbqzs56OeRleEq24jV17hKubzAZwiTzMfEgiZ9rHocxedHmtzLY6
G3Trlqvl700322XHMY7+DbH13ycvgG/V5lducQ6Dbvv792HT4UeilzZXuMhJMMFRJZyGQ4eeqQ5b
HxmNHiGRM63LAENsl9ThxvIhlejhSVbIw+ApX1spWO/KfGOECtfXNZN39eVffjf/OBVtIGaaYxuE
RqrzZv5Z/eVUNNUhECU4n6uqK80xTswLgSHmxgxR2bQjkTb//9shWP77qT+/n6vCFhMOs2Yyq//+
fpSzx6mqw+K6BsIe3hTtVyUTigqKbm60WhNXAlWZ9xiT+1hxQq1U1MGW2xYnVyV4thXqg/1gjG7w
Ig01Y+JhMJzZXzEqvVRGygveT+qDtV/uCp/5E4Ay+1JMGZM+3SZyQ/Wtf4GVLWPVX8cyjh40Q1Mn
c8IC0PHPD2TbBtnApF9cTWF8sK4MTzaQldXgaDXDVVB5gZWgLrbNbtOgLjsbjESnegJRFVvVQ0RK
97pT4QVqPAknF62gUrtbNolwf9GwsQ9GxCk4ahMMWnUKTsOUS68J661Ob/PcaXw69Kz9tm8RNvtV
f6ycOsOD0mmYp6k6qFEltk1tp1eIb9XKh3T36hKnC278OBLlCz+3tVnopE67ziSIN6jjTICbLSxO
Z0Xrb6BjknqaxN6OuHHAcVUankIClGzU8KrUNJN8DbU1tjLt7Di+tirHZELpmTYnv8CqWAqZ/wtt
zfzvHxKZdFweqUEgqbfFfP795YerWi1TZ9NHrud4EhLPTLTo7x2zfusB+J/CjklbTxwB8pzxZ6I5
8S8j08j+LPrPKrE1ujbCuoUKmUNJr5CjqNv+AxLagUANHts13mAo409AXFeRGAeKRzFR2s64ylAo
34AKjXdVinSuNlNGImSpn0LzbSSoD6C4zDWFAiQq3WSzDh3v4pJC4JRMMBGFqxyCXHvs9VmMrVdU
qCcHL22l5nvFVKttjqdrH0GzV5S83w/QojfCytMrws5V59fvXTKUN8oa9Yuw72u9GV6dxpTQhzb/
cqZSE/rnuWrQnjFsC5kR2EuCEP9+iKl+RGqNPuwiMz/yKi3VTqzutJPaUBBZBZG2SyfL2S//WDaD
4/uKp8yPqaG5V9vfz9F82jdwhf5y118eYtrQ/4kP5Ym/X61rstjrgP2uv193+Tf537zFXx45WYri
gUvFew2Zj24ze6n0dXagcIOpfd6h34/+fstlB7EO+FuEmi/f9yFwYg9+v/noJnwZvt2qhyakQP1/
fabfj/7zdbWf4GZGXEjzPvznw/x+++Uf3/u03Px+07bMbtgJtLqj6DMjvYr5+csDfFE7yveRX/6z
bMbl8C83BadsUl1DrvE7ym/ThnL8WTH8UwQBaG+y2iamttMY+kDGGRuELv5WIjjyeuaxLyTx/kEl
J9mO8nlU+j+6gq5vmxhnco3/wJaH0GGMnmSC9mxAbhImw1eZIZKN2w6lOXUgbxgowKrls9/a17jR
icJurGA31fmrHjFdJcH2krfqJqq1YIe2/sQFv8Qen6K3zZWNofuoJxD7rEpZ02CtmCYkvn7VdbTk
43DfK1zOA7ibEV1M2VstZTriUifpK+AqqZ47ArmsX+OQVMnKyRlG247XiBy78NT4F7OzyaMpbmyy
6IiiFLevbr2yIrta0c8q7q4dOZKXyFAOfG1ym1g1cRz6DVUYVJMY5Jcq89LLLDmu7ZlYwGmwzl0H
1aNRPIRGywXJ6racvh8i/XAysHTmiIonQntkkuywq0RYerEARFLgmaNuHfNijlcqNRXKpDwXSWVt
mih0V+Ak36ZhguVoHBPDvgaIP06KVLMVqY0b/EHQL+mkN3mtn4mWq7g7eUt8dRU2HZXbdPgZm+Wj
Lup2XVj6QxzUF7eCD0g/82EKBAe4KXeEWoU7ejhK7j/hVfDX5Ph5GPw3edv9IFRuXcN+20ktRSlO
D/JmiI9Elh5yXwNZM4Da0BhA6dcePsB8zmLXTgXaY11DrDFG+GX2SgXcOrSsI1fsU9IqFLvCFPC7
U1NQ1TgONt9ePPyIqvQhs3PlojuMkgX12dIetoGmqIfRrpq1MvADyx1ac748Z20B77kzyYYLSsIA
vagO5F6LCQxowupcmeMOCIB/aOmcM6rnHGlE4bQVYh3xBAEiUxszu8kYihP7WatQH014P1aIw7J0
oDynN+3Gngro74Y60JDUwTQo4EmQvHqTPvxh98kxHV6EGf+0inZLjaKjaBc/5FSazo5pH/Gk0Dro
K2dbQUuI9e7LsMMzpffUU6IHyXWe1BXtnFfJY0dlPS6h4gmIwKAgdEgVQE20k0xNYP5hdetLgTa5
RYncdHd1ZdVryUpvUovH0Ch1ry0si9Tj8qqYervBXtStooaitR24246G7tH1tU0X509GV+5gSgfr
pijrVauKYi0jcrHGAV+NFAyt8ZT+nMhUo8kge9xB3lQSE1GS18Wsu7u2GdH2oldJRibGpgb+r44W
sZVqvbVs6qFOSPZI4gTHHoVyHttfABZuDFgp3ZLkZSRnk5VdOe5z3TiOZDxt0AYe8bqYnrBTTlIr
uEcmO3Bq4QHzPzNLwaXLZGMboJdktU6XfkQVZAXjtXuy4/Rm9JgaGBCRZua+N03U1hqnpV00xNe2
EbqXIY5ZxWbzVKHO3mqTBjWTEuUw0/uGvNxPzC+Jzy2emWxt49h97q0ghhhWQLVvsoPUq3d+Q7TI
kWvtDeqoFOUQYFc9fd6pMt8Vh+MHxjnZlGWib8UML8/Q36+G5Axhst5g/NFWyNHIxnDJrbRyQiRQ
eXm6UqGgd51ffUPuMnuYr5XIPrEc+jJBFBbzkY7gEWyEAx4zAso0WgFJXWLHUgxJ3SRdT0w7M4ov
A3p1D76oygCZrmNkJmt1HMWJkM2YUrq5nmIR36e0dzt9bO4a7ERwFw8toni+AKPeWVYJ/wdHCYGb
rrudOvJDZUzLViYfSdf1Kw5kY1kJnYnXEAkP4S8OjYI5+XJI6rXbyith40Wl6IfBb1Bal1az6adB
W4fWvZx0Z2OMLBol+NV6LNsV5DiPvHYSjFPQhoJCvF1Vyqm7kfmkn7LSo1tiPkaI4wPGQ7w8NAgE
zI0VbqdH5MDMQKVA2qGHez/1c6KPPlAEn/UW43SSG0+m7pCFxzc8wXl2OiwPo+8m64YQEL2yCz4c
7QW90IZtZ3xygnW7tI2eEwZOb6wbIkD0ahcyq54SCrZlL7T1kAS7DL/AQAbceqxbOjcxf9Z2+VIl
6sOqLKb3nJ40BWR0l26sIVWx3upquIYMnWU27VoUClvbRtNeCIipmenMqH8aaEjsVyJSdmSyk2ak
DCMlFCffqBGMa4DpWCWMR00huC7yC0YAXQmJTZdPrWIos46uWsOxtLeudIlAA9FKYeLOjofHuJvm
ZNOL2vm/2jz5pbVNiMBq2JvTlHmaNrypNHlX2oxeiwQCLWLeTEyQ7aVCSLUWfYtCuEVXZuavVo1q
Cdc7ozWBIlY9BxWa1YG8pgY9CAMM9U/xA+nbHuqI9qYDBsLGKPpTF7jKFfk0rv75Ectm+TMBRnVT
rXA4+ehyN8vT5udrHJgfDp5HfJWT8iDpB+zBOdm7IAlIBJDqH8trNP14QTTSvlZcT7ciQwZLjqpC
/z7NvWl+jdy571D+fllxEq0LUyMRXhbNOW0NZF5urbx30C+W17KnDBsD1/B7XRkK3BFptgOaXpzi
MFexJaWf9LvqnzrZXpi/5Zsi0H4iKyhAfhPLqKjhsAZFnX0osFOXh3Lo01WbBJRHwm5k9dajepsm
opVAEK2+X62jpdikP3QbyANmJPUGilMenRDbkUap5dkv3Tdzfl9E9JcOEu0bSQMNOPUgPPetNC9B
wiWjFO74MQXpptes6udg0+UZ26p9ZMpzGlg1b0a/c/ddp2n3ausTeDo/TBWvhijF1whPwzNIWLwB
dNeOZiOrba/W0YutOy/LI028rXEW6q9t4AybiCyWU6Y0wXVOEULuqbmd8pFjpCgqnFxOENUr1TLi
R7dGIKGPqHhtaSn3otI19Oh8FgELsVbz5gsXDHaTyQlvrV24RwviwbajVccK3nlaDpCWVndcrqrX
1KR3xnnQn6qkqq+m3ccEH+n1ZzHHAc2vWlrAvanPmw8lcZh7a8bM5m1UPaT4Db4Pt8tsFwSt/6mY
xAk5miKurmElJ0VJlU3lFOaL74aPy6sFbfCAsJeyQaU6m7o0i1PG7+5aGxmVfKsVnzJ1/zyQEDow
hOTdg+ZPDaKIsNxrvVQf/KLrvt+4JxypbB131Qa8htnQVm61sTw3KrlzuCHI91Kz4kcvXpUp1T87
P1TXVVerc9q2vOpUB78fkCun2hDpVxzJFi5+TT6eooTXkX30/NHIf2D9Sete+8osrGdC9MVlFL1x
6QotXC9vkeEr4wenWkhhU0dOF9+ym0vfEgUL4t/+ctDnLrtSt1RXJUmvDmTTC+4k4msILMD+YqRn
v9svj2LKZ3qS97oWg2IQKsQDVDd2PkflYdkfy4eCkI+Rek1SIc9uYxprEO7NZ4fE8HuHQmQoBdS8
61hq8VmtbHedS9P5sPmylkdQhyDk0smqG4OneQpHPd7IYpQfoNC/P7Xp9pnHolO7pSynT9K1y03I
iPeOI/D7YyMKjDwOUHgXOGZ2yuahaV7cv1tRwUM59pPk69Fdv7lLAsM5Yg3UN6NIw3fyRLbLZ/GB
ra70wtpHsRKxNqimYxcRG8OPCSPtIHbL60jF1FaVbSX35lhDwuCau7UsJX7rArwU83dEigew97ge
7htdCWg0TmggkYC/Mj0gQoBHJAHhBRGnxP1EHjgBpeoABtjyWt0uXgjq8MxhGj4jJ3FRxozRCR+K
/oARG71sMnxy8qjUAyz/5oTM9tWQkoY9P4H4nDN1SfM51Q1/r1osbPwQMbrWnJYn6maMlYm6xpHr
ebox1LDZWk7+vPyzLJyQAmppXXvTwWWI+uT7VYGkPvS92j7FNdkTZB2IDd7v8RMqsc5Y+Clp3G1x
t8K2T9XqWafAt+y+apE7SlnLIEvYH25aGpmrZTe7bviQpp08to1hHKOCmJHl/jwsWUTK/r0cC2Yn
KL32/WDqL5Mt9ssu4nnCbBiM2jkmtvSOQA75/YoW3rxZ2eHcR7Gln7qRsXp5Scx9az1twzdnkNou
V+ppp7pW8qZGYr28JIq/ce1g2yO6rPbv5Yg3ybVYpClO496VuSbBzFfaHYAv4zzJnjTz+bMPZXig
zDO9FLnJ+kwjKIPw8Om9VJnat+N0R5ujXVkCM/dQ1jqpriJ7bJFEfe8VwinkEEV/U1GPEKxIX2D5
R0MEbRLY+XM3WeVBuglr3KFNPhHlLHvbYjPbVE1kHsK0gDeg+9SI9eLh++g0LdnlQdkwlvv2lWBL
Otrzz6LW2ueewugj+KP0OOB6/v4CU+Wkc6H/cIKq3RpGzk9mKKxnp45YnvIhFU3RUGryE2sDcjCW
nx1dc/GhxztVD38MHZfuQEvQgAi9xtSqvRHqaq+IsEOFC3DhUMfWB41TxDaGWV0KYjZXWk6ylSUK
+1Imlrl1bAy3VddxVW0fXAR4RCgjFO7BHKCb0na9OueiuPDomfk5t1hOD6OsxaXAdK86pbvLWcFy
ifmCNahg+oUHbPSgauAjiDUSk3FN++XDdkraM1qEXZnA8OfCcQ8RaqMVYHbjOHQOFlPWgEhFwdAa
rKoD0dKKj2i8TXr3qKTigzLGPo0d86XViVnT9a7bt5bUt6HNOdqYJfJUJHHHSSbVya/s8nsToMUA
n+cm85eWHxGKoU1Ybg6zDrVFWVsPVbhzZn7e7/v/+bjlwcvGmMX433+2IiQgZzotT1teYLl/6mre
Y7n5+06GcdcrbFOsWlwYrJ3Qfx6TDimEQF/UKQ3lAqcZL7xWgcVDSTddkr/kNob7KGIFFELP2hWO
fInCN4T4LhPiLF3XFgAvXAkgx+ZN0qrMdcuOOT/xWkcNDyI974iDqxLM5kzYDjlEZGd+2lIdD4qr
zayiVK4msE+briVmk85jTEjhzRa4OZYHdLNYLEGEDq6VzXIrOakUp/bGoD8mQAjMBvamVH8VisIH
WhDBy2ZE8TyZLlFXQa9vcU6jIM7GTVR1b1ETFCcbh5iOMaSxMc4Is7pltnG2g7rZLYeHs6yBxICJ
rkjA1MGx0ldx1T0vH47qKPJu+BxqOZcci+koxRew0OKksFLZ5nb0TEwlr93IJzUOB6+ZAXdwtDhW
mqpOXiy1c6QVyna5b/lv3jBFtwz0ne2YrNGFAy7CipTn9pqJAkQsw1t2LERoti5mT2uRzurnKVYC
vjTIpfVTgzMX5KZyF2Z+tyl0IlwwL2Vz8gKRcEDHkOU4DiqdcoSvWgRceIGKdJ4PpeLoJ5DdqF4h
Z5h/H9+vbtaIQ5a/M7zNXjyYLao6edD8eN/QMtxPWptvAoYqWixqymK5bQmyoOQQRynK1clWPKuL
G6+T9X0r8nanhjRS4dgOO72xz5YyIvmKEttf0YWmIUIu9naq+5dIRFu7qJx9EbhkoZeekNATQxVl
CZZE1EDdQBGyiyzPdAaiEWalTDmLL7RYHzdaaFgo9/0ffdMQ0u5nntPWCe014yqIIN3VhXVLJxT2
+tC/LIrxRRnezJCp5VZN54wSv9LnW9Jmuo1MrGmf18bLFLnWxU8R/7b2nVJU4WnSU+aHcekcWp56
afqu89LGFdu6UlinY7nexHaERglb9s63633TWgRe+LqFXDYZd6YG29votPaqkJF+QJ/yIs12OsnY
SE95I8qHaaxg7o2BdTGJQNnGhkLgUBuaHk1Ie+sXvnHscNMe/UGu3BFMczT4LI25NHguoOcdaoL8
5rTmNq8oEGPnI4qsilbq+BSI3r9LiCGBXpyi9kaX+EB2JjCZwoCs2FKzTcI4OmojHY7YrKZV2mva
fvFfhMIlrb60twtC9NsB0lZFumuM5BTPGqtlg6Lzzm2gpI6FfnbmAWzBL//eEFWae32BXE61lR9B
Ej2rLoRqJmCEMRbtixXCxksGmg0URBZcqjrjdu3uw3QSbTsO+l1owJuzG5MluBPvQ4OFzqZi5s95
3aGnCnF+dLpW78BmnbNZX/Z7U1hoBCaMFitY7l9+mLmrvBgRU1nO9/6DkEP41aVYUQGCfSvqF1k9
JSf0PvaLW3TDoZmRdVLGtyhPSXjRgW0vdy3Y7eVWh3COroL5Ms0mh3QY0LwGM+Z4QW8TZKRsVHt4
CxJ64lRr7jItUjkTg3Kdtj5aL5iZgHOW37mNCZXRUJm5bbP3QAaTeuidZDyZ2XBO8KCuVN1ncjTr
9vFVtd+b5U8VDQsEyPk/KuVzq+gLQrb4JMsmgy+49kG+cQkhN51QUR/yQJduMghKK00NDS+fimvR
qU+LTyL02YVl4+Dr+b7l/+cWL2aQBEsvP4llf5SzBmu5JWbM7u8/l1tqaYNAsMr9bxuAMbsCEmw+
gdBjrJwIyZZNVjGOLRTo3/c5CVAdoO3CW5C5voGHNUR9vAodOO8MB89tYE20QIEBOrMGLZlFaqEx
FZ6ZVQNKeTxlE8a0JWmQGLi0XA1ZkK3pulEadRjbdcRuJaqvkhTJvngR3UShRqj3vsT8kBGWeeo1
JKtyZLwI5h6sIpGyEo5Ao5Qr4rKxmK3Dg4iy70PSztI/bTFnz7+K5eMkNeeQz3JdVfa54RDAHCWf
6owdNrtgXY1av19IxsuwRe4AhQ9qhjRC/DvKay1MESPdBGE/HE0hBgAmhU83oM/hIaN1i+MsOCSY
olgiMWhnNqcakc7Zn3+7La5xv00Peh/na5WqmicyA12jC0+yzjep4XMtnh0tstUx0qZ2kG9Dv31a
XIa/EcLLrX/cF1j8EF1Z0XHld9FKrNLEyKO6nrJ4A4QeGxnhu2d6hS5+fdwCSginhjT2YWdnqqS7
y2JML8RTkifVVh1i50a89rZlmftJDwaChitMCtNkr2c+GvK+Us4VPWnCpkDqTHXA/Uawt+wpORuo
eI5+1WwjzJsfbqZfIlqsZKbUw8npCEBPHkPTHYgemtxrjsagMJTuGGM5WBshvSVBSxxOjdbsxigY
b31VAqOREHN8xwLchb6r2jR6T5sm7fBAIiPAtFDsssQK70glzRCI65lchwSrbsp4Xq7Y5hXFS3+v
U+Hd4KxXETr2/T1IOZZRWKqReI5bfVLyu6zOqRJbxp3v4MLXXVo3ZLmtbIovbwBoEPJW82gdD7qH
eZfgVnRisESMYmvpaXK2y4Cg9hDzYZcF7lPaxT9r1S8vy1/U4pkCFgwqKb4zr3FN8TrkgrwAW/to
hWJtDKGhvtCz6BUSxWa53y47ugjAMA6WkdQvdVbviiI2H9y+eK/xPMDgMagpVdLa6yMCGH0yn0oc
DK+CPv+hxBuJcSxvXgttMtdDkNMUmv/rEG1RmSkOUMD/2yYLwLelWqgc1IJrs42R/hXLOExw1/2q
hMb3ASYV4keyU1UZUsrZRlkP4euaWHFzWzYGcdCIJwaAQhU4CdSa2qdUasQDmfmEp7plYcDEozHT
8a6l3c7a46WSivNCnnC0z+FK0UhpN0oR6nfBfGuMJkye0VDsa5Fz6uDfPjaJGO/DtFY83cSGPU4j
/I2xkxzqBgt1Go+rLlaRuZWTf7QnRqC0HeuDGpr6vsnTX8RvqyAiy/LF7RJ6G1FDsU1MyhoYXrBx
HNFtmTfIlcq18qsLHt2k2welob4MTnRshjkxnTjrJ1sf0kNOJpWHgot6MqmsjWKyE/gQYg3EGFC3
CdnfIC+ImHFooxBewYPjUujK5r6u8AkOWuH/MhLSx5Cz2swgm/bQ11X5UtPgQG+d3sQUI/rC72m5
OY5ZXX+KQkM+WRFDA17faJTxoR7a5pbzKSx7zPbSkDkJ15zpkeUYpwh/90ira+Q5fGtc6nKSqNL2
AmsWYA5/aTaiPUWt6NzYePONAAeHP4W3vTKk4tUe0l09FdlX71Jn87s4uHbp8F4N5XimLUrt2zTI
QXNMnURTNpAGzmZMHT1TBWwtVn2eXvEjc+NU3qF98lqkFdgi6n4d+dZ4b5hTeeiIbVz5BonuBWKR
fKShrfvMPf05UV2nWLkKYdrapRZ+ObBVFIgS9LXbd3RX1npoGui6blA8uS5lC7zmH8FcSqBUWZ5p
ELWencFBKxNTpfUxjj+c1No4Uzi9u26HIioNs3XgGO26VEmuUsQoH2UGeBHHVPRjCKK1U9rWLyWu
hmSrdCB7mJ45x6KUcJcocCGADLaZE2ZHtPoL1oJ10fCquYHxXJlqRAORC4Eeqvqz6Vd//rn8lw4n
TVKTqWJBEtqjNTA4D6N4E0Yz7SoQK1t8JeKtqoe3rtZQ3On9H42pTtcOSH3QueltRAxwcmKXCa6g
AmyCnLpRtcw8qw7olUYjdRPKu6r1w81o3yPxCJ+ETyOALsm4D4CpP0yaOrdhimoljKl/ynemGYg/
VNl9FTSTX/N87NaId7JbGsyKeDdXVhkhVbsMlNhbH9VbtInxs4iGd5LGY9AQifOpE0pYOXr1q7cK
WjM+9pSp2FP8AUDXJPaKEDyG5SKlRGom/ioZg+Y42pb15E99sImZEewUewLVYysg3YauvxGf8J5G
wXQQUyMvYrLXGsafl5KRPYvFc2dZ/WPGOZ8bQt4iJcjxhjjagR8RrgzTKTa1mmRAJVp5JFHPPJWd
fCyq9EmrDLmJjekj1YsQyJXOugbby0OjNNqapE5lH0xl98pz3pJaQMSsODFqWsVehWPBG8lcW49u
yRINAt/rVAwQihoPo4r1ZtDhz/LDUIE4NKqGBPJQ3VbCbymYhnuDUtKeMlPkmVZP7nFHwC7X12Kj
yMTchDp1GcNPmxtdYRaMHWgzQQrRpiAa5bEehQsSIreOaQL5R5j4pwhrCg5Uj6adkZqXOFHD9zCA
szKlyleoKfTo4oG1azAq65ER+Ucz/BTYWPCbGyBaFFF4ed1p1yZuXwZF91dOkZnnuG0+6lqrH9Og
xL8z1zctpzY/nXeMksGuAar01GtEtbky0+AvKDmC/CZl5psbz9Nkf8altlbCQq4s8K2bydfJvtGx
UjRxHO+aicKcU1Ty0JkG7CKSng+BdNIdbREuYmpArtsgqStEhb2j+1VcROtCzBTKJUakvaFfXD6U
tVFvcRPq3p/foNTTNZYbEl6bYe24CdTZKN6iRsZt2ofpwSnmo6Iaj1USGQc1SctT6dPH1TRIfJ05
PITToFw1iXt0/su0AIJyTYEBmkskIEQXrmhurU07Mn4mU/GzNjWxzfj2N0EDoS9t7M8eSey0SpiK
eRhTqquUNDKqanpuBoQXmhOJd7d7zsN4PFu9MyKobJSLoYrsNI7NLCVST9hp/ndTFztbaX/Rybjr
Yx9hoWIwtYim4aQU4zkNtfg5UkYbWRSEljCP3Rv8BffGWTki/tawSaLZ+jWYQPbjUEx72lTxI1Sy
um6cY41n+hioymNjBPwKm4YKqaVP1yJPLrmJt6LBguNNvgy3MKSnrR5WYA/mxXSTtfLkp/qh7xv3
MdUUBDBRdNfimoOEBCaUIcounGvas6wq50+I/knBM8YEC0x43D9n2KAvFC+cayPtjHVFZ77UYbjL
3HFaDT5JrDSNy/VUAY6Kcp4rzcqFlZE9J2r/GrGoetEHyLZ+j3XKr8r3ufP4GYVVDiGqtzZjMzJD
y2gg8GnSiygxuJOH6R6VfpQ7s8x/UOG9yTTS76EeOlsCXeN12YDhaB0IemaPy1dazTEXVfNiqdTS
gyz08BVrV2y+4O+iarhPRvNLLTNrXsL390jss5Ngag+/bEZ5FM1OdhR4E8N/DnD2ctFOwx/+PKNU
hr2FAHZTRGA6yXA1KntVd1335XBhwZMZbqgXpciDNDi33dy/95W1qk/ts+LHGxxiEZc66CvmVIAE
Y/zbhnkSn83GeBQ2XRYrUqabrkAJ7hFh7wN38LcpvQ9a+M1n1tMEauvsD2o0dNU0OwPGwmxJt6KH
yimjNSmdxd50yGjJDQbsyTLTk5j5kNjZ7IOipsW+cQjY9PsWudik9NMq0gdjL0KxLu0ifQXISImF
en0uE675lnS/VC4WKjEAj6Ud32q7Udeis9xbpBtyV9phdxqLKMAsHFg7DRTWTW/pZVnde1ZUAc3b
jKBVW9s1ruQaFgVvZmD37LCP6ltZgxVvLlFM+JWK4wRsRpff6dBLoAAm9J80lkJ8bHbKeA7kJNE3
BPdlnGgbdj3dUMDSHvCWqQ+cwDUAPklnVAgWfqI+L1Jx/Gv1RomaBDBzB9jDDX0cbGq34/qBLKol
q96oZH0qI67yRT0eAgT4O2Yc/kpzdchreQrpif+cameoT6yVrzjVDqMv++ehTi9V0hoH5ib5mjBr
ynxxaJyYZnF1a95DiUN0aM3qpCbKJQ315OokqeQKJ8ILlS94W6kanpM03YlMNicN+pWmZsqdH0wa
sAROZdz11mud0KPM2xcZbKM0yq7SMdKrUk3aAQvs3XJXlmjIaTPd08t0vJZ68kQWgf3UAcJCXuq+
dlFt3UfVazfssLKWD3FUUAC2Kn3XDUWzKUWycQrqJDYw37DghCknDKR1TiwyU53M3Om0Kz4Mi45v
XJgf+M2qh3j2DTdZZn3NADyjCILHZCSd1pDYaILoI247YB2mlc88g+FVokuK8wF8XybSg6KI5jEx
+cHS/tg7oJ0I1jIDSn+ZUaF2yR85GhSlyHY8oYRZBeOXbOflrvFB5GyAUsP398BJhmMUJeexY55T
1I7tMZepPyWy4k6FKEzStQ6kY5gwfnAkYsCarxhPCKlFT0GDyR5embMgpATG1wqDBJwguWcNka/7
HPCnVVj13qSAMdcOgsuyiQZwHmauET4fSK8W0n5aNgml3VGvV32UDa89RtxtFQfxbvbMBwFwPrVX
1KMftuml8bkcixwFjAZ/GpBfqB4TvweRm0FwplJ1Jw3/TTEVzH5Nx9SKoSBuWb46rZNe8w99ZLiL
W3CvwoKa3cyOYWpgCrKtLt2RfALjgLbPk5xo1LisBP6HvTPbblTbsu2v3B9gX+riFVBd2HJtv9Ds
sIO6rvn67ODYqbhx9smb+Z4totEQQhKWxBJrzjH66ErB5ldKOnsFOe6wOJirhymAsDiHAWbcRj7S
7YYJjRUL4z5s694xSVE6yELMRMUX0ZD3qrJrEO1ljSSdxpppJpThkmsTIdogstX4TjJvG/rk0upq
c4o66+jrAyi1NkdkltJwFhC1GAba7KYo071I4duqOdHiTtmr8FdOhkmPCrKkdWfWjWMl/lutGNZT
mxvFPuFyBI1o7j1Ng5atn5jkZ7hbkuwGgcmqM+T+GGyI7/Bv/KCMH7UgdDtJ7E+lPHcD01qC9aoa
OziEL1IVSDfoWA4Y7sqd0uoZ9DVpn2HKpCFT+qtwHAqKFVH4MYz7Jtr0puw9lP3YP8hTzDQk/qSP
1ZzIiqwvzIBT+nuAUgdPoLyQ5jlmn6g8GT2NV7HuFbRZLS0IsTEAjRjhNs7HymbwSLZNY1VcYLDQ
65jimDIccAalRy0GMME1kAQsaKB8lmu0h3tRewia5sbP1PTdkk0F8ReClMq/L5Qpcbo2zl+zwqeB
Y2hfCm12PbMKLkQ1ruI1a1NmZrRPtVw6UaYST+QtiCfkeHgvK+HYZOUqoyz1anQIa8smCA+57z03
1IS3dPAo9zF9p+Z8G1bYmEolffAaub0ooOjJuaZLz3VoKlbiewvx3U4EesatJCJuo2u600yDklGZ
Kk+iqWAUHQXK/zHNa1lHLgAUIrnvU4lSvVl/hlPyaBTIdCBbT0xf62JNUxtscE8nWfaOtdSZ96lR
nII4XVG0Ih0FrDWE3nEbaox0NkUPrt5EX1nLVHVuhg6OX93Uz3qdqzfLJqCx5gr4XrHVipyaIb+a
SSh6K35WY6cpeqqayCyPo6z9UClpOXkrPKflNJABU/a3oeoPt5JW+GsLCyCdmxYREd3kSDPR/Q9i
8sSM74xVCcQmSUBb+jHkXyO83NJ9V6h8+PoxkssbAwlEY0JN67Fr3TXUM3A0Co9GS6BhDTkPaxrA
S0GB99uGBwTOxZ2ucTJlQu7KgqpR2kpoiowUJzOKqltzJg3ibZRdIckf5Snh5JugceNMWakk3iB4
kR71MCy3vo+BvpdytAyQeOiKIUasQm+VzwnK1/h1EILWHk5MmjJOFe8p0PzDshBgvsEGKjpKLlbi
IsemjJCX94j9pYvR5vFWDPF9F36ip2AxwxIBBIzBaTDVyxjRO6iaSzQvZmqioKJAMgDcN3RVXeJA
g16MXyUi/SCQSt1KHydp33C1QqlbiVBxAnNv9Na3lTTKtvSipVVilppTDYV8E8JKcnD7NdtOoGw4
9kK/qccB8iaVVAw8mbnPwFKtpbC8b3XDxOg/mgfLDyK3jqYS/nWe2lNc58dQyKb7OnpQ53HXB5e+
6dK+ekAawkS+BmMhNPVnqiMzUcdgcot+KPZER0TMsOp0i0p9T0YUKpjsvfZS/zSC5kAMOrY3fciJ
6YmPStc2Jy9GehWXsrATJP9unATjPOSt/jA2nO8hRrHveXUXjJNDR5oaNRq4pnqzym56HXTmoJqn
ROvlJgKRo55PaMQpEdhingV7eZDUm0IZS+Slk+pkWvECx0257fvPvpfa26n2sTLkqIFaSrAn5pLr
GNs2dqoRkGNila6JukRTA+85UoduHfeiuJPD9pYTjU6+LHau16IX1SvP2EjzVzXICzBhII/6roTL
1M0N7BkgNSyL4UzVh1w5Wqu5HSDn2aK33euxLJ5hNDYuNIynFJShg9BYedXB5qSTol+Aj5qIpIgb
UvRP1ffRFbfRcNcb5ZGrA2sLuQ25LZnsj7QDrXM4y8lNpdprFdfWJqS/u8yzUGpT04uVYJ9Sjqqw
8htehBZSKdpNNg70+OXsMyx9pjxhfYb1rtp8L7qdREFlb0BeUFTZukM3HTlSHKjb5SZir841sObe
TqZ0HIoMzVpXKU5scq4ognhCzZyvqJTqDkw08ZSLHeThXmZEj/hJlBS/vh/aV8CP4Z1s1PU92LmN
4MuvmS6Kj6HOW+EL2a+1ZZvQAVmZUmVjNALySUxX90pinSijdK/TSImrGDuETVI100JABvo5Q4aE
BgkzaksL0R/fKIzeK3013IclVOMuiTEA6AiW2z6tbrRaDmEATwqBFp32qJqINceZJcOfRGMsjPL3
tjEfoaZfQk71TaBN1BfF5radsJ/QZmHa3nikBmvBYH7MLlk5MlBoB0CJExHNkwjvdUc1zntQa7TT
Mlx/I0iGsyJiNgvCenYO5MkOky04C1Hy9vE6UdT+GCVd5ppN6703WoQ2vtBfukiDdtnon71B5Vdq
E5QvMgKsMhGFO0rIcLynLH5FuPjs05w8ZBNP0TMb3+kN8oTcEvwL4ydye9CFCFBDjRolrYKkHIL7
ZSGMOfabyTL2cp+W7mRYkwufODwui7ClwVEGyvtSwQ3QWUpEKbpF237JDJG70r9tGL22sTC024j6
K/30zlx5Om1mRRBWOZ025NUSLsiwBKo5SekGJRZuKy+lqds1Hf2sWGCCp1LYboxmI0YC9SdV0DY6
va+tRtnXiSvaeCSEMgWiM7k1P/CgWZeGApdTJybUiNyoVwxpQNg0CsqwV7S5PFyqvWwvzrj/jUf6
/8QjKaou67+ZCP8lzP6xeQ9+hy38esDftAWRuHoNMIIp6qC5FBVH9N+0BUAMoi7iXJdEEgHEGcTw
d5L9TFuQdSAIaPIkfIiYFOtfSfbGX4ilRUXUJIPpsiRr/yPaAt+CP/yOjJHKTFpAuMwgpyv8sb9b
SvMyB9g7muNJlwROjwXcaMwMx99WdWOmJAJsL/ffq3/uoCYbJbWNdt3XINYQXE23YcD0p7byZpMZ
0GH03nrqcq0HV6UCvS7x4o+IdRDmbasW0EElQE/0KNUJ0vSTLlyIkHACUzCOIJGGmEJRJegz1C0g
qdafZQDyuIkM/5xOPR38IHoNhOmFipthJx60g0JF7RWDW5LTFjI4MT40fTilk1KPkQUR4liHvQZ5
ef5TzdTK8ptlVZByc7pfVtV0ggtuTjkDqQdNLxAKxr7lrnBObvt+K357muWu396lZa9lI4rUTVhP
0oZopo4hYYbPSBjhupdl1Wv7ZK2qwcNCpVk2LYvYh+kiztjDf9qmLjib5Z7fQD3q0txeHrnctTz8
enPZdn2ZbCH8LLf/ZfW/fvXlia7P64eFthvnEM9F14UJ65fqq5ulX8u26x1XTdh1P5+JCLijee/r
Q653Lw9ZbtKxCxwuQkXnn3aWloTT5Z7fnvF76/JwalO8zrIaGpgwCEpdbvxxTNfXW57rj5dabgbz
l0KQiWq9Prb4TnKdNW/BHO+aFdSoiyWqNluWgBpAMy1axGU1mWGOekoqr081edn0vSORwBBE572X
Xb6fY1n93mm++3rzt7vjJXSxXYSOy+qy1x9Pt9z83vOf7l5e4rej9GcWZmAh3AVyhkQmmtVi8Xxw
y57lkgxs9XMqdyNRUF9u57Pyc9lp2X25OQlBtO/vlq3LhuszTfrMK11uJ0ti5H8ulh2zJab3+hhT
aHW7nWWmFXnFSkGGcbPEGWvX1XYOOU4lFFLL/cMcgVxocxjyHItMSgwByRRJEUQLnRurl1TTNIhx
s8RmlgpmYX00RqKWuR4bt1M4m9LmaOdFXvq9Ki246CW+WcxBvmrL6rIVf/JBnWOel1vLYnngst/1
5m9PuWxc7l52vD5u2ebJ4MjzKAvA40JgJEQj/4DhSFiVVx2mGRVKJROrH+0PuonNm7mMbPNCqeck
8nwZ2vV5A/QEgtlIxYR7NWcvzjgQ1fD0bUa4WzyW50ktH3KUAC5UXSpBVjqke107cjUy7hb52j+p
2ZZt2azjzOUJZPX8fkyVQigP9VsG9kp5VqOSloMh6dugKqEHB0h1PJ8FqWPlGsHtA7W1fiG4Ukrr
vAdL1y41YB+nmGVfQO+IvenLEPbULIxFJKo2/BVy10ZYA+NpTx8WzF5oSjlzKuDI+hxLu7BXUZRa
G99q11SF+p3UPmlK947GSFqntV/Si28B7NQV6VFWwy+EqHjrQZru8eI5etGKW5pEv9LKtTnGfskt
r81K3RpAexcqrRmCM9F00lavEqC6mNG0VzXQshZ2oAsJv1gvENdlcaXsXrdVoyCtSSukpcGJtCxi
Eu/IcZN2qNjG1A6YSewxoAKRFzZ6RX62UPSkT40UlxyipOBJM43LIAPJVtd/fxEXIfX167esLdvK
pEIC1qmJmxgiDSykWFfBrLYQ7a63l7USOQkvZlGeoV7tCkY37OPCmD9hhaytjDYaDrT5dmBy11B6
fCq93DmZaoCFrCm5uCOhTXZr9gjuxQnN1vdqA1KvreXZVLYmpUPd+xXgHb8QmfT4nIAzwD3OJfN7
UbY7tYfSprcRgYpz76xWJgIIzIycxoV7N0wKacE+CchuMNC2dkg6pZnQhVtpvMCfHO8pcyjBjhnb
mxlgZaTJamONnJ6SrfAzR2+uuGUKXZUEHCf+DCM7vg27DfW4FvsTJnIRfv/L6odSnEmRUOutHLgY
8zt0SCujC1dyvcKz4YzGNjNJHjv74q1EJU79ZMrT4U9KnahyFPRwyMyYYz31AUEWKzF4T5UjGSwZ
9mKgA+Y28WklYap19fwlGHfp9CXLq0gDNhLsw36t+TuCOESBOSppYU5ndutefdRVeNI7ha6F/2x8
MUMbtUfNWuXtCml/FZ1y/SlQNiXepwDbn52OBzU+ZsGpEneFuMXGXtPc7hxU99NkT23jYo2veTtl
wa4ZcFQOCxtViU9hJ4ChnRzh51DUcI6gIbUv1eCCaOAZveKG/JEUzRwRyu1xNO+yZNO3zxjuMI/d
Fs2n3m2qvXkwaIYUSOax/hKBhJPDzZIdMSqI5Ldqu2/SvR/foeQkEsMTzz5MOzK3UsfDvvzeo3TL
SAdp90W8k+NjWpONjd//HFhO3dGDRcb3EKJlRv93O/qkA3KNyjTKbn7S2xFfqidTgPu6VX4C8JS4
XruRTinefPzq2koPCORkagkBxOmeosMAmvgGEYr02JxCl5AT2gVEQubwoBtiE3eDssEtQ0lCq74o
D0/Jwc9PACSkcJt7aIePpvwRTVxHMky2dj0d0agQzZbrG7PCnruvjNu4PaBB7ibOC2XuddPW+ElE
mVqffL5Hh8Ka3+85hZOYSf42gMM/M6jVmssYJvA1HQJErI6vrHQ+wG4DREz7yTmrap8BPOHBLWXm
3XsJptwli3dgIRVxfsN4n4QywoS859sJCLU0d3OGRQrPGU27zZM1b3l70AiPGmjhwtKgR4z0z8lA
S0DQshwSDinBiTAL8M0dizsNsr76YEGQFOlEuvUubbbQr4YaqfshmVaQpavmaNCsJACPZApSZVTo
MaO9Gt6GxwCLO8XWVaJdGtragWB33VFr1mO0Hjb8mT4qUC3ZttA0p4NOxfIretNn+f1g9zV5XW4v
3/XpEf6x+CALriq8itkpNG7CFw2N3bTR8dzoXIE76aul7GtOBVQ0eJ+wl4vh3QRTHKuGzVlbRTsx
LByfVoi6JgbKGAFoun1/mIlGWJsku4r3rINVHhWH4msjHKPqo0k3sQ+oSHpoTdraLg0A1NYTwsnP
IrWtR5So2gohWWCjxzH4bbbgOXEFSdtu3b/Gva2jC6LDm62LFNKIk79QaERwgU1b0V0RsHRq18Im
CmiruLznZ77Mxsk6K4d0k21p/4EG4HfcbG1CJGz40z4pfPB1EzekcZSvuuaRiZNC/tqhfdGUl7Ld
Gsmq2bZ38qenrOJqy6EZEBGo3ZPGUBUbjsmriV85Uu8izcVy/MfiuQZzEG4U65DQdVp5sFBk3Ow0
eh2LoZj+Zdcf4WoHH214niy3bXfCe8LHVWLzGoVNHZ47qtWwhCMnfMye0xOZ4zfk3KwwP4F2mwxb
Lt8U5Qb/fwsfA7WKJq0w+3cl0pqTNBwF9VQh8y9JoXgk9a80V4ZwgGvbETIJpvkSAlVXt4IIedwe
6dDcWs8Ui6wf+ZNxSNTtsFVX1T0yEqyJ/mU6xPTPIV4+W2QbjBuM8T2BfiRycC6DNnhBdwC+IMxk
QDNYQvitc0AGWZiHJxjkNkry4FgIDyThthPFZohrqBlsmt2WeGwAJxDlG9HB4UN22F2L1j4R8xNO
3/uHNngYJwwrUCvwA0T7lk64vsnaez/62Y+vHXwV5pMY7J9hpNpdc5L9mw63jcgNca10pOVuEvNO
xLVQbmPvqA9UzYlb3BeiS+ZeXxwl4VDHG96hmJ9C2vL440EwmzYy7hoqEbVd1snJ+jTfOcqb4CVU
Dzx7fGBCEygITWxCuIIH1Fab/g4liyQTjENclY0FLmOe7SrlqkSV9SHhi4OzuCF55AGCku4A7XYE
O1qDpqncHxrFsedidPXbeFXt1IsSr1E7utlhvAX+orx52yaiuuUYK75pBtZWR/yE7RE9+Q/w68R7
49yT8mtnpBIgdn8eLJe2MSpq/1G9NT/R1J/801f13OLIOUeNTWO5QhyGCI1vLDeEleA0tnZH6Lnj
bVOH99QGFG0Ha+3uh/1VrNofWEXdXYBA8VY5Z1v5dmRQ4ALgUe3nMyZ7jp5FxZbohjxrd53nKIad
qsQLrLwHHSE9fl0ELuB/6eN2FCfdeKMQDnvrGatOfgQUY0abBk26hx7GJrbIH5zABbRA+HrTrf1+
taNKmwYwIp38rd4UNyHwZVsUN359x3QptzNvghe0xt+1J6HRwasAbaSix5Sdp71CzJvkflh26cwi
xRUENul5pwIVevPQphzHlb+FF1GfhR/ikwSUABXgu89pkO7zi7ZNL+Kjv49PwCqh+JJE5kVnOP4Y
CTcRR7UJL+arwMyQEfc5xeuXO9OHwVGvyDtFAoszNqc37hAOyJJtlJ/d8FLP0W62wdv+LHKGUSaK
bfFRepB9p7uXn+ozUot1d6sdB4IpbuOD7iikWtrrFiAIb5qjHZVjfQYUs/M2bwJkm+N0LM8KYUqO
vxW4iULnxOkNT4NUxOk4gMJ8oICN1Gs9cYEwZvfsQcvfZqZz1NbBa7PTSHJ6hzq09/Zv9ftwTM+A
o2Esbbj6OMLbPQJ+mdYUY53YEVaJa9mpDV77RBqTzS5ufkrW1lp2ottmN+OOHuJz8SC8hHeD275H
D5YdPYBW+lk+9atip9mFC4G+efWfMWZorvWgRAzxDAEuy7SxK1da86vxzEjGV4d3GD8iyBUuEEnB
RM2ANvB2uqOcHjjFLj4LUK+MI8py13DJu9hYt5mDh+wVLQd8meCkV8702jqygz7XYYSCi4nh7lVQ
tuDT+XF5TfmrNv6Gi5JdcuDr8BQ9NMf+J2qWTXcs31FH51S+XsSfL+k5vBtX3k/c45/pVuSdYIzR
DtqhPVmCA86P8fO+PQH1X7dvNDcuxBqiKuBrxUkV2g/iV+ayI8yh8VFCkmo/WB/tGz03dRUfyku6
Nd/Vx+p1PDMQMkCq79Vr9EN1+nPku8N9fIgP8iMNl9vyoj7GK4THtriRTywdumO8wEeBdH+TrGuH
tC5I00co7k6+D17mL91WQNE/D294BRnhyjdS89oTmYxsxBN7kbbZDT+J+/KL72r+mGT2bjpE6/px
OviMMc1zHq/yE79O8dfyvW+eoxtw1vwfOIvcAaE/n5TbNIjT9iSP4CktRNvLHM7n8AuaWPPMfZxM
IU5B6QC+LeStUXEtoAJwdMFG6jt8TB/RPQDYKHY8SMvgMkRbxSsn2o3JaSJ80GWSGEa19bDD+MPZ
cqvv/e2wG/hAxvPwWb0CPCIhac33PXvouST/QbIXsKYn4WZaS2t/m/OLFEnbGpzFU6+84BrY+btw
h4SUKIVyjZN4j+rx1OThyrhLv0Yu7Wo3sD4hPpVg3XF5WMNt/IzjWbfWwWW8EzfGzXRsx0t8qg5c
Umg0q2pbfMWFt+q23u1XeOl5qwcHeKBEm4VL5T2Gscv0PCwD4DJKeFzd8kNEFN9j/uWT7InrytY+
Wh5Y2sQl43AM+Rn86E86A8FTs8vcATembb43N8Sef6QJ+ECnv8O8Yb6zVr0GL9qxu0Hvz1FPRz9y
6jtw5W3l8Ll398az+FjdxIUTT5v0Ml8fvEkf5RuHSHxLCA/qqxuP0zM/iN3HxMeI6CabB2MGNi4R
+lPNsETMFooRe9yPq49uyxUe2Pc75Wy6SCwZK1AGraobxlJ+Jt/IHiEIpX5MgP7byU1/4n2lne7Q
mkZ1Zks38j7gDOUSyJHexF1S2frRWpm01jArs7FYlW62HRhu0JvciBvxnKMxcXFvPIP6dEfqVXbA
MPbkbz9w6620DU5abztc9GNn5/zgRTcc91CuJAZJ0RnWzMaekTb6H8bn9Er7TvuUXrUbk99u2s7n
7Lk46LvmENSOdYcmsTdWQKv4SZNvuRykDsOX9nHYKgzP1a53Klc4SPfmptxwhcozb24JxrzjmqL/
Mue/3t+TsbkhLOULYDjN323tlI60jdbRfXihmX7I1v3dupIdac5z5WwdcH08dpyZF85Z74naIh+g
+kXsahauxKfxfXwvbquH+A653DFjFDR+WDfBg3GPFgiZ3s7b65v0bF7EFVqq1w+w+XfDoeN0Vrbz
Px1SRW+HlaM/ye/JraCtSKvok21ZI+hwhJc5dQifNJdQ8MzsFzOAx8PpUnvHOXPjjkiufbwKNxbl
3R3zhUu0RntKAyWzwQRLNhhGWvr9bnggaXJHazGL1mCiJuMLrIVj+pdYH/kUp8Y1HhrcEa6/1/ke
VZyx+Z31zEF8wBS0WwIa1+1cCY07Lqx0mZhWO2F+tFThhNk9n/fSr8X3ttqzFZOslqXUtESJLWvS
3EZY1pYFEnyobn10YRZCGRduz6/FUom63lzW/LEHmNYrKnQBSlHL8Zhism8Dq6DpKt3HsLB2gd/T
3eyLnVIgpW5qYyf1M8QuPNTCG4C5QJoABxJZVHZyuB0Rc+1Nzur58EOh30pGnBMw4xPsDBgARzQT
4HnB1EUn7mXnzxlJuFXz76Ckulaq7aSAOp1jzWqSPbjySai7UwAiz2xZjRsx5FegZ7hM6nyXBSSx
hiYVTPPRBxe7mnyFCkkGF3vCbWVns8NviugnjUp5WyE/WYc6FQdp3jT0AS7PACl6M8YfUqNTfZFF
fJdcURcDSLV8QMUfUoiAMHKCJsJl0HzEVLXwmIiRaGBJCy2iNYpwM+AklRWFAbcUbijUbiu/Shg4
OSbFJz5Sy5+HjhiYNh6xJ85e0MaY2yPLakuaLXGbKh6GpaS7FHqXuu6yZizNur4sD6nnp5tIofy9
LMa5fydXFMqv2wqhDUEz+2sfMwkllTloogF2tO/mxXJzWZAFiByqZwa21EGXRSEIaNSWVd3zLg36
8vVSl/2u1cq4w5mvhSz7QCdEbhaaiXO+xjBXhpekjWVNw031ve2fbi77LQ+LAXmSMJCNbzgkKXTX
X7FYf4mD6dBbZQCIgXkJIr8zKOsPUiPLe6R3SQNd6zuKY5zN86WkDJson86pt+tbP3LlVmEkUqmK
F3PXZqjp7C1rsWkdsBTEbjQNt7moZ9LKK6kypmVLQK2ktDdtWUnrDo3tfpKLcl9SVSf0Tn8CL9Xu
vm8td1iYeUhdpGb/28blcd+3l9VuWFkZ+AxlovOgMeDLM38AUhn141qbMwa/15fNyyKjV7lP5sX1
5vXesvaouCIXXXa7bv9+FqWtSG263qX32QVbf7POS0NxOjGUELWI2im06IJClITLIFLZ9AZV5+3l
HARgmu8FtZNXljS85omG8dFSd9f7ljW/YC9zQmdFDC+ril7W4mq5a1mgjuJDU2vwlHnRyXjM2Gl5
ENVr4sMwZPDVn18Pxg17fj/Vdev37eUBy0OXXSMj5md4Wb0+3/eey8brw6+P+X76P3cfNCy+VdXd
//GQ5QV7o6qALVPTvj7Ndb8/j+y32/94ZNeXLjW8BTLhNd8PWZ7yt6P/7a/7Xl0e6V3f499e6Xt1
2eH7D7Ra5plkLavfH8dyJP/2PVle2ajDvz+83175+nf+8ccsr/UvR3B9ieltatTHrEpe6/mXJJsH
/2kmwiyLP7b9cfOfdqEHQF3rj6eRlqbVdfdl7brP8rR5qTMDu+5zvfuftv35MstT/PG03/sQu3LX
0G9bt/PfR3AVQ5YfjfmmrKN9M/+QA0liMd/7x02kojQXGZ9/3WMuXdRl9+/VZf+cWhMUpXbzT0+x
7LEsrk/z/SrXo/m3j/vjwP7t0yz7XV9peb7rtmHugv2v9ui/k/ZCnArCn//7d5rKv0iP3K/kvX+v
vn6XH30/5pf6yND+QlqkKJKua6Jiibr8n+oj7jJMg6sCHXkRdxCz8kt8pFh/meQ9a2BxVM0QFYkH
/S0+Mv9SVUnSRJ4PCbpMCszfB/crAaX+4/bviSgA6/9f7ZEK1kqXJFMVJdMyObw/4jviqAsiabLK
bRfnumsCVZok5p8mAJJ+5m+EKSQiXx1Dm/T1+SpI6PRVH5bZVuqIzEuR6dt+TaNCk1LfiWgkjREc
hJzgTHeMjfKATS6x1yIqzlVRN/6hy6DpmnlnFzG/Nn0uN9j5KieJg2NbwyQS/DdTBzvZaI0+A2Fb
0lGoXCnIoF2pDN6Ra5mb2phJcWO6C0ETc4GoHUhHzwJKWdpkzvaC/CvOAaKqNSVdMBKUC8DcdFn9
og7aOS/4syTyz9vkTRXI2vPUdjMMZeOOI4UjKzCeRkWkghZ4Z4SuKAlxCa0qWTRWXoXscfJm55a2
8RAr3OcRlXa/oszTao0DXJHuB12tbCIAG93hqZI0bzWalm2mw85sxWlriEAw1Tq+lX3/TfcSpmwh
vo3YPGI4RywxjTRix4cWSLEt4IgjrZouOxGSWHYirkgHYjrIUhdfJ4rBZpZb0KK1+76XixXSl/je
843XsFjjm1LoR+/6pg5WlSp9TZnRO5FRnKVElmDzWM4wAl6U05FifB2+tRgJfYFmZlxRekkl6kMh
BlO9X6UWES1pmgI5aNZ8h37GfZ47SkHnpoqa+8Iv6EBIfPZrUW6QGPvkPg9wvTT4toFOrcj0PzUB
A0bmpVDYAvlSdRji45Z5rRUHbt8yaQ673F7fBLF8hlfSu8hof45UchJac51IlVfKCQ6l0ZSqOKE9
ptFGzUV4XcGdKUK8R1H5Kc0+Do0gQDcGN+xoUXob8EKEm4uz1Z5qymxcl+UL2Tj2qBigJtuT5FmU
SYfsvgub0AlJnXRQNjjYfyn4xVln47/ewZu+yLRa8hHziPhRFeltUcZ7UukRsHqQ9qKIDwWr9pul
e7sZZAi3fMrjXaIouCDjt1LroLHl+X2Lr8IgRe8pplA9oDVuaIUrQeCSgDNHuwrbVsT5G85UYO/G
b8ubQfFWnkEzNPb4yzsqMbpGta6mtVWkEuKJTqaQWk4Q7kUfWT+zZl8oVimdb7zYBRYKn2A+znG7
6IZt3vfqWi+NbVtUlmMJ/bDDxeUS1kTNHdvVRskS4MglBbkCUhox2w84ManuN01pA6H8GZl3mAwP
dW+Sa2hJoLcFrpE9dLQkFpOKcd9WdX+jV+kxFUmnnYp7MFvNHWwy/GGYmzAHPSlFshr68CcdCy/F
Bp702tYzqcmYWlPe1Lq1jcb7cVRqevFSQ+vapB1zMhLaEUnsOaDQw02TFL0tWkXukNdwxOxprHwF
UWGUihnHX9Khr+cqBkNNXHXhrvioEs271c5gCYhEVoSzwaCzLuaxDfYVlT+PuYgnPY891w6+2N2l
oUEBhDlDZ0SUmkfZtAErZWSEct3pejpxuKrQYzzQy0s5JsNRmYbQlpu5rtmM/ipQsmqVhYW6SXPA
79LI6NQld2ZJ2FUaitjoxnrtxUqPbLOZ1mog3ljdZK1R0/dly0VtGNznQTmBp8nuUTwj+mrSnwRR
SJtm4rJ4DKQfRrgXUiwc/b1XR9tuVGyR5HZJsH1LujUIc3CtsT9340VWokMz05gVJdAdgjpd0xN/
wHEH0SbDhZKz+9BH6NDJKtPk1tMPOtEFh2jopF2mYwAzU6aoBY2PBA/FoZCndN1zAIuxc7F4Au2J
V40wfQItcsEyrZVxeIokNKi6hKu808yN4jcNMo3wgvGIGE4p79zcM/ndMCr9IMuIJ4rWx9b5VM0D
vywN7UGU6N/kSUY4PWCV7ZSHBxXeAV3+yHL4tsRHLSEkxh8DCoPdJo97DYdyPzDoMI6OVji5pGKi
1/fkzk6V+idGgNlyPdF8GwGCh0mtkaEu3wrEuhwolVCMFDJCB5IyPQRJKzpMZUBt60YEgmU6N5GU
bYUqJ4p4FA8Irogmneg/+3RKgtKCcJMpz1Y7RRtFNazD2JXFVoHalkci6OtsBDpfqbobNkzjlqOo
5kNZ1srpZ2BExn65kTb9QEGm+j5KJsEDyQZzOCnV34nUXnRndKu+V8tQ3wFI1CxYgL6uPOQiJnih
DbajBKKoUuXLoIA+gxTXzTQyoLwgyea1jJybvSpQqm4ijWjQqfuZkvOwzkeakTJY2YStnk4js2Tq
V8nMicVRvcUhB/bZmk5LXKaP9GonJb7TtgZRrMJ0Kgfacf97AfrfuQCVFS7P/qsr0DMaweD/OO9w
ucLs/ffr0F8PvV6IqpqsG+RfaYYs6xoq818yeFP9S5ElXRVFSdVVU1WuoYOK/pdmmhLwYZPvDA/j
UX9fiSp/sSuXjbjQNFGytP/RlSjXtFzU/p7Op3IVTMHNMjRdNiVRMf6I/THigVoMUcTbUNTUjT4U
j5o5epgyulVWYIaMSLe4+FG/z1KJUIjGl1ylEJU7EgEBBaZTu9cgNcZ9pt+hP7VWUy1nCBqF7NiP
+DT7SdVu6ZybmFVucbitfT+L7nOu/+wkRJlSt0XxrBBgQpp0HIrTm9dmdEGtvjzL5LEcwMnP88h6
JMFDMi6lNVnOqHnpvUFbPUb+4hBqpdyZsjCuG1mSD1oeWgcdA+NaKnWPPKhSWxcDWqScJJ0fjSWc
AijhHLkOPSDTk+00eClG37F/EeffF4AZr4S38NPeIFAAVrqBv5c/wzwfMKQY3U5JKMqkfvs4zAi2
QBiLE78jzWOdojKBwKO5hUmdWhel4DHjmiwloj5Jp/TA5Jjm3mX0AnXXmeU7aZRI2uJ48x+Mncdu
5Mi6dZ+IAE2QDE7TMK2UUkolNyHKkgx6z+DT30Ud4B7gxx38gy5Ud5dRKpkRn9l7bauZ87BIXXlV
3sIEeDDCiW1p1VuPjpO+Y3edEUEku2YpxmtQXMcV+9dF3OJ8s97Mvt0xGHdOKlheK69woFeP7c7z
xF+DfRNJAeJkdkuHOIOdR7ammDZoI5M6QfU63Ye1Rvftlwl7exqLIixNayUO4WAGhK+6IXgzL+rZ
DNzyKR7mj2gqprCYmWbrQk2kKgzVMUAVE49hN5FIHnBQz1xfT3jr7t/8FpIdce0W5BwEvATbu5Ks
wSI4a0B+G+W2b03Wd5hGz7iIAT+IVr1Fg9yJdCmfDNkmG9FYmOrEHz5HaDpUgfRUe+YtDWCeRJXz
2sEBRFUCQ18m3U3asAJ8rO2noB7h1rr2fKjtfg5d3pywD5KDoNQLPYaip3xukEOozNiUhUbIqdD/
9NnKD4BSd7EmJJCd+as2TA2ipHGeTeMcj5EDMKYMru4Q1CegM/02j1Jn35tefHZsLnMJpAi3bUpb
xXV56AFub7GNO08Ow+RNMBYwzp38q3XM7ArDi8trAVuSIcpMVjHuN/8FopcZcGEUEVBNP7gvuW8/
yHS2HxyHkHj0h+BBhXrJ6DlSnqyzjDT5x0qfJc6Gp9RBBNZIjytI4+BKuFq9rkm3cNqGDV9GTooD
5tgYs9yGWmzGKF8A0zN8n1bT5O0vhq1Rpf4uAV256yv9Vmr0YyPf8q2fLs1B0SZ5BWsOFakFr4lD
GK9m9I+HbW/Vati8TnMJTKxNfrFcyE9ts1Qb1+sJ+lE5MNJWbmVjHBZquqNe7hglL01T+0++WZQo
N9aXr21aF6dqj9T7bJCF7A/9+rDWUQ//kBA2+M41N+KYyUs6Ze9mItqnAOWVF2fnNHIctEHyLTEi
dHboSuHIUA55cfVRVNbBb7sSjoh0H/jsvLt9nHJyWX5o5cvzMtv6BFSdhztVlzKqk9WynOyTsgKy
Q5F2ID6lBvOaEGdtjogQdU47m2d80ATHRFvVZMzns/3o4Ex+UE5yUG35JUTT7CpZqTMGt27+YQQo
zUQ64O9TFhuwVp5AMe4N0+nPiUz1zoU2XhJlc/NBIfkkwm67aYbhuQQfMqAoobUE6+YWn1YUIZ4U
Ebovo/oEObLRph8OjVM/xAVhfF4wz3eYe8U29+sEaf/ibRqJsEZIy996petthVEMt95vbXyD5s1u
euixk/+8LBn75GqBNRl742PD1q+QRDBOY4LoxT3FNXoktKd7WdTYz3fVqNRJd5HLRiVLT6xyul2H
CWmft2l6SJMkhclC6rKqjV8u6XwvBGPeGKJThjvDg2ey4FZ5W+25h6qr1zrPoPrfTc3Jb/1lmmFj
/HWB75mkD8ApVOi2fIrumSy1OFjsbQyvcpeOIjq3HcqKxv8Zp1Hw5kQ6ehStdW4p+1EoReA0lQFz
XMFO9TCqhoz8A4SpQJl8c35aEll9oS4WN98xfmgTNWHrDT8qH75jJNA8+XIHNWQMzX74p1K09YZp
D2huquTqlmh4DXNJjwRg60sjs488tV7idDYuMkp2EDiz11b/xh9zGxJb/lCG8VH41PYgaHYLsEgw
pVOHhxQgObX5gvrU56ZdiMiwAbrFms5qmfTXYpZf2uNXjgW59gMq/1PsIkCNY92xJetTxGCESPZR
0D4TQ0j635+4SmAbxo17hLD5lMI7ZdEmkxelYQ5OGs2OmTWk8PJPqYyHInF2oHwjqIXBeBEdoTyM
oD6ixG22E9BF1kXJSMW/4PBcVlpGVA+h1yr74CVgDRe3egXxDT62K+aDZ1XBTTrj0SQzNPRbGHzu
6JrXoKnRVRm9PMiFoYc/FwuRiea0k4lAVKrL+HEyAvHAoOzLtphGjZ79A58/dBRlPS0p8y8qe/cu
eIbiaQq9yhrPfWStHDcbJUABTdfOjWA3NfY/okt+4oGz3rQFUbwM3nQ+3SmMfrLvKreNJsZRZN0P
OHZJvenNobsujQGmBymg0NO5MqaPujsblkOb26w9cFBnD7awLv+5SHytTvBLuRWVb+1Fgzq+7bgT
h6G3qQF6a5cBUsTr2hVPQY7OYbF/2o3pPuNBt5A7NM7VzmBJqIabOhGIN0RXsiPtB2ZFVlK9Vqla
9oHkWh/sdiVo6PaYO111aWk0T1URWyh89NnEvHHk487kZ/rt5fc8WqJLM0cI7oi73LRNZt0zyNt+
PwYwgqoDxrPg3LnsQH2H6Ycw7z15EF0dX4SVAuTCp15nPVOciiynOUJMk3gd2pi6e+6C6BJwAF1B
Ug9b+BXZoSM14srE8ezhz9iquvA3LKn/NgupCsKA3TVMUBJ4suu4m++xObz0K6WyJXkh7z3CRazG
hJ+2AvcqEuHUV+6YJa2W/kPweoXIGuhc0sOoTyURWQsZMX3X1nw9WVweWK8Pm1Hm0YH3mSS2uPia
gMmENnqGeooxtazOfFAOiI3rtjwmejZD3mlnL+PP/8B6mmro9k5PkvO0kPe0yACegBxuozdQPKrp
GunGOkYT1rCudcVOyEZumK0lV8+t/g4tVKtqtkIv6dlgClGemNq0T5ij36cqaS+ieel9o3pRh+8y
IjMRySzWHeylFZoN2O8pG8qPsdkPM0ebscDlyH77irJD2N2uEbX/IKkLdwwAV7V8w0wu+Czdu5GI
6YaV9Cdsg+FQLEdTNt3WtFT3jOd2A7bOv8g8D6FkW1fA873Iy0s+6n+O6yRXjG7+powXLgUwckQh
oLVT+MYuvVWT9Rpp0mDrhGpN9U8FpdYswCLGaniiZmXoxHdx6/kzIl4R5+C4sww7RgL11ImtMPc9
5pPodY0MFTzcl2Vr+5kLB8rsLxnBeaMDdFAQcHHEkPtDdANiatg0vtGmx74x04OrpltC7bYp2+VU
1gTZLD2f+Z6vyLONV6BwdiTbD5+2nzIIzlxzqwVJyvH0HMBEO2V4vwbwYWYmol1gafPs2udqrbAb
5Vk7Cpll17Y1ehuk8/dC1G8JPMNscGtSxgruznq5Z4xxzDTRDxVxSHM8sxyH6Tg4qXXqZiBCBrYI
xuTjzjEowtsJ9fmIQTJM8vJPWXLlRoaTXrNS5yBSAS/hkyMpSI4Dt523HOi68H8ZDk75xPDDDv/t
Vq03SpeN70WrxOm7GOLrJZNslkjX65cuHSD6RIN9W2I02ECjrj5j3A1JHOkBuMqLP6N2hUKvwibJ
nzPAcw/8f1xn0kKIWRFZmNkwcd2l3VvTCLlbaASza1E2+dN8Ba5d8S2xGWL2KriYU0EsLj6z1ijz
azOo5gQjstz5RHdeXZB3sEG9fUCI6156jd4To+Uch1mh8SRGTzUxf9Wcuy+tIxucPBp0FLfl3tXR
HvlTNd2dQFuPDDRhlPM/idZM+LJqxrW1PpSRsZ8Dt7iTPMZnl+MYF1h/IiuAAL2R7JWGYjscXGxV
KXRXqkpsOQ6F75BSU2PC28q0qI5zwVMJoCU9JM4aYyUfygACIn9yt7PMcS81EW3VgG6HCgu8ssvc
FyWVIBlS1nJHAky2I0X1t2BJdBJOTRxUDbJSZQnBtMLrtjEeLAKRmJUSmt7uuO7HbWMUkEfGkx2D
igHRZLMNsXCvkCUQHR2DbEduzGYHzvRDMfQm2FXmXLEcA7x1+y5/U3BDbh0bh12/yPbEAG67wNKk
g5qmo9cSJmfb8SPE7/LVqssPQO3ndF2YxhSMCIU46yM9JxcxzyBJsRtVvYncDWI6zRU33UzDYua1
fyyG9HXpkDumIMlD10fBOgRwRPwXgv8Q0tYLp2g2FFzgqLZGL2oBQcK4AHD8zi4ADlfvQ53oomkX
rI9ly5DcmpzxXGTZQ63rd/JPgbB45cAOxUkvdak/u2LEViQ0uWxV5IWymxVjg4g3NM0+hkBCTQq8
dIfKpQtHSSCCbeA3nZCM4qvzw9xTKM3m7FLaojlZDWI+SWbnHGHAqGKEnSWpFMc5jibu1Q7l4lgR
90L01dpwp1KjNu0Lxt4Z3/FxNQShFh8VDr4kHn9rl/zEnFgwF6XMtaf53Cad4MUVxFQMXhpczYmP
WlqYw2bSRkwAhI8sKsMOAP9L7qqkcAh+lh1Rh5i1uro8CgujROqb/jGrbQo7yyPRPq0eDLHOCKlW
BNuQ0BID0Tmd+zvFtBeZTbW3p9g+wNdqj6ggrS4+JBnXfc+5HUai+em5+jds556+87h0c/BQj0AO
q7IM4Fsap3rOumM7K2c3+M58t+zZ4z3U00XXHW15zyFcdyjB7CV6mKPxi86VX5CPBALIHsHr6J1q
2+2f2uqpTCeyCJOeHYTdHb5XeU3N94Wh1WFwdlC7gusyEQrTe3wWXbfPQ7PNLHZLeBQwb/yVaiF3
sQH1Ntc0YUrLa24b1qvHFJV3ZMkPqV+jN6c35fYo70nUnhzX7m84tlHq91iLPZntAonJrS2BC9ni
ak9+fkrLqFv5pkBdLL9DXq+XDk4cl1/VFemhiFR6MATg56wrpo0GdfdosmMzAqyHRRK9IXI7DGad
hbEKhp3lUO1UJd6eAKF9gOg/qxFbshM9DAEZxXUem3uZLvW21xI5JWtjdhRcgTNLy2sUqB/goOZr
vfIONakpun3ShFBcChJsFhV1rx754p3Tb/0kcB/oOw6qL+VTP5v3OjfWec5bNlN0meAyTkMcVdRE
pNkEybpeUFnzXiHBtKKRnVS6spldEmK7ifOltUdU2eoMIHI6GYt8trDFPlXya+wGGtapeqqtIrS6
Hi/kwiTd4Do4WY7D4kpcxFIaYJH1tC1sbw4zOOw7XxhEwE7pSQPWpx1+SLPpI++N7q2R6BTH8ldv
GOmLyNOPSI3FJY6Sr+8bS2GBjbrS31tWU4bVYvwYGcQslte+JBnni9M6D5mNxjgZ+vHAIWefOFYo
2Z/ZWeS4Mx0iMf3d5AS8tlb39QZhX5GO9m0ihHILojo+VDzkPfGGCT7YqoO3aFmvi842NCLmMTB4
qLmrH+311RJoZ9I1i/QUqKk/OInfnFJ98GGV7+PJ0scp6t2NiCnnGmhmx8yK/3mLr5/y3DuajtHd
Z0pAW98Ld6g/Fcwy2StmRzDaQznnzKZERTar+qdEaz64ibt3C/ZHghHviQUG8KXZZojRmcmjtxfB
IE/NrDedhz47Qj6cTMaJJNPssoIYtzGwXtJxG/+hrCrj2MjhpQomvv42w6pYQG+02RuOCYg+Rf4H
uPkkBcPk2oc6R3gZa9DowSzErwHGViNOtTt1H1YXbITFVHPDSX4TxZwc2WxR4nf+TlZG8GBWfwhO
W/fyett2hEonZgBhhO+WZD4DZZ5RQMzt9tSBJzWXDIXCQDdDZTM9NV+ADsHyOSslDrmjiFbMZWG4
94RNq+rM92Tsna/Y+CCnHYWB454Di8Ut4t74omTOdiRgh9kB3rPs9iCUNHHYcs5zixs7wzAYxhTm
s6FcjGqpPz5O1nhS+cQ015HZSzk0h2ABgvsdzjVGPLPVOqx1pu7upi3DTIkiEo6Av1+UXW4rUXJY
mOVblz3PENkYpXi/bSeZzqPhlzcBvXwzTK9pnPkAzE8xM/QrGSFb25qio9vNBUIJTWsTiHKzeOAn
x4Isq0LK6MDgnClW6fOXqBwJbUQWaDxlRI7EMYJQg9q6HHQcllmEZWYkJ9buuzh069HafE8sxmXA
dgRE72CkSD6J3O73Y2wUYdO24LBSvLgQ6Nl1Myv3i+SpMvS9cujGc088DvMwvuFOX07cz4+TkL9H
twpeMmUFL7VgQjAzm5DiaWJFvLUsI1hHzrg9Cu9ksMzeGhLye4JTCUpX+TDF2XuX0/ZyXKaghuEw
MR9hG4wnBPVzcZqp9Rjro/qutHMkCAwzPg5BbWlcZg7Sg7QpDnKyP22m5hs1ePsh79N3z6+PkuiI
xv09jsu0TjgkaFPzn5cFipEl4w8ZUzknJDeQvdicq7p5hClMYUtiwrOaqxdv6f0D1dd8yrV4pNSJ
T7GZJccgwbmXjFV3jXL8EHllM3FtbO80GnbAwoxIVNK8mQW36AFH1R5xIUJYLamPuCuUzS6iI8t0
rMH9TzXy91FbT3PhFKE0yp+SuPBkITaYsKUzN46mHOZItlcleT/7+pgj5s+gKp9geeLA8KeDiv3H
7xijkTz1gTVdpxgbZ/kd7urGyUC9WusP5p85ZTRYZPpo+4iC+tR9MRmhhH0UfRnNbOxFxTE54Fej
uF+2kA/G0OAXGaUyz3JdPRbS3LYN4QQdrAUqEAcjPEk/fiearRyMdtt1BhTlodl7PdeX3w3JJmB6
tUlVQOXvIe6NqapneIKuCjRjI2x3TjWdhziezjMx6pJvG7Nb1Cp+mzzRVuzaxjUOK6/BjAM3NJX3
2A0eeeBL8ywim4Y3h8JhFDEg+fXrzEZv4fWicHLyHu85cnaDmG7Aaw9KxBZKG2+Xj3I+UlJzuFa4
+qzUrXaxCXD2d8+hffZYImORX6YV+X/6rzI7plzPKh+IccNwcJqybl/E+7Huo5CM4/eqzf/UVZVy
FsU45L0e5wito+Pm//xqWPZDPLCTFYiWsxayetJnGFW0f5jm5vfsclmzOKqMDGNz8LlEH9+2A3vN
qqzABX/TMfwVkRFnGs80oaa7bzyGSbAkMOF52P3XXcDIFz8U+5fdd6ITuPzsEA3j9TuhiHgr8hqT
6VefEMIc29mLTx20pdxD56XXvYSoTgLFDGTviaZhpCO0LN7pMiOnYk2uS0uXTGyEQ4NHZl1Swd2s
2jPQS+gDmPMpdZ0Z7Xmp9xlN1ma2s2mfwmYKjTL4FTf5nwpof1/7r4vK/0amEQJigSm6sMjglvR4
Vk56DeSC9ZeEdmK+fQdA2YJ0KT3qLzdhSFkHO6pAosFm46mbpYU+Z8LzaFsMbgrjrE1EDVE8o0HX
vBFN+cNc2RWDibzq23wg5yeeXK7Ayn34Nl54QhUouKJLhXJpC7R5OTCf4OGJ47cRQfaPaunxr2b+
0eUQOPkNWK64Bjiw1PpHgCQI7QXDgaWDeA2chb/r8Wql2nw05JB9yqrfKYPqw/U741xbUGmN2Q5N
w1/5MvrNnmZvb6a9sZmlC3ZSxmQCTJzZQyw+tAf3wjLPsRWJnZMx5WZipc1tzfqEXgZ5m0jQp3QE
zO8tdy72QwUkHlnUtzVhWv0JuqvbkFbz/p/nck0T08wZN4bwSLIYH1rtvxbBH7d/I/jnbugkAknR
/PQDa2JyEeA3Kb2bLEyXlOzs32zqnQh63MUGoisDCeLGFvLEWBh2Rdd7ObKmnr2OcI516dtng9+c
2BAURMd77JW9v17GWyetKIp4KCEnMEMMYWPvPCJpT/DU9kFHHkVqiOuUi/uKi8lXOJghgp/Srr/M
dOTDW17GjALYe5m7pyWev1hHcxT4NQ3ONH4YJdb53zJ5LCyPhJ3oanYqhpG7NtX2j9bsXkgLAo3P
WEaP91oOiGYQuXAlgIyHh0buoGkNLe6C4EeG+jYy5I/vZDI/sfaTo7Kju4on56ieAGoT8jw/xk3j
nNhuDP9JtNJeKRjSDWyEBirehQlZQ0J8yUSbJTPxTiliv+vU0w42lsYOqKtnmc0W5B2PoDDXLoId
Dau5KbKQXHmyaiHkM32P75ndMI0oLRBwXfYocMvhEh91+oJESFO+kFoWcO3EzrTsEripGE2J6voG
2/guKjDtEcAzzH++A/XKY530O4l1gfOn5NUnEBm1Q2DCIiAKwUGOaYgs4nePjiY4lUy04399T6YS
56GpZ6ZotnH0CXqK7Tz0VFAex4l7u27AmvKs/SkSgwDMeKFmhlhKk8/oi/kAMhxFUxkED6nnf1AQ
40iNmtu3xWr45vzMrnWM29g8pGu6XR7pTzYTtBhKkiWiV2hEZKoLO5R4T2gGHsRiErBkmyJctHkd
I7GZqSeZ4Q3Yu50KUTwi2KKhrJ59gWN3nt8LMslDR+q3ev1tUdxx4TW8O53xTIUAkCKPbmu63fd1
9/3Dd2KfSMGDQDF+aszkMtsJry/CtN8KfCvEXr80rssRGxFAW1eJtRuBUnLWNfQqNn0hiXkVG+r1
qyUkAoN6vPDRLosbqoVmW0QUfdUQP5omf0QQn2sx3Op+yQ5exgcdIPZPOdX7OGWP1pctTfN6S69f
+ffPpvznmEZAHzo0g3OF8y5hz2eWxdv8jBwQhBO44bprQk3hW1POMJ6VEcltK8yv3dZiRHXn37mv
pn3bN/egUiKkKV3OrjmwBLCslMmZ/xDMiEpHNb7bfvFziHGFpnrCMQTPjB7PFnTIzq9vrJO7DxyO
Z6dkqQY+cWdQnv6HNBT5Y3lqJ+ynaJcOOKPeXJc7g+McF3qUMY8PsnbT5gJxVN0I6MVSbd0c73Ie
RFxdOeLKxBiDc27Z/xrhnoTLHBM60eH78maABRKj++mYxiuxPbdkfVLkGlwZe4RAinuHDufgd360
rftsYVrGFsEf9W3oCBWNgKGYHsvJ2jsIp3nTBELxeLePWT9fHCZCFwGTSDutuDtt0bCRwD1ceCgH
ywKPXTC9xsT5UNk+063JnXTbFvEtGBWRlv9ciwOCXnkXmOCp/SV/l3ySmqHWlI76gTSQY/+emYN9
WjoNCn0C1ky+ZLkX5t8OYtd+rlJwVGUdHVD94SaNopeWFhDlcdfemIi2xEJzJstjZJf4i/N6Pk/D
fMhzbEf+Ophz/CoOs9cGTOq2TJJnzomIsSJjDBLsc/xbVm1xMloIZod2igjOxI7b+3LD8LZ4qhDw
8QE2Di2g84ObdfkxtlKfrDctSPM2wqFwzZMpu7CMO8YFhfxMc5mdTIsixte3kfyCS5tKpgkoboZ0
uiE7zbcUJnk7/IxU+cvkLd54Uuuta6FsRr/hbCAlf5We/QXXOnd692LWDtZb9au0kLAQ9I5aQBqY
RF0w/DTsmNbprLclgENjvFf2dKLjsbglNyowx1Ckjr3nfsRBn80Gl4E/7qic34JJ6KM1/DEt49jB
UceAiRamybdlYLlPCubarvez9mAVPuSXBhIBC9tjp4cjMmDUm+5fglQNNm3xyaWX3LYeERZB9a+t
ovwjKBmvdMXJ7pLsC9A83P6tooI8TqIU4eK4f4O68/aq6yCha8j3RXRJiWbceDDBtygaT05nVXte
QIx6mwGZcLMNw2V7xwIUJHvglxsBSX4TCe+Nh2ArFgZCSVcDq1iFAchi3XUzHwXFLZ3y+Gj3d3NE
umOsWYBZSoEnIEwwdTbjn2Twles65bcXkE5N1hG7bSJSyCk85D0EsTECEoLU2UPpP/EBL04BGU9s
iLCRR3qKmTS9tK3CDG8C50HJ0D0OanyK/S6sM9BYgfWH8b37hFUO4FTz0C9Wvxvj2jhMKeO6YUWy
5PnNosF2AYjvujg+cECpo6xq2DgC0cVwqnPzT9ROzCacmfiIIECTZFb1IXLLQ8RgiNOKKgWsTb48
SAskUOCPIEM1cQGw3YSvN0bbdluseIitBbIxm2CKqo0IrZAASnvX74+24/8dH5b9nDL/a4lE3mic
HdvKUyzLl91MDoOow0iJL7t9dXynPQ0TGoV0VmLdX6H8Qf2xNzsPYA5DrspB5pKVz4grJCChvGWh
jIShkMdMGFxHYBHWWKzAXSD1VTNt/MDSsdcT+0bMCVkJJRzI1rd7t0rhtubxxTOrD3/2doU3QMfw
Nn6DSJ2aGnwOa1xmFhwahmDZ1GXFr2ACTmeuX5hbA1NoNAl3ZSSOadc02zSx/0jmwQ3YOncm8CvJ
XvO6sUitcSFWGfR3IyCQxqBI5przkcwgB8Nt7UH2V+2wI/b3TpfHJW3mzRZBP6wqvcvTQZ9Ejg6o
7ay9C0wjKSbAGkvxTK602jnp+Mtv3Zelb8ctY/5dXatTdPOkUzA0ZW3E3HFLBO3JbJNQirk9V50N
897Mjv1QwqnJ7VBFE9tDt97kwunCOeN7F1vT3WjjYJvwdJCMd2Yxmm+bqD4oYViHyCpP7myikrdt
lPO+rbHAWL9Z/TqACn1IKapgEGPPTyaBp7v5TocDLj0FExbZaSjk8tWkkCGqqOkZes0fXvUQAz5k
fyN+5ZMDF37yzXBI+ZwX1fiJ+Ad+X09KtcoxxKo1TQqbsuS3hLmc7205D1R6MzKk9U+ZPFOEDaT4
RqBy6skQYRR0Ire5fvaK8knlfYBb1vV2ItL/KjMBIFB6D47EBkEL0VE4kvVlJ1y8WSVCO05uGY7e
KOrFcUCeV+TjNS6lBbF9lfPztNZNjV/DqFg0s7fYxSTTtgxSNvVU7GMj/mwxXPTl8mMFZ/FEkQAF
PMW2sXYr7AkdIT1MJ8mb1f4Ee94MrujGHFLG23mPwXszlt5HmWsS2rsBocv8EheK5t61QTV0Kdvd
Yn0aOp8tfA6ZBvV8O/XEnJjqdfCsd8n6qBA98xVkolApyUFWP3J0iCESDdp0ng9EZE737CQyubCm
epgQHm6a3EvDwAYR4kXvSUCM7dD7oYrnFGE8Ab6FmxzXKX7fAaAqBmheivp/MdrdYrExKvRElKlI
Mtj/oFLq/BaheQ8t8gRh5rcglbLGCJsiPRftlIDz0p/qcR7Ebyfn46rr8kfd4y0xx+ArFYEdJtg3
igQcaLJY6xiygNhGa1GOPZ8J1GCEd9G8nWNH7euGqHFmXTb3csAqjHo+fYtcT1F4wPfJY+acpksu
Sbl+EmdqaM4+zM3pijpuzGHsL7X3Q/p+f/p/wMf/+Vefxskj82/nppA9DeLBGXLgMC/WQHhnnT19
/2D978/+f/9bodg79zSeC4E6u0QyuI1Wnzp5pWQOzfSZ2gMIIFv5YtISZhUeg6HtiSsm4Fipfjp/
/yz53599/+v/9d++f8l/f8f/9UuEmGkWUnfYdcLKOGkae6O6NrklpBLsY2uZt2bVo8zTEdgbgDZZ
QhgpQVhAqcSfeIjbW6rSCRw9CWGikZdSwj6oPbMMBXLkrcevEuNKI4BxQa2Ehqg+S5tM7RjrSDT0
TAunUV158uBWNzakUmqSIUjm2wTor08gXJUu1i0UpWwqGXO4rGo3gjCTmP+vE3TH6Fjgnh0ZtkVf
X1ZmBQ8i/8eZOYNj5JgbOg1RsSHtTQTTxrZ+xoqcTx118a6cmCJZilMSltZET8jw3TpXkf0pOTpO
EW672fmq7ehJx4RT+LTw6xLbGKZfdg1XJyJuwupZgno+cyE9ab49tzZQDjNDB/HjiKLI9iBarBUl
KWVvQ/HP7ILiZbI+e0v/ZbgKVdckF67pMT45+uB0fX2uskzBsEFXQ2i62LbykNWDgE9KZ49r58+i
1QO1C9eg2b2hh2YuvXAUaCKdKBeA/CO8TKBc7FNruBfRVo7GHRWRs+NF/Zha70CXDsHFMtutbae/
OwYUG6UBLM7BWBztVr6WBuS1fpr0zhrSfku/fHOW4lMO08uMlWtjuikVTxHkaHoEw5Y4vshkcA7p
QpSO4zTueSQ/7ywq+Qo3YKDmpaObi7lfx0Ukms1ahnPbPubDYJybAG57NHgTi+E/jcsHt2/4A6vO
Mc7VrBhkPcdMYPFgtpdqvtnsqmGq7gdcUlw0u7TAcqeroAQzWTyTjvKSBLJjvW6Pu3aEJWhYs3/2
igbIli6IjHZJGlKsW7KUceoUkDXJKchXxyy9KGCltPCvgsA+ySTILzqo9n1WTEex9nhjBfWJ3NAI
EBpaCaDzM6C3wr4If3mnUdwsfWDt42BKCCVpz3WdofmereP367fam+P5jFBm85Ft+dletEfnXbz7
Wfbkzs6TmtC9JW8iQgUkzdpElsBgmaH0fVDUOzbjp+8/KIBL5vGajImRM8SLsGdmMCatd0S3oTf5
wiw28C0AdFpGmL/tQzEH07FJxvE4avfguKZmaUVmdFFdstTlOHtUpTpXpBFLc2SmD5839qHgu9HZ
bwweHOphNK50/1kQUuR9tgm9oPCxK8lp3OIELHARzhuVPkjXeu+J1to6QfSzq62rozxcbP7nUuYf
czuiaSTJ2Z+iTydKIrbYangZnWRjLmYC56Wgq2FlJhyB5DlvGBVFH1YzmKHvkKjYpPozq4H41Rnz
KCLDsn2kIt5YMzFfKrf5axb+oU0ydR8QMmzMxtuqCfhrJtJ7mbDZGpb8Dbty8GDk1Ou0D3ufjRSr
aaluRaaOphEloVERqqd6LzjN5GgdguI8kEJ5reYA22LasnHEUxhhdEDjndyswaKd+fmd+10uP0v0
Rbrx7zOjnJiNY42oI+x08pyvXdT0P+ydyXbbyrZl/+W1E3cAAQQi0Hgd1hJFiaptdzBky0Zd1/j6
nNC5N58tO62R/WwcDUk+NkkQjNix91pzYY6kM4VuQTN5YO4IMigdHnRKnyPtYkiFy9ShKL2vMe4D
1FxdvrV0OpFiwu3XSlr1XsNlD/KZ2LOmO4YCFEgA83NtUpGufeqMvZ8312HgMrcq4+e4xLbqLUnz
uCkAiKiWXSybyCfPB8H6Z7kwgUmVW3cuU4dphFvrgZ2cPOx5sQxY/tllw3743HvAu+0F4/32xStn
Ov6CvkEZ1SdC7Pq9xSRC24iC0uoiT+f40m8hogZmedtb8qJdBhpvX7oSgYo0oWP22n8aE0Ln8B2U
0GRButo9eDHiRtbaQ+qMIetIyVQkyw6StBtHBA95RqGIcwKfFw3rS7cDwussX+YCiKwkLYU1H+qB
JaKnueT/zRoSZGJX4LXLl0NP/SqiJKe5yt9BAcDBalnTXFP88LRu10PkPDlAmyNujYNHjORF3Ncn
jb7pc1kywSsRmuX++FwvE+xCJxBLhuQVuVR40evSvOkb1O+qc4AgRcYTesVs9qMzImPstgaUPVMl
wFYbspx8d2QOYMbQ23TebWjHhcfZ+DHRr+ck4RzdJnJvsKFSgM5W/V2X23ydyp6438FiV7E/DR2D
YtNEjCWJibtJnOqK/vmCYklz6rLulPHsazIn7nwlv47kggYOmdcwt4+eGsbvmR2dvDPxFERYEya0
mQ0ZMcHBbj7ouNkwtXsS4QT3lzyNPqaDP2EZmAkcWHuijD6JzvtsD7J+nZpnFZKxnpvnAMsfp6VB
bpzc/uErxKhxEYDhrHVMlhOe7CJHsGXjRdlY4ZIzHvnfk9lBRw2HJVxijYNizk8T9j240bN3rxYJ
uEck4xdruGjL5tya8s6tQNvJOkguGq13Oqse6VExuEoXt0A271DGvcj47IxR+JDXFm10QGsRQ30+
GaxsqopfRFoHS4xNdtW2drejygaYGCAqSTAwF2jkSt9s0Bc3JsfZ6m5ANgoDof+mWz2wlXj1QxmW
lzGV7Urmd+7UtVc+BOpqsvLLOLJ8tAIIu6aKlGTABJiieB/dUJUXgaYHK6bvnp1e5QQ74uZ0fogq
vNA1km8O7+4uGrhQXmfLm05b1gVLYbd3UFjc4/ninIun6bsMDtZsEIlIhbtRwdwdg1DimOmscy2R
ao81Y0UCta8ECUtTMVSnPrTnc+d24T4RIS1g2m0n7ZoAlVqBfLnJT0GVMF2Naab2talZ0zvrcyNm
0vYSoS7VMqZ4+5JxJrxMnoewLU8kzpLaV0fkqZd0V//5kUb+vmmdaW1Tq0zOPJx1G0ISx+OVaSY8
XSnuYu3Lje316KmqqNySxbDYRGA2JmG79g2pWO/GZCvHlthU320vWtV8UmpOrgK5XPOSzo2TWM5V
lRiPshPelj5Avm3DHxY8CrbI6YlxEGA3aOJu76CWloyDO2KIeXtQOTZlgsg1nS+bUPqw74OdnQ6X
UTglZ30/uAkSIpnnpFN3CCS8MV3XkJmaBfuPeYOSWDj0kkpMMwWL8cHIcr3VvpGuf/I5/htm8TO8
Qi5sCrptQZFfvP73f1GUWtAxHC2wDQqFeRDb4s+5OV3op1HZRiQ5igYTz9yIU9+alxEO7Fsu166j
N3WZOHberujbbF1natjFmfzPOaYUSinE7OkUAZzT8VO/ZOAVWSouoyQyDshXYG1rIuNXQ2n/2wqF
c1ysi1oRWVc24OugAk+U8CgGUvehTb0G70dnHe0EHX5hgSYLLHPe0k8KD6L0P6e5DbLQq+ILiFc3
uHyD0/980VneAIzrHgKrYq7lUCf1KODMScEnnbum3JamdUfor//BZXTgjLy/jFBOlquptM2lJB/p
58sIGcxixtAGh3ZQr2UfWJ+7Ou7XiR1rwvoMlw5HH32aP5VTg+ZHpfaGNr59h9oRzkeaFhedk9p3
zF+bG+UQgo2AYOc6GfYXmt33fHAx43TqwZwa4yLx6hX6kuA8JrG74do328J1v6VW3VwiDg5vBTZE
JBfhl7RO0RSNc/ZkRSOZ1QX8VZZotUb+6V8rq7vQ41QdkYSeW4FPz2kqcm+waCp6MU/aYX7+99tt
Ab+8v06erSkBhYtNVqnFv/rt5S6iG/3f/2X9r9zu/CJEF3DoBFmkeUZ4Ivztcih4ubGYKCUBKaM4
ao+9iZQ17Hcx98B+sLvogvbwtZ975lXIhEJNaX14M7DFGNgPMiAKIGPeuH6VZRbcaKDN8/SYjdH1
aGYjYAi0jIaffTYgEd4bg3NEw/P318bj/vHFubxAF7kwPJp3L27CxZr3M7J32FQXyEtpn+6Gwo6+
hCUkDycoKj5KvBFMr5ydXTXjqjQi46uuYLL1BUVwnZYHJ5bpNtcMW5mfgj6dOvienhw2qs5odXNb
wdgvEK8wsb0JbJX+9F0iw2sl7PZ66sB7GiJpv/Uska455c9u65Njv0f8QzxFjlhyLpp8Q1Sh+uyX
2UXmMI3LR/PJbOPPkeijR6qbbp/igDk4qhN3KULwFVokhJjD5CJRN57p+rj3WCUSAI8RzHHOHOSx
eNa6Ym5yIKDxwrUhzGvrKMJzrcVMpI6l79n0LpGWd+uhSkGLe254zWGWBcHHS1nHo39sqvy5b9z+
e8+wy3cWSv80oXFHCirkXdujY0iUrFaWbJ37kl7+vsxGOFUcqDeGhZE0q5Dzqa53P1VjcWPVs/zO
0koa3eAfXXfEUBv5/qrtNPht30m3nSXda2x2OC4M4L0ODXyYKk0c7ti3691sYFEZds1cNp+xvSEc
by747OLfHbz2SsS4XJye7Wioy0+5cr2Vh0gBLZZzGYcyO7R2Dfm2RYrZxwKOeNG+xYgjhS2sz3+/
C+3fVyKplCWV7QnTVNb7TxgDnsgg8jY9eDRMDybSZZvW5kn1z2kvzpEC5OUEtbulmSiOqZUUtPwS
eNNOxIlfD+32jVYZmeJrJunzOszu9spkTm5OkknvNG1mD3uHaHAKdIuqfobnq1qAkRlcBtnUemsX
Hv17P/yMsA3RBt3RNfi9k9nyf6YaTEnGrPKDl73sU7/uY6gpcL25ECFsy1xoTz8vLIasjLkTKjzM
qriJkknciCkKgMQZ0XUgu2OWi+yQB2BJyZBZOb3ZPXCiuTGGjgNm3XTnxsFj2SvB9EcGJ0gr7tKs
JC9lxrNc9qi/g6xHObgIIefxxcL9t7INHIBBHD/yISrhQa/MpG6uXQI8RSEPtKMJhhx95tOqkptU
ZHJXyX3D/IuM2PijS2C5v7/1EAkc6ZG4Z9F9tN5l4KneLHEEV+GhF2V/M6WBPnU1yc6Z+OSqtr2d
Aze8rILom3LQbjhR+TxE/qZWwbhzlUlDLvPKz2ly0/bWfTolqJgzYT9kKnBWFcF5mk3kKKu6f/ai
zz4yhXM/9F/hVJgHUU343AzHfLJjRdCKyyetifGrTMUNGeHI9xljh0X6lDN4u5mj+tkI3kBBSXzZ
GHV3T3wlPKLyoaMjtKmysTx0XXFOS3O4qRkhX43B9EWbTY/MNNs15YQ6XLpPzRTLm1Y4zg3r5afU
icyNKyxu0zZq79AP2cCSm2tRdZKjYYY9ZDBOHa6i9Rw4chsNcwknJ4J0PYnTm7aENfuiSTny9/A4
kYdU810prTvdlcWxq+o722711Ygg6i7jMFh6M4pj9JJA7AeihiBuWW0e7XUncVPMet/N3rEl6vJy
HsyIJU/fSqtL9oZLlETYBs52MBCkYlMMSgcFuir1lZAN3Gm0eHCoUo4eQ/+qIH5ucVNDl9dVvh66
1D+nmXVDxyHdx31ab0uNkrjJg3obcXzfmhZBoKNWiO8sI9lFIsnPZtQdkJwi34s4l/vwazmcB6AD
wyE+ouluiFunaS5D7W+tyhJ7pwXXlT5RXFH/pXT0jBDjc/NVWoQq1/OElGvuP0M0bfZziAgFZyS1
X4fBscwhKfQx54Z6Dn9UqTij2zxZSLZuhozmqIPDVCPMWVUcu8512pFfr6S9HScaLtFkJYzWc7SA
CrXFFJkP+MyL2zQco/Xg8jdD36VWn/UTSrGVrTj3oTB1r7JuYsBT+sbj31cWS3i/Ly1KKAdCk2M5
rue8K5FDy6Ax1CtjzzR1XC8mwptU+f4aRbdYTbPz2nOIvsvL2N9MFvkZpXLIxgutL32uAJqPNO6M
GK5E4XnjuTFEeNEBG11nofcgPQ23FmTBrleDdbBt97nNYVqXU3aShWxu2slAulf1cNDDtL32fGPt
SV1wwDuPYRKel3HfLQUp3gpLqG2Uo/r1Gc5rU8R73YNpz9qevxfQThkVSUWSRsfJLRA/9HIgPwGr
9Ek6GWPzwrKYDBcvjM3pVOvi1IVhibqf+zGSliKLpSX12I2aXTjA6ZosrNvZ1D4TSa7OQxJtbdxm
i09vl4WXmdE139TUXERgzBFanoX4SvuiPxgF0/IiJj98mK4VFS47yTAcgIegP3HjzcCCvB16HiUQ
rmQu5c8H2yWlNo+R3HAEYzQ3XcC9kJs3H7xUR9ulrZf6JTRuOjardMnoxEZ7IgEOOoVzm89AFyi8
7ctQetgBW1UdsM+HOBM8e+tgw17NVW7fJDmlOcKkK3SYa8soKTYwetUpypgBaxKBPIG5Q8a+iNoW
JQTiavQu8iHGeUPnS5PJTlg2wPtiPng6qa4j9CAz2IqtE2DGQyUZB3H2zQOZvfJisbJqXxyFwqv4
dsf+/4zbDzJumfvZbPv/d9DkLi3q6PUXvs+//86/+T7a/Bd1O00JW1LvCfbX/9B91L8w/LjS8yxc
6Z6t+KP/cCYtkmwZ7C41P5suC8T/ofsI51+4NlzaeqarXOF6/28ht8sZ8pcSx7UlnWlLSlhX9m8l
DlNVc9Zl0R0g67ZsknV0Y8QFq3dZ3bQwWjZuyhIdZUia8ZwRJCMIMilwIMfl2Snn8Ci67tpokRDo
Eo+kknVO+JRYVyneNK/Lm4vW6k+NxAtX4+TceyFFz0/X+/zPk/253fBuKeXYR6sBFJIAFc0Fft9t
qKpghs6GI8XkrVqcTrvEyMTK8OFb5oJIvZkJYeepV1UY6QePbb07nv3z4J6WlMWOw1vybh2v7bgn
JlC2e0qkne5h2ab2zBQj3MJyxGXrBzelW2I/YZP17aj7oET94+PztnmMYbjHKFV/LVFna0xK5Cvt
PtPN2XYGJJ6DNeBNcFfUWIA50L5HiAAiDNlakoLw92tvvbt/3l4/J2/T4fYWNkiqXx9/hKKUpPS7
9pj4UIzU/V1Qg4C0J2mtTIdwG6obKAI6+lbjuIcgMRHp4ey1uc1hvsGZqY0PLsmfnxEV+/LhstAo
/fqM6On4vl22LWwiSG5WPIbb3KLL/MELf1cX88Kl4OOitHZcYYOL/fVhmkDbTV/58ElnC6IqzJZt
Pboxtc2wTjBOXJpB7l+jJF8zO2acNhjDWdX1CF+lEjB9nHCfjq5LhJ2j939/bu+OLW9PzWJ9EGzP
3JJLrvbPxxZJhoAdWm23b6pX5aMid43wm4NQnJH4A70fbPg+gQ5/f9DfL7vEo+YJycnbsVi1fn1Q
nwnWoO2i24PTk0D9GLSWJpPIvz/Kn646bUVs0cr0HPl2UP2p1YMGERAONHtoe1iOZ83LqAu3WaVo
OD+4j/50FX9+qHdvMFS2ADkbTWw9LcyptN8EXfxaxgm5csrBZoHxkM7r6e8v0H7H/X1787SCBUfD
B9vp+zPnFCauHgY+0EJhGA6NNj94mXlsI4USuiT+oyfJI566U1kOD61yEI9U/YGlwaPvQzwkZEB7
O8TG3hhcccBj5PO8xa53WXd11yNhGZOrCpUUInqvRw8f/agDYv4MX5wwgBNAWgc/GsudDzSVa11M
uAwZzlqTiK44aQftrdUZX5xKRocPXvlyQX/aipZXbpNGYHIG1YpW3rvbVjeBK4qWD24q2mRnjdSg
bW4jUeVVGWF/25rI+Id+mTN5D9CtMOo503nIe7UZR0nTL79PG1iopkHGSKesVamJJ6eb32yCCG5B
z80i+p508xpibyqLa63mAzOOVVUBjZmFfSWFAy6k+RZlQAECDkAHH+MGmYAi7q4MET///SVb1u97
F6+ZvWtZrCT/vXvNsZe6ySwhyJEtgOWD0eFQxd/HAmFtMzzOMT70udMk90g5HvKJy2HIH5PXYEqO
dowzjaugeGV+YVyZ5mcRucWmLq3PoU80X7QAMzyJ9quTMIFbdxfYqXrwOiLgzK+xoUM6mW2/GhT7
pFEtKCFWs5ZuzNrxTXNlttkx89BZdAZ/hrHmduz1rVeUj213ZSH3cHLcDtpWJ9GaoEjRcI7HeEac
h2kWs9hQIVLub4NyeNT9MRmxhDGtB8vl3JumfNQyva9jKQ+oqEvsJN22ZbTKpO0Stm+4rh0AF7Mq
kZuJhVbhRE+gybSFUmyxB+vg0Y6jc6f6G1DKcALRR+pp+Dbhl18bIAO2VlBRKFO5K0In9VltcEvQ
Kiu7BweN1Xow2ptgiI5JA88OomEVIbuY6Jevij69dMwKfcncosaVZC6mqFGsQmEW9b6FtfxWqPos
nQe8xDi+Kgl0yCXD0PmEzXJx0owXmFVgeSibQAjNP1L33aMbgP2IJcyHImO8zXpFdm2NYT2cPrir
fl+4tKRtJViKHc/9rR0+NrSm5MDnqHNaMjFHjmwQuuizPPgjTO0gNNd+mucfrP9/fFTJritNySjN
o2j+edPxau4OwBdsu+ZTYw+3XZH+6Gr3esTRXTvJc+K5nz749Pxee2lI7LQcPMvzXOetdf7TZtAE
Xs/UuKP2cgjey5OMtS2+r4222dYvUvVwkMyj2XLkKuV8/vuD//7BhbwplvLc80yO0O8+uEEHNnro
C16uKj6VNWpV4HcXDmOZXdmKS4C4yng1cOd+cJkt+7dVkgd2XE2da8Pxe9+KzUx6ye3AdXY6Bc2D
g62dZZh6MXNfJHn0knFmYGrIIT0N5+uGxZNebfri9k+xRHj896vwh/KPZ8M4V8PEpy0s373rDORw
6pfM18aRKshclo0A4B6GgAidDb39dGis60aZ2Jic4iaBQgehAQt0OACiFPlepubm78/pfWuFfURL
6mFLakviRXk/MakqnIlRr8i2tQWOsxQ6l+tYuz7qn8pg+oHWwSXnDjKC5YqAfS99Bk14NynfvGpS
6zPWrWB1aJyFsGcgj+ssZ6VcmOO8r5vWDB6sWJzayKR5EVv9Hlam3/rEsdKWCh1/3Erkjx9c5vf9
939eklLLidDGl/C+pg0cnO1+SFeMOZ63zzdt0F1bys+QmXZsykvDvY9R5/Q27po4HZkD4+ZdpXL5
4GOS2jSm+yJmShcX1j7YjM1Qli3NDtqEc2Zv1AD0yZQ5CfcYnZgb6gdTwLKjt4sg3gGVUHtX3oh4
Xha84IAIWJttdUxxinCNiijMPqi+nHdDvX9eMr4OG4W9w3K2/PlPH27fqr1s0kOzR56+bkNCPom1
VrBUDzDCrnraRoEEWwoQATNbjkimCOHsGRsZUvD3nYPdo6+wA/jI6DkAoryxHea1/YRQJMZrMFYY
zZfDbBu6uzb9aujhsQ5TfZnmVrPthqX+YdCUlbXNeKgnIVGUqMj7BHsWWKvSx88QRtPL3GQSIZlD
UoIPOkbgSER28fr3e/qt6vu1NuKe/ulqvPucDW06MOmbmGMDTYQkP6GDRF+zKhT2XuBz2ZZ1oVwP
DGJcq4/XngBuqJR87OP25u/PRf5ppacAZ5NmFUKX8G7p01NPorzsGlRmqt/DDiAUXSTPnU/LFQfk
VSQBuzDmQ/LIIHBlptZNBgngRnnwVh1oujzxK78gqgG/QstRdToqLyP1YTZmZF7UODGjHBITvkrB
PxJVxUtrdf2FF0C59itXb7gYD/yzD7Xu4CEqvEZY3+C46yRHqxH9SPN2WvtKECctsXVn7qespHsO
EXMi0dof9wmqapIkLkLBEqVtumzS1B5i0o4wSvPZdvwXSxWPbhezt5fAb9vquSOJ1q7C6Cqq7LVT
B6/aitPLD67t74u7a5oWdhOGLiYtjV9veoJF1IJPb/baSV4Cvy3wMJmoNWZq+r8/0h/2L9RhSDU4
KPOvmsub/NPHq0kTN68LYDZlkP+IS2x+sBZYOs96oHUJ+RfcrROu8TE9/P2B/1Dy0gsT0Kk9x2EC
9P7gXPlBVypfsjznctv1MQn3enQukraBrKEQu2l/o0TXEmGduCsZmMi7ELWv8JgjLU+LTan0qyPh
v83l6K6nsI63RbTzXZqvf3+qf7jRcWSA5rZtigsOtr9eI4CvlfBjs9nnYbCQ/9H3xi+9mZ5HQ66z
KPrRqOKjZtb7ef+y7tHxE562BK059/2O6vVGM0a4pfZW312btkmSgbFRiqw+V11h7mzXwm0WIJF9
oMtwB9MO+1mOTNNLCDcsnPNo12i+QwKSa59Cc46mh8gajvD/PyiBfj+vLc+UrZPhv3LM9+VXBI9H
hj1r0qAxxpslTLY0UXiuTahSMox//P3d+OMdyxEJOg/tNjp9v74bLjyjIOvGhhyM09CKE6KzdiNy
95rF2V6l3L9AmEYIzR/dsL+fyLVr0SXlduUNAcP+6wPHjRUUllM28BLb52Fybi3wUYhpmTmEY33D
cWVtBZw/kxGnnRsQphxLImF7g3M4KYNrGFSkNONRNHVyOc/kn/z9wli/N0V4gorDI7NqpeX7VWOY
OtSQTcInynBeWFUWQ1sbw2VqTpwbv4cR1XHv6N0C6dNqAvAC682Zy61CXEGHDOvBxCX8+7Ny/vR+
USHzTnG61c77G7mFgi3s3Kz3U0cCpJmRA0GSw0XazEC9JopXcEugfCPmH0FvBhsKR/hhNBG7WGdg
sPa5kNG9PY7fuzgc7jsruA39prkO8qNn2DPY3PB6ZqW5qryKyODFIcig0rzO2Re82Dq1Gn9c5IXe
aS7ZJvKeEi4ygQ+Grtc/N9UpR8e1BTbY7S+atn1h+vNp7lBNGYybn0QVvC6eqKS3wv0AToBgYbY1
u57LK+JFmooa4O8X7A/XSzNld1mM0Vqo94P20IDnLHO32vcBzrwZ71XnzIytckgWRScforC7dY36
B+rwzd8f2fpDreWx6ygPbYep9fsmNg4X2v3oCfbumKpDbHaYBw3f3wvfJi+4cK2Loa4veyz5GPfp
b77ZJcLJ/mBB+cMV4CwlidxaphG/7QxlXs5tqZ1qn0QTE/qsX1WJaTJSz2Fbh9bLqBEYTUV+FUOV
++B2/UMjnZQtm24uhxhFL//dpxyoXRAjm6z2rUKTAllvL3TxFV0pGJiALM/I8ABuzTPK6mBXhlX4
waf4D6sMWZdMgl3LRT7pvVveqJRy4KWy2pPlmK1L74KM7Fg3kE7iTGxq88NXzFHoD2dJakrTI0YA
heFvsh6dOKAJsK3t0z7zvhZCxbCMWvc80rTZRW19n+Z9urHGynswyKHgNvRfbRWGR5ih6BNG3zvH
xgvIgnDboc9fDVEUkvNgB2dEPFeNVTkIoztj3aowIi8KULb2m3U51XJFnZxcGcmonhYrT2P65b0I
02fsUtNaNXX80o4eOTVNetukyOZtu5DsgCbH3nyMHvO2RIWOJu8A7cN+TkCY9S4stUEghFvORKfA
Wv4hx/JfEobsqCZR3pl3dHOgB/iUkWqQT4yR4wvaX/7Jx9GJgsoxztLs69tZ+OS9DvYtg43qsf1h
g/ZdRWPvPmv7qZut+HtPX78exKoGhqk4QdwWgzROJF72JPjknLlRFHh3sfJwoAbTMeyi8zxP1hN6
BiRRk+198puYSCdV0CJ605p4sOzquLvAYT1fj8IkPAsIVdt6XzgEAca0xvgK7qG5YofMn8YpfjDr
AE//QC6RZ7XT55C6jdH5+OIUaP06SnJAoMQzJyYwwWnqoAlH6psIy/mbmVi3uU4/txkBBLlwIqTr
XXTqxvaVkfawDrshnclFK7pthuOX8x6Ui6jIOYG16VxvIH9Oq9jKwN0snjWUpw1OhpKqvkufWyPu
9tby09uvVDhrgtmcbGObKrpmZ4+uW8RqlxNtkrdfWbpESqPBX4ONvIqXL4Xp9P989/Y7n9yipq/x
2416Fye2vKL16F69ffc/X4Ys6LflQE9OI9fcTQSLrUjgik7+MEWnwBnpdQZTtQ3ISziGI75YsFZt
caxU/WV0C04vMxnHUUCg8dt3sJDSbZqiFk76YL4xinq+6ZKVwB0MNovfMPmbbqI0dg56Tg5F7V61
uS9RFfznS5V364ha5VplTbiRTTLuc9rv4AVyHGWidB7HxA4Prcr2Q9vN2Nd8KFFI6/Wl1wOp4B3Y
hUoF25SsuntHFztryq1nI8QM0cCotQ3KZBOHx11bWkR4F9Vtn6qWSKPcOFs1vWMYzXt/xA6FltV/
wPxdXYZNE6zffswo8U/TnG66ZryoewPBxggb+EyZUA9TapA9FHXnJtkoyCwwDvzbKvUkOJUxvejL
yl8Tn1LsYtONb4GOxbc0mICqTgQ7YROj/e724dEG8nP0Zwx/ra2QUExxui+LUiEVFP6TGzcLEreF
2IiyqXHH+WlyLFoYQT+fcsOfn0SSXeJ0924zoleesi/p8kunCdOLscv5MJRqX3F8eQSuMt27bY4s
zqoeqwm+YAPrmx45xlu3WEIPORJDDozsm7fvKF0X1tRK6SaCNNRSI8XwP65UNcOer5IvmGPlpdIt
eKwQs90MY89p/eK6hxePB6yt99IKNxmv5XHpUa5EoiGyS0JO4ty27k1gGCujP3couLYekKy91/ve
Yx/m7gYdmNrbCQ/cR12KansoT8Yk5uNYNrtGHK16SAKm5wRH9333JRidT303HK05z2/cQdjXRcN9
Ugg9QnrI2lMzFCvHLcPXENUKfISA1EEYOrsiQE7TN8RqxTkA2znrboF7uZ+zGIBx05cjQGqj+SRH
UC0qe7KR29rlwi7N454QxUp/7tD2icn9wvwXr2U9t4fGCJJP0mXQvvzeJfVimwK0WePWZDCmi+bR
dXAciVpMhw7KVVnPMckg0RcWkvQLMeL878l9LFBpaStxn0JC54MIoE03dLe2jk4h/B6nsh507RXQ
qsbHoKv9R0z6yXXcGt/efkKVF53yhkD5zC8Iq8wN3g16r7dsMujMXf/eW75MrUNgYjg7x5QR6KaM
RY2lvms3M82lQyksoF8+xIMoKm3mbcX0mELg2KbK/DoOwBurIm7uuzG0Th5uvLrpm/t2+WKN9A/G
QpMmESTtuuglbWcCiXBuC2ZUy49x18b3UV5u3MH84mV1v6/0qA6D630a7TzhvLbwCgWaesNRB0Rz
0dfmO2/0cOiRj7L5aOfsu4rzOIo3ktCuGcsB6x8TQhCqljHFUFfYnnr3ShqYrGSLLXeE5XET6Gq6
efuuDylkCsRDkuSF3TTazPPGJoFSWIY3bvrkYVkloxDvYm8HgrAD2yI9jo4NWLQZWbQrLl2Lvdcj
UengTRmiKPprSYkafFLFMbCS8uiUmbltmtjbD2Cru0TmWJ5Fcysiogvt0VHHSujymLkOd6maw3+E
lYXDn4bxwEHfN+frty+SuQEGBXNvNnVw5XgVsH1LXAAIfZlJfnHDNgMP/r0w+m8uuCCV0mdbPLde
D9MmDesdJ2pvU6hxGzmkmVompC2ZW+R/FNmlmOZDzTFiJWEVwhja23b5GiXJXZL4RBakE7rD6Lsx
1fu6hJmDlH+bNw7PgrqvH7FCKH2Yxczw1Y+vmrB5bglWhVv4ilrbYR/nALMeW+dzH7l3pkFMEO2v
W8p5zNhIUhTeJaB3EjweNaSROVe6a5/F1J6h3zGdLZH+gVwJOyZLvoOSRCHWTJ618A/OLL8JQR5R
E+1Hcen3Hsua8YM0vGuQ0a9zOxIAaRdAQ5c8FUWuRJ2i0DRb8A0tEyYRFPBRurlegwO45DAUX+Ip
eeom91y5/byx0vIigQIKEuwW25EDUjQivvEC1km+ikkogIK3byJjO/ViT5bWRqaMHNX0nRPnbQn0
EfZu7ayz0qEDmU02l42SVfKyypxa2UyOfdsPV275mCRVv8aZchc7xCx0jWOurN6nKpD0a/3MhFWj
v2kL/2wUAQSd0/aWFAc8anO1McbJ2jcxlYlhZkuTUa0HunFVoW/SuNPbecaomHvZRdvkl5ntosXO
jZtoHF+i2SXUCZa0SUzIKratL3lpXtMq6dda73NTbBQ5JxhU59dwiEA39gI+NvcXe9LCZJ/TVV3X
Gr5WdRIJ3BkUIcW6Ku2zWRswOuFXrXsL3Z7AWaivJ1yz215yqyZZWm5FEjfbKqyuB2XkADKseseo
iqh4owdPUohraXCOyOsy2uH3JJPQZUlw1Hej7UtigOwfRm6bay0LG/Spd5308y1efE7IlhQw9wEE
C6NYJzkWIVh92HHHxFwHIRb+PjLw9II0Kt35pMIewCzBOuvZRl04FFfCih7beW5xAcpLOoE/clrJ
oCLxLmewt+MfBIbgr5pz7MdUFivV1zuSAbKt0zdPbm9/qawSgUENCvHOuQFWG+0Cr2etI3kYTki9
JPhwgUuozYY01mXcHj29K5KmxHjapaceIvks3BdUHIRMVDLZ1a4EQdz1bLuWu7HiAb7y1OLEdtJN
bI6fpGUY/5uyM+txW9my9F8p1DsvSAaDA1BVD5rnHJx22n4hnHYmZwYZnPnr+6POaZxzje57uwFD
kORMWZbIYOy91/oWPFuU21UvMDAhd7Dq4dwprktV7x0LO9G4iOFcROZ8bOruZ8kFMK1QsraTfsDc
Ea+6JPY2pAkQ2DhM4/l+DwTmBqBMd+wbLj2jdmCSRtW5Amh6TlDYn+gzok6uoGg5BlKQ+ByU2PJr
09PbIAF8rUx6xj5e5b6I9NkHL4HKoIn6tcLpsL4/2aWiPldtdBHj4O+Z3dRny9B0FCuz3phBVp9t
6ptqVQyVDVwcX8XyD9bQKM6e67F6WqPkLPVXatQ0xhX4gvt7j7Gn7ISX/mQ0kJz/IKBQu0Ozb7pN
j4WG5SoyN7mZNUjs8cKigUf2oUesb4l/g9lwsCNSlJuweAPUVG69CJpp0Xfo0pcPAZQ9GPvSkUxR
gDHHEnCtwowfM2wvAJAeCx8C1cg1Ewzwwq3ToPSF2xgbP+gOU3Xnq4bmWnh2c77fMBfceY0dHLQh
t/D8kqNupYNErcD8iysoXNfaL8+JNF61AY2/WR7dn6IEvySll25nXZwBPpfnuYjLsz/O331CXUBM
IyyjEVVtO5dEAhXOAMTS5VOum0ZtrGougQuShzkTiue1Bex0nwt/bObnNtL5OVvuWUO8hyvYHrKy
++r3wE55BN5+uVHY0HdOaX0pc6iOppaws5bnIf8scOfl7iDx5uOIPNTlFJ2nLIvP93tBPB8MOMFz
SMIv0BKUyVWPb7R28ATo+hUj1whpf3loLAAHDqlu7QgiUERMlQe3BcNJer7fTNidz6N6JQiFvIjl
aR+636qEZUeiRJWXuxZaErVGiABwQVWQ5PNmUZhuGWb4+ODBrWZRf7sThWOvudZYC0qi1thNE5fh
c12Di9+RXyGMA44gOJRFkmHbDR3iBUignXNjk/imf83pWF3zscoWAFu1q43K5iTPEGw0HrzE+H2G
HHamybdEA2uNFfUIvd3cyVBSXAv/NBk4eobM9+F2VQejplbNM/Pn0OGis1oW1skMfk1AVMjsG7dZ
CI1laMu1Dqx4XjcEPJ/8gq439Qh358RRzZmTuISbsTwbRIYPz2SawdQsz975sLK20i1RX6g0YMfN
phnDYOG3RVxig77/nOl2Psr3+9P3m/vL3++Zg3DWaZD5f/ztH//OH7f3X1WGBdJ7ISj/8eT9l6r7
2/3r5SrtuRt7wMb313sb72/+/jN/vBM55a/Snr0/3tJfPxiHsbvk6rwqvHTsuZf/WGbIQyNHLtNR
Ba14ocLe7+XLvb8e3u/dn/vt55By5LuuKz/fn7/fDJG2F+3s/34pnJu4jMb44f7UnOTzVhfqrVkY
qa6Ps6UIPBhXy8O/buaUQlrNNd/2/S5rOtCDAI29n4sTLlx9iOslOWGo8Qup+tKbhnNFQ+luqlk2
u6xNQawWVripRkiF5jILHBciIeK4DxgroAkiS66TAtqsZtE1WZz3IF6PJOrOuMs78dhindjlUDmv
rk8lXjHkJimNYXYTWHunIntpQGBlZ8N7DuEEywmmYtdfKO+E9DLtTcw3n9LlIabVQZ39qfC+sWOL
N5qFfFWDgl03hUjRubL2uFn+3oztTUv7CcEKss8xIXsyDl8VHfuV4c4gkmfve+A9Sssk/al+C8co
PxEU1W0926L6D9vPQMf4p7GKp71LGoVKjrGe3b0ZyE9li7ionOsDpdXjPIldEvQkAxByvhpongir
vWDNbUF4m1D9UfsJF7Qd1tCVGBgCY5uDLUPecu8Vel3k9VvyCQTjUwJ/e1WR7FAG0aNQ46Odqo8W
JxNUfrivU/Le94AB4iV9zReAJxr8hzMARQm5MxxRWFDY0Syix0JHTLNDailKjX5rKeVfClF9G7uH
ziyfw6we9jry/Q3NyODR69VbX6bxNvPrX1XUvRgtcUAdWSnrpBzPURr/KNKdUWiPb3aRJXYE2OgY
7Gbd7T1VBudIo01I2BtZ5QDlxH53y9A6xP3nGPnWM6kgpEkn4cVAn3K2piOhLqiRBHFyQVst9h4y
5TtA32aNI7pLErAv4y2t4FpHI1jdMt1ZEjNQJolAmhPLXfVm7+2DSEOQIc18scOvrYY05kZntLWs
7GaApjs04fyOxpEUEAcIl6P9c9ETPj7JfngSCM+Sono1YOWfPacbmXV07HacWl1xzB9k75hHvPEH
Wk9fDN7CWdL6II26ZwwY+uN2dnJnpwj6OjR29YPqtsfAa6t95Nn9Q+KuzI4tX2kwlq+6NlqXo6c3
PeNNBOk1E8XCoyBU1O60wIqtpjvAXyQvFDTTPmFMRFKnbM5h/4SOCURkwN4AqcHZ1e7nnoAaQOer
yciRuJibtCuM44ygHiIMcKLCLasLiepciUh5vE0ZLdsQffdMJxFVVPzNSwHd5zOZZCLV+tLSH2p8
lFlOQS5KJSPU6YP/dbSq/OS/ZarTD6BI01ADipL2rVtAG1DCkwNEtJtpof7opcXSH2MDTae+AIvd
BHu0r8EmzpzvQ26SeeLAMIwT9vsdA1zKCiLUklcxIi5Nyk5uUkXhFCs2qTqCpQsUdGcYOfEu/D82
HqlJtLHKaa+q7lHaGOJiXiSgz3XssLA7ZjNw1OT+diJOost9+0ZAjVxnJqmrkYvLKFQszLn5Y9GA
VYZmM8KnQ11HRz+fP0pGyaSnwjWpPrphhL4MGWPFTt7dEzv8wyU/fIf9vOA04veDsbW3hhX/jJNw
N5ay3rLlVps4CbxrPMQx+ucE61uJnFNqZtL0/S7onIg5Q7DNpZPcT/Aw00ErNRMhk2Sb0B5+JaC7
n1gBEcL0XbfS9djBWEihCQ99ttbzEvZANXf3WhfU7pFbq7PVswETpv0FokS4K/C1HJVFpBaEveAw
9YQIdumwiYI0/tSO4lcor6q6NSlzHKOXYukEp4+zgngWKwFNG2i/pSGm3c8iCIsDeSfWg4eZuF9i
cJlRentXTMgy2Shf6+VmWKexQ2tuQXu0RGvsjVpf7jGLf9zYrI2tCD7CGlgyVYKzNSFBgLq36KXu
vTq+qBKZikzStcc40GMESHMQpp8kTuvcIJw/U1COG9tnflFEIcRoUS5MHlaqZTdp76WOjuRnkfNB
XNimMkp/1UbDtvS8gzuVxk4TJ9eGHRFw5Q/HIh8QUEXCmDy2N18aqIm7HBEWrS0CKEEbgq/XETJX
VmtjwqzmAr4C3fVjKmcQ9WHPaxVrIwwAcAeWveVZsCXQR6oOaKDfBMna9Nr8nIgM/HOc7Fzcnz+H
ov9pm3CcMzY7pQknWo+lxT5xele2OE6u2E8Zjnu6CIQRGdUFlfO+Zwf7aNlElVHLrDqkmyuAGKhr
9Pw1sSNnlybl69ym1zhkqBENRbpnlmNwuGH0KEh5juh67VBe6emlCVll8xh6CuPmbzQb5ZrNLdod
G4bAONtMcwJ9LjPgZfa+bG3WKCJzdwGvKVgeH2o+vgnCZTAOuwpX3Ao3VLouMgJ4m/QzLW/MRws9
XTwEM+mLqQT+4dkJ2cPVcBsiAN4mIovtUCw11oKjCnJj7Rnd+Bg353YK1spu/YeMHWCUG/pJi+pn
kuHiDpw+u5KE9TWrgUhONF92CrolRH5QRtqPNolCGKenyt+RkXmNHaoQFWEjVUN29himb3MWbRAI
EDcG3cPIBxY70alfS9TPD03AxUX0z9YM0HNMAVXBP6OvhHdwO33D0lE89wyQyOspHWKqgLmQ7NPv
FBCm3m93lxGN+LGPsl+DRZyfsFxnxTnBgCcXb4SQYbEdNGssva4DgIJw23pDBD5cH+nLTEfZ6ezc
aG9NMmAIyHmGCOqPbwZ6ynNNfN9lDIJol6OpRI1lM2wbAwjP6P5utALMSwYB1urIjq4datgQP7wV
kDO4MjqVPj6ZCcFWGePVQyTTPma1Ncn2ckf7gHOLcMvwudei+AR+fAP1235Eo1B+Qhuf7fyyhUrY
fdMkR73INO2uY5x843SrX1q/Y1svYxjQ4Yfdp8XXpOtrYNEGmMflIcq4YtO6dnYSvRqPcU6Pofai
3TAO1oeR5Ge/Aj9AfFdfS+9rMTXRIgKkSwJbWUzA+Xw8edgbyNsxaCXJME0Ptl1DxrCG+UHwMa9k
6hTHvGQLOfFC+8DId1Mdf5djf8xTv3+q3Di6MTO9tWNVvCR5h7m0t5Cj5R+tbPu16HS0cwrzI2sf
UkT8l3p4oyGBmTTFpgWe5hLEZQCWqXPWsoNjnSYjcO2m4+yC4x0ZXX9OGWYNKGBIKKuIi0vYdk61
mbNGDgxJKF7KKEwOonJZ2tmmSA7ck2n/TPyO7ESMomYeETebhBS4YfvdFurm2oW6SYt2YQhL7ChJ
hgO5thsTzErZNO+MKnYf+1TunUmQ7EaMLEjTZ+lIQCCpNrmCWP2uUpNN4BZX11B6R7R78V6YgGKh
z2OqLb8CmYF4TPMSVWVwKCr7zWsJRYQ3eR0FbQQxiq07dHpvTl1/ypk3rUQTU8T7zqUYo3esdTRE
PW/YZunsbnMs3DnM32MbJ+UuytsOiT/MD2gCXHBDHPy6HZ2DUDuvB6XAHCV96Fl1rcSST0ki5coM
oXsVFRh8G0LuxmAEhtBk2rqJI9bm0HSHWech4TbsbmJ4gzkxsSsM+g8DYGxBq2ojlVkddSanlRuC
a6otCVcIy1thI2WOxyLYlb7OFwJu9cnKSWhwaSkr1C17kIOgcsIgWUXoHR9I3vJWdt1MhGOuRgtw
FyvSiPSDxJ4G6uCzDzbaRFbdyODdcsL+2MP8lI2Q4CQSNn1DSm4xVfa6Aruwi3wuo2bhGFvb6a5W
Zky7oqsBQ1Iug2jj+pbahEuPMvlu02I9On7wPRrC/qrl1orT+DEaMYvkHXkMDNoLNhceHZWK6o6K
FugHYm0x1uVlmE4Ipyn80gamTyz1nghzQKMEhuXueAwhVK/rxpvImgmWoNoFsu7dNFxDxCfjZ5Oc
pVQbr9bIVMbTT+lUhztDjD8n9ooXonzypbl28dNw3mbIcfZ8MeFBO6+hkuHWSELjuzv8Cr3SfbXS
n3jaw20gx+ni+L1P1N/MHC4Kuahn8RX8brK2nPJzUY7NNWwz67kfXqoMXlqILOEap352K1pWElr5
+wzBCXT/jvZQnrjXPr9Jn1qO1AwkokXUsLNt2idSZcMPMEHezUgmOtgS8aorUI36BscviZ20f0OA
0cWMm2i5aZyo3Wlv9lZsG4NbYD4x9iIM1yQNQ2UHPc8w2dr0wohietYOoQuzQa3RpYyfpPO1bgjn
u9/Qtjukmf1eKcHwzsw9RKhesmbvjhkoml7mMB2vXA/6Z0Akp9iOvw+0iela90xoYlRpnhE017kj
s6QcoSGjBuJjFeWTEpm1NrxuoDXcMWOfc7FWOdpnvxr8IzuGiq5cqB/tedPJXYB2cQsnb9p6CzIX
/GV6EWRmtJk/n0saxdvENgW0aHqeptEzzoHIKGsZ760pHJ4ydCMDQ8o6HQnL7LLxFESIt5NqeE/q
oWZmNDvbuirHk6RgVUnSbPqY+Oma4OoNYejRziKeerDOhFNXn0qZ8CmtBaaly0SQ4CTKeKcl4Q12
AtxoDqERt0YYERlZPmYxuZcxAwY6oBNZjNVXhu+sIk6Z7AigLcD3tNODIHpgzXwk3dl52G3LLtUg
/hgGWfINLapxlHHl70cyr9Eb6PP9xlhiL6qRD6ZSCczriXR6hDcvPWf8Ke2JVMw6sz9Nif+tDKN3
A/PmI+QKpJIlEQCkaxMNIAAFAivZzllRbKYBpIXSNpPj2o2ORRuNa13UQHPmDi5VNSS0/+ncTROZ
U0a8zPih40q5awmN3AOcrrZ14n+dm/madwrZuxj0efSSiqFI+RVjbMshESTb2LDeJsdk/zvBkWup
ifepRfBu6hZP9tzpW9ETtUFG3xlSkr2ZCiF3JavQvhwyc9O76Qr1UPwKQAzqeAszjOTLeB36KVuh
dPDIv9T5g4x+BCR6eL14DdSArs/Nv5EjyBLpjOk3+urEEnOIDY57pLB2Wb0x/A2xqJEMCL0DLP9S
WKm+KrYUkozOzm3dlc86esQCQ3dgn7V9csBj/0L0BVnHgS3Wgzew92h9sIRZ2x2JwkS6QoDJrTvD
W333OxvxJnmYG1tOL45bOMeuJW92gcGENiLkglDUddW21B0+OoFOsPAXQytXieECMYzmX66DClcx
HKd6JKnZJm5sr4x2zXwC4TtmkDZSS4oARLG59pCsUxVlLeTNFhEefS346fQrIIbrrtxkifWjJpbD
ImkZp8eB1Opgn1c2tL5AHSqCbxEaxOQHoDMlk3c+9GVVbcYK0XtWbQY/YvpZ7V1YbB+DecQ/ssro
9MswEY+GRdh9WBsHZeZbEBfwpEf6P27YXXVhfBuL8Wdk0wuBlE66xjyBD5sd60ha4MPce8G1MjJ9
sRQxj6ipCgaaDFFry9qVwk62XO+XU7dcZ2Ohd2L8miqbbYp3qtuC9d4h5NGtay71HrFRQVodBNsp
omW2aihHCFY45N3QRnJJS4a9BPq6ali35A/sCgXkLkvjr3Vn0Kmlx0+Rip6nAtaBCuiWQ4s5VWa2
z4j6OEdyR0II2nED+phX0vyyZdCSGZeAXgLeCYkcgnnPNeqkZPuLfri592GlASSNAXEwZMsz9YMx
mbufIkFby8Bawy5oG9lQpRPXPBdLDMkIae65prk0jcxrO9wLZ6NvY8q89rnOYigDWYQcojOcT235
w7OdHEQQ8z4yWS1YtpU8wPlEu01jDZqQOEzYe9cEY5dbSSsczy0Z3CAlVzRqXmMj8GkvVuUesNu4
qSsI2UU4ejtWwzNf1oivgewEZB7ioYeSg/1uiZIHt8M6y2GISWqFEcpZx3EjLg6qnGMxFI+B16pL
WaZ0fhpo1p7HntMlgpZFmFTaMAse8oQ+SEJvLUlr8teb9oUdlOZgFYhl4uYofDvdOHj5GX4S797q
YD9D+sdIu/Jr5W2MotZAvecXi0nZ0pHywNrmxcbp1ERNzQc3VBPlv2vASgutlzqb2xMr3MmZ3AzT
zfCjW0iiaaqMdSNo78VbhyivrV2zfYuU9QazJmfKUf5qKNr3Y0WIs6Hey6yJL0jsyOCQ6a9BLq0u
m5z5FMu99Ae1sXER7hw/fLPt8oEcg6VvSyN7spmTNTHm346jmpxD92iVsVzSvmdCHnLSutvKODcy
ZSOLtRDME9ku9KbfmfNSZBVsX8I55brd0yzyjZTGQjVeRfudHsY6ZSPy6g3HqdXeKbNaa23JlG/H
r5mKxqC9MfCfgln80F5q7hIzzk5j5bYI+a2tnfTdsS7TjgKdpYR95FMZAgrV6sl05IQawtdbCEHp
3o04M71gXNFzDCioEagG2EYikkkQSQaQbYZvba4B0LfTE2FuoMDr6pLjLFinrmJCCDuZTgIyrEEK
PmP2A0lOM2jKnJ+hRYvGyVq+ZSBryhv6lStHwuH6QJykb7zlGIlNPK07Wo5cD/rJP4+C/55D6Cf+
kbrdFKGjNxEjx4dgig/CQ9JFhzbaOHUo9h7DFojgp6gguHmYLHX0DRcEFW2/Xe98MyfDP9djG2Bg
JV3Yc26KJouAuDoaBpB1QqkHG/SmYTecyLl+FV44nDD2qX01m+5aMX4aHZeBvqgrVCTA0GOnDc73
G1iivyp6a/T+EvJJuzY5Mi96DP3KucRavLGnNH/m2nmSIXm88VT7O4sEXa8fyHpLemtLS6jflSH1
D44zvuAmzKk13QP9luQ1DdRtHrpxldMEg2nNeKyNoJEWAxumPD2R5XSsCVs6RWakj+UoifTyxr1d
s2jNWc14b80lI4568Ojt+LNlu9Zp/zUkYmQTDyLbj5mTrYvAGNkHiM+pV5LN3vywVZO9VLSE9ozL
UHj0or4VnX5hUzUd4VYiJShhprFHIopAHPtAw3Ma223oZZRpVUwSVTI4a6LBk/XkY7CvQzKHWjs+
aZOraAd2bWfUEoM5IfAna8aFYUXpqQZocEEyt1uE7NtyjPynJlb92hhJ8pum4LuHcG1tuhHG8RHv
AdatjtjV9lDbSpzHKZKrgFqsTWm/ZWARaDQM1k4LappZmddgtrgOetW+iJjFTJmRrmiNeVfCjPYN
oM+iw1/Odxw+33IwezvSueEM1pzlTWXToYnL8FqY48EcHRLG2Esfe1Ib8I4Ts+XZ+S3u7wnwO94H
dbmRPk/KI+Win+JbgGUQvKi/syMr3wOBpNnjjM1xrhxKZeOagv1fS9Mh9caaq2NbAnX0sXhtfDNc
YQfpaWm6X3POlcfCmjRbhfhYoqB6KCrjVky6P3Zu1oDTikAfVHF+HTgvYzFaJ1koxCZjCAgBLVyc
3eLW6dZNLpNLFlZ8PX1r73WZs1qVZkruJgu/D1SMrT6IddWSKc2145ZMbBUhnz6qKH0QNk3f2ek3
uZH2Z75Mj0OoZSGvKvNQZd2Vrny91rV2P4Uuw4lY259UyR4lHBAf9RmToT6x3sq0KgE/Ntte1c43
n0bLGisQbwl/x7asC/HF7A9t/95WrfNSC7N99NP2pWzQT1EPE34rovyLzON3KLP9u1L09+QUkB6B
HhbM39FO5unSG644NvaYXWEN7+dgrL5xGSzRINoA2lwFfV9ouuPd5N3ibEm5J85sPfbdJrLq/Ggw
Sg8T+6VJgue4mDmITKrzSYlqjUF6QrJYiFuruX6EaSsf+momgQ4QgaKV91AvN5NZ5Lhl9fjojINN
f8B0Ps+oxlfx8AWfXLDUuGA1hvxxqsR4aMbqo6gyYnRTryZR3kRQ5Ezj4xBY0U2bZsG44RkOu3Om
deOdJX3OjY+ZgfZ9nK5ts4y3RtR5G0preawbnWACwNs2V+z7NVralE0tOjgSrZyWos4eDHy8Ufbd
khahgraxx7ZJ2Cpwwy3L/XfPmiU7ctUeEzVEmzbR2Xa2MxcHVdwcHLxOn7Ji/qg4vhO/L1+IGxcg
l4GxZpzLs0k88DCy/KRehmZ1HvA/JpkCnL0IWxy/Y7Q6h+dCV0xZ5uSCoTG72dYl0gy3oZEWCEiC
pzaP1MPgKpJ5SGDd4BiC9eyG5rV3YP7bTX40a/VJSIP2M84cgOKaDU0r17bHjssKIvF5nIJnmv3t
qffjjbMkqkwqCj+hEf7iDD50+qzOzrUb5k92wwmvRJBsPJHQIaObdw1SRfPPxqA7xnZxYUZLjVX1
BwLLSKlJW/tJjXdTsNzUXe5eRjci2cw0rxZrxobcT3ubL1cRI6d160YJyju0TQMDLJnPir5g1z5H
hjKfgvjUuGAG2/wn8a5EpI5m89j0j6rN80uOuYDCM7O+IkzEwG3pFi/YPLxSL/bDNSST5JtIW8X0
h4uitYROTLHHdCmK1vQsux/lmCJddCvnVFjNdyoC82xrrglBIrags2/eMKlzi56cb4XFKcv7+HEY
xYvy2es5VkyHZLnxGVCB3OieUq7fj9ggnixiblwYIScnbVARpVZy7ifyFNoav1EjhxUl68BRy03U
Um8bM2g9UlD2fZ9ZxzqQ6TPJnRvXrLce6+Iafv98dmlgQCyOBloyxWkwsAVWgYi+6IS2a1Q05LjW
qsTBWNOAdrLyOxB8xVDVS56KsrP3DdPRL8y2kek90dlznezBLhDcFe2p8r3qS9Et1TN0Ad0fDGxD
VycyP4cMND+UqLkEevLR7ej09Y3Jq4a+uDEVesoGNkN+G07bCUrURnXFTc19wv6JEl1llXk16fWT
TdF9ahEo87mWyWtc096pffxiw6R3jjUJKlprLdmE9kVfXSsi3zYFqkzmUAGLcCrDR124P/zIVfvY
7T/ZRvSgYwS3XVaSROk2FG0h/4x28ic5+f6ZOb1iEkxYu6zz8FDmgH96Z+qfBtwlA76Dr66m8Zll
yZOF25BBiU0kXObi8giPuP92bmO7v2CmZ25IpCi9qftNugAWncgxr9CYNtHGYB70NXdqfXZzDngL
NOHXVvcdIrXYP4sBeV/XxN4+N/riSjIq2m0pu88xBzfN3uwLYqp0T/uQkmqOvGPVRBYpHUH1NjEi
mhILhnYK+qDyA3myBekvrXLRdzaM6kUhfvpIhT6TJW6zG5D12vN8jaZiGJ+nyVVnow3fR9pBz0mY
zruqRKgQ3PtVJRrTsooFsxvaV65uios/fXieMY4bIVB2ApUhj9Sxun3dLq6DJBWf5TzEa3jT4tSE
vfhcW+afD92K6x20uGmn8747mApZeF6SUE8SEmaBIvo+dSL5nFfPQRWoL70dRs+DGNBcpOkTGTnG
A+CDfRWHL3R1pksjghh5XuA9ZWUYf7Hus4hurE59WK4DfJ8vwPovbSA92inZ9JIpOm2YzM46R4RB
mSPOg4clKgp0/XUOGWFhLqhOeDP7vdb0HALUbIAFumCXdZTQEhF2ucjLZ6nHfVMMPv6SvLzJCR9k
KZjkTkjNtz1gwR3TXRSVslE3WxUftBr8fW2bKBjsQRzZkXNKsNlYjQUD/nAyWGbY6a7Ndpx3hFnR
1bfkBNTTG0gPGXr2d4Z1CCynfehnSt4qi+wvZMR+AXfdPfPGPiatifNGHrLtsng4lMjQVrrNwguy
73bLVJMBa6hdiJjz3ifcsu/Ccx+x4S2a7oOvkwZh1DQcSJ3YEdq9XIot8Uil6zxSVnZYfuS5IMNw
244q2zqvkyyylzoy9Av7t2hlGnm8lxX7o6Gkxh6Il7rJkUZZO3mvnTC7z0hsKXG9YnpitAOpPFSb
LvPSKxYOyQRy+q7d1rreb4yeUOYJDyT9C55jTHbQddDv/WQ+813lJ9R61nMoT0nXZU9VE4pzWIys
aRZljeuJl9n61AaG/Wr9zJvu5o9B9CU2bBDyxvQ6ukG1yaWn8LfFw0Onm+Gh8OcLDtgwOIG8SR1C
mfCRlEuw2IzxlTFxae6aWjd3osHZzGauyqJp17JK7Ecw/z/SAO3lmFbiFZ1UjMjuU9tTkaSuFe2U
6PU1bsoHz+mNBwoGREBxT49nTvXZioxTU/HNA015dWerOzi9B0LR679RWZBk1bE9p2W3QGetYheM
eGZ0PpfbAB0ojZPMcUdK1djb2lFYbxTeOdxm+ktMV3zNsPtHDgz189w9uiSjbTH+g2Rtuve+ap+n
yvI3o6OGK6QKgqqEBB4XfY4Cwiq7onVgJRvzhuuEvx9sp//DcPn/RTTdv6vbj+K9+a/lt34qhlhJ
FLf/81//9OgKm1A1iJ7+5U+9qII/v//IP71u8z/3v47e1eZH++OfHmxL6NHTU/eup+f3psv/eA9/
/uT/61/+x/v9Vf4N0RQqoIsB+P9ONL29D//xTensP/98vSXT489f+hNp6ln/8KVl+x7wYi/AsYwj
/U+oqRf8g74/Fl4nAGxs3nmnf0JNHfkPEyiPNAGXWtDtFnRRo7o2/u//dMx/OEEgZGBBQ2PYzAve
vwQ+gD8BoHx2fCl/Pf47EPR3P7Pjg1Jz8J0DpgR27P7OIrR6t+5NM1LHyYzyB4gN7TNdxlXaxauB
DtwSBDmvp8BZd1H4IV1I9XOOWOZvH9r/AUv6Oxvp/i6AFUAl9fks6On/MzeArYcx15jQCZYK6l3F
KdkHxZUGiXWTM8RxlmpWG2bxLLZ0cIxtJNuPaazifSwhKzs28vp//Zbs30zGy1tyTMe2sZgDURT+
QtT6G/UDy4IND9wsj3BP0AbmBtwG/KxAkrxfRZuaj3R9DrVqWgwy0RshL+xLJIJM+E+rUhrPIRKX
bVcOHYFsEqdizkDTg/q1xklB8rVpDPtK1LhzFBUl2ToSQ44+GENz4FoXnoxo/Pyv/0d3V/zfwDjL
/wjLKEcbtnUP8uRvHzIBts2oGrTFZjCbiMxHa+vHbN1Q/q1FFTgHOwS51mSoEKzK2WdFt6Jad1Vb
XfyxfEkUlJjSpqtim8G/MfT/zmW4vzcOdAE3YjlJluP9759227SpHnwPWwp753BwNzSa86My3Wkf
mQEQqoAAqknU32TQtadc2mQbDzUZEIjaRJjNDwXbDXP6t+9rsbL/02fmWpyEvCu4wvjtfydppCY9
GfRWwWFR3re0A7k6xmuJ/WlVWeUFzcLSGoIMZZXp3o6GL1VB/1SVNQ12OVvXov93pJXfmUIOS4gp
wAkBOeK7tH9nbEwNWpEoHPuDSK1hJ9PQQHWIpcj2jWuQJzjRw2tmi+ipHvL0pbTc7YRvaD07ZMGy
40GdG1bjrXQUQRi9gfthzJ3TJKJjqWbzVS8amD7U11nga859w1vLDH7fNFoXl2GpQ1QlVjF9tcaH
1JfyOBpKruaKiWdCth2eSbHtw+kNEj0FCYC/XaPUxWk8NvFVc5RCfYtbuO1jI/JVnsJcN5obIzdj
p5SeboSSE33+QT/d3pqx221GD9y9h5OdsJCRojJAsjMH86KYwDmFJOvlX58lNvyg379zT1oWz3Pe
m4Fp/443KIsAr0ZBtLmNu/Au/RARWr0yCM52SsR1WtOYyyj+/xdz57HkuLJl2S9CGYRD+JSaoAgd
KSawVBcOreXX9wLy9o3qrFevrHvUOYABYASTQYIO93P2XvtxDMY7kk40A0lOKLHKHxFNsdhqtWSX
G9riuKt/1RkN/qniDZq6n4Oi60PmT3BJloKACtwf5SKeiqJJ8v6aO0algWmRVn6hCU9DwpPbdDSb
I7Glrs+t/THxzFdqw/1ZLQQPrWaz7iUUxfzW6R576cCJV8j1aDWqh3WTKnk3Aq84D4URYPsoLm6T
P/MxdvcUX9ypaW1asFAq4YY8UBvvHjHBGkcmT8YrU5ClrqMeaEpVlJ11bc/FM+9IWAVCiri5RYdW
6na9NYyS/nXRVAe15F+VeXwWyGNvrSyTm2l/nzozhz9qhDczVfphBiFy5ga3050O0yVB3VvdrJPT
2kJ2qMLE14Ru2tUhqvNOrmF0M6Jmm5lh+JTFnyYNAQq3toaoU0LN87o37jCbTW2a7rCUMINW2q4v
oTgaZi6vg6rqs7AL10e/7m4w3TOpqxOyJ3TgGQNFgovhdQhVVNRcuwjaSkvXTFNihHRXHlJW0Sdq
1gRA9m9AwD1//YwgftfbSlkGWLimPViW/sVWhMyGVcpyAaLMlToFKnvtjuEA05CWulfuqmdZsXp3
WwTP2GuuymC5itEtetJjgi/pU90tVP5HjQbXS5e7ASOztxRJxAESUni10cHdK+T2dzK2hp1J3Wwx
Zl6BUqBDCUX1JEnVOBcWrbuubL9GbZhTzDHy3SS7Ztu5YisTe/SnxQRpTdzlYy0kWbYXJv9JGl/F
smkm3ToF5DonYMMWbgIK4cJgmCWtOx7y3NdsI3oYdRUe4p7G9NzpYDqdGsP7kkRXEK6JLbdETBxH
52rqvuHImh7RQo+PfZu9yyS5zF1rneByW880OXAhDoL5BkeW0F9JVuVNNgr5MGFHpPgsfYpI5y6U
7sO6sUOKftJbzGrLuVnm3u8HEpu/AyslZsflnCIODgNSyerJLObr+sMgVaKd7eViL7PIO2RAF2kY
N+FTvWxSHPYUmgtFv5rDqWIwpdg63kTtIMvnlKD+GG4Hw2+sbNjqlBKPxKiHL4ib3GOYCB2GhgCE
umz02PZVOs13ffkJ5endKaWwgl7oRgii87huWpM3dBLTj/Uoq735zp/HjN9gbG76EpeiSl/WzdgH
BBi7ObUBK9w0XTsG5FuQ9u22gsSQLPPnkQK2TAc8i6NsX8IchEDTzldgr37cWZI0Mh1l19AML1bR
74wifC/zzD2trrWOptsGTjSQ2Q4MkC4b7d41LJe72SQNPKjKLx721Mj5ORAy99bSw8r0vtmK1H43
UJYDwcncsyHws3eVcHeVOf5Ii04+YspLXfOrR9HrEddp0E3vyBMuwsGjoFR9ciiF5nnYnyYqfjTz
UZ13OLzSIKYVE8u91rDKWTTydoqou0FhsI8y+4rjXW4it15USSnpvO6MwtNDiCyrYTqmWTIfwkEf
CUShBKeX0V8mQ9tBlvRtbBbkqA0YJ2gBO1vjuIr0lZXvsppOgkqzr63VqYNg8D1lBHrlNcZVlAuK
KLMBEkufHXX0cRiGzbe4JVaCoat6JKryKdIHELKasx9CetMk1gQ+Rpccoift2cALsYQBuF/fzVTM
COhwlSJBss5lgnw1ij/ZXdc+6q2zi0mY/D0+zalnvU5cy3Xz2dM1WpyZvGfWPFwWd+XW8MYXl8zp
Y2dfgCbYxznlLFN3Z48Jp/QxnH4VDVJbEVG0NQeWygODhIPLRMxSbptyyGAXzycSx6qTYaltzxN8
CdP5xUGie0UqLfc5DupjQqKKPg4SsXhEwHMF4qGhBoX158Ln9+iFEQy10H10y3ncJHrg7iu6UFtP
uSeb3AEim/HQMRU+5gFsXfrMVCc9azrMGXoa/PiLty9HxYPiRtfymvlqt6d3m1GuwG8Z98TqjlGr
riMu/FZ5w1WEe8vI57uB+jMvYu3TDJKSFtluIN/05EVpcrKi8j53HtZiNDwo2xEyCU358zAdVNJ/
Qt7PdGUMXnUwTmGi2y9JONGHV/qGy1F7D7vQQ7FYHCUZVbvJDudHr3pakjj9oInCg1uOJf89VRO9
9bixUtf1RgIF1ET/F3lt+qBnnoOwer5FcYypRA1n+pY2JdqMGXjInXUqC3kFkymvmXYYW7v2HaSa
/tzA0qK6Ghc/CIVZ0mjL+GR15Y1gH/wd8hf9TVQrgfWZSQ3eV7v+FS16gEqnIaS18sHoLNe3p5kG
uJPZ+zCNh1PnWuOzI2YDGZrgduy11YZ2h3ukplU/oi1GAZI74lvReOWXyFXvfTIQ/d1gfhxEGe26
NIPfZlgWuqKw9rvAr526PHr02zZe1Cc0Kpx7hZ2+jJDUNwVw0Yb4r8R5NOKsOGpyV5ZlQUW8nDbt
QgZ04xgqtRvU5/XFa23YPJWdvBVhqfl6RfyRTRl/23YRraksOc5hZhwI8On7ChUd0quz1aLrYrZM
TyyKv1Rq0m5L1IbgL5s04NEiVgRciyi7jAoevoy74FAwR6263jpJq3pI674+jUBFGq08Fz1tj378
Vdt5cRsKbxHI1X+VswdNIuQGHtsljozqbMSVdvBwJZzSwrJ8bmr5XvDhbaUB1tcJkXWoxCWSq2Eo
7IgVNnvMcmriT0gi1GuJVmhnM+ZqWp6jJYNrSzRgRdhyf7Y65KvgUCzWt2GLF5N2wJBgBg7xKzGu
0FKjB0OW2z4ISu2a0k2B1mEnu65x91wmIHjxUMXOLxAg8yOFRZPMY4Sz0jvW1M1SMXl+hzMCNqsX
HyNqFZtFptbIPn3tcOxoFZFkZV1dsPe4hbJea6DIHm6HbOyKT8E8lIc2kq8U0TCxz8GuG0DE8nIg
DMqcqEPHi9+6Sf+rtkOQlDjsn+su48VN1re+1+btbKCEMMAKbZWGcCxue6zjEf9PavPVRfDIramN
707jMje1svikqTHZrYdd149X7iy8xb13US33qN5Oxpcuy86JJvd9NTg3L1fDpXRsRAGTE9yYpqJX
BZLz2VDBozbE/S/LbTCz6zcPlMXWFEQl1VnuXOAq2hfZdN1e702f0Aq+IJyJhsG5eGaKInO2kn2M
DY0O9fIIHCt+qysvdS9B32Su2q4wproLy12nJ+U2B0R9cVwMJpFimSRqk0Mt+CnR+xyGgb5/ZGdf
axZkFHqj8LrurRtX4aIcdBdTRFjgjap0oV0kjarK7IW//kgTIYWpWo18DfmX25rRrtenu2bHlv8b
TbLwSXLSfuGtYCAF+DxvyJHeTLRXYnCuRfrgzdEXvYqng6bfDZZ0T6J6HFPHedRgDQxFUD7rqWmf
Kio4kHqmkrxkznU2+riQtJJjU1oaU+lFfwZl9LlI1NZr2wrzJUcBgkPMr2jY18PwZOcIfbmMSeJ0
smjvAKHac8nQdXJM6wlXH6QGNDhbNU94rai2nCvqv9vRMca7PrRXPC7VS8j/wW3j2TW80C+mKjsJ
wcupa6O6ejJ5M4LBvRqtd/bE4O6EXoYHPVTGM9pm/VktMpeGFxi0Epsg8W0Rrp09pSlEf93y9QH7
Y5Yu0LSwuBK4m29taRfwTrQHo5G6P+GI9oe5IMZ9PXZLjCCuKKsdEMBNzALpotGw2ppZOhHARf6e
0MJnq/Pq42yN3qVU4+D3TOxwtM3+uilSDz7Cx7GaJsX3DQSByfvMLXNyfkVGgwDfODl4s0paFk9p
iRnAXdhczMt7xDCo67NS7viN+OKqsD6OTXU3yek9oPP9rOmUw4H25DvmDecRL/w+jzy6Y2FGknT6
mYSQ70GthxcNMaYuY5zxGf64ArLsPIVP+hDf5Rzd65rlSGu+MsM7xUZ3HyNe6mQInjszGCKJvm65
C3j2QDT4NH6tUpVsKzP+pOliY8y6hWYtenXIn93U1tlijtbTuITDggq9zuQPexbf0IGfBq9/03LU
nP38JdMdUDu4y7bhKzlzEbrAuDiiz2YF6OE+HZoJk+lwikX7xOQEVAB3mFQMpGMfGt2sdiV+YCM+
h+kZc+xjkjvBsQ2Y4Zr4XIwcZFAwIBLFrEpo2QTsrtk1Ve/rjf6t6J6Z5wf7oJrwaY7MaozaJbfb
Csyt3Y+nXogEMCBdn3RpWVb0hSMdmo3udb8IZ6DraCffxmTGee16n8yCtOucLNeAGboXktJKqQ2B
CvQOakq+uwyX6yYjY41u6MmI5a8GvSZV2eZY4TAxPDQNQthPTjTKTQu9zCyIe9DykghpoR+G3kO7
ZEHDheN0ih3tWUN3jgS3d/djkX4H3swkfinvZN62Srx3/F8aefVetKmaUe6caZa4I8MSXHlSb7h1
bqOe5VCRGX8FvNXlEOS7WeO+rRlMBNqk+pbQki+zx1LPoI1XY3ZYKsgLpfInA8cDwxB9MMuUdHVQ
L+UDEXBWVvw12KNAUYJ+zRil/R461l1W9rmIWkkF1DEYtRSNNqmsNzpBn0EIpn5UsgQWMkAhIgfM
AFVzaaqStqK7zL7y+muUF+UnPpKblgbvddVHm6iuvjmL5C51Ksz/A615p0+DbaRwJ9uMISzak4tw
DXSZqUXBzLXUHREDOhCzvrckwxyaVnsnDJcSA6t2bLTeviy5fXlBWe/oTdZbZLPq1KbaIvF8lvO9
K/GdNG5ZYqahYlgjlO4SB/YYxsqudMxjbwCMKILs2qNeZrH0hldXvwJOKHdcwngocqAsnUliZNXW
F9pOKUQhoCaGpgP4ttuvOYWjzeA1fmGOSPlrg/HL1h+gwriPigJ1rjkoic60x/VvpT5UyDFdcQHC
McEtzb9WzKWOCTkl+uzcQH2QuGsb9tEzlLFJe2kfkqFv9+nrQFEZJkeMIKUE51dU0YuLcVebA+/K
p9ZvY5t6UqBLd+8llJTjAoFlNzsXkfDtP7tjUh3gwWJ1X+4boWa+ycm2zkwUrkUSIttrePWpiJ88
Zwje4PEdaD69u9KimR0Co8fuVFGorgus5bBjjCF5MjTJuDWGBZq6DciZmQb2gMq2IRWy45reWGH1
0BfNnXQzFDcoTvF2MqeNdEitc1qdhqYyt0EeeBtqE0ObjButmLHiwrLxDbp4gDHoOQbu/ObZXunb
lK5n4ELsNgZshA1dzE3Ull89skDxb7zisT9oCbIARiHP8Mslgh3vg7MtgT3AD4BG+T2mGOHjKRnz
TW/anr8e52a/wcCnzk6EBR4Ve+HXy2Y9XDfCACKx+W8fDkrnP//04MoGT7J68fAgGSjEq9754iYV
UjiRms7e0cQBbnxy6qsMtMzyA1SmIPbhFKnwadV0bHetcit/3fTxZBymn4o1OP3LkcnaNUiJAk+1
jKnXA7Lu6tBFPWLb8gomwPNJKsMeXmbfJixpG81qPC570Cqz+dBkcske1by9m9TaxnDUcAjDeH4O
oAqgUJyzgzGET+6xBrLzErn9W6171vE3acS2M3+ELD7WtXmZjHlnHUs5uC9dTVsFgsMnfcyKVxlM
xStJOJs8RM7bD2etcBJ/sLwJRWpU7WxXa3YJ+KBQ4uWrSK9BrIq7qNVKPriOSsYE9YYIairabQaJ
AnG7T978huKqeME/gpUg8WUx/+TDdhmyNftMIrG3Qefd7qJy+mwOrbwParaOqXRKFopQm2fuxnVT
sAKcxK4vaOirlMpKt6i97Li5eUUBuafLj5IreafpOdrBIqJABE1vqzfonufks5Nl9SXAh7cNIoT7
Df0yPKb53TIK7b0kOPrgMkc4pzTDn1CD4GOx5/bHmCj0cO0RHYJ4cV2FRUwP8lOgVP5e5MEFdbv2
rQuo3hFV1t9H8I13btEslMi7KpmMfwtLajxdtIUWB7MtVE9OELm/yCTZ9S3BCowxD2lg9dc8jEFh
6tOpEo3zPVsU8KLF6u7qFNLTTj3LkYZO31HkZUHt7oqwSc6mNhCokYn5RCLCfJzhz+1QyBDPvATT
SAqTRTnE6DFxkkay8RtQAJtWdc49rOCBUEwwdprTaVe31sLd1EixY7H/F26FEwtK0s8XUWvo5g+J
0RuvFNvQD2vc4jM5XWxWcJNVqJca+/l+OXIr2nE00917S48Xtces4frq2r2Y8lfFGmEbd6yCwzqL
wA2TXyj0lng4fOgdM/OnMbxNWKtvcY2LSNecH7W32Ii/5mPb3rtoY4zjkuSqm5fSKnljEIjgIh2x
wAPlgoeb3UBjRVcjxe7j6uOF7iRuj366AU3rnkxkUolgSizwB6xKyVgHCGoqblIGvuLK6Z67hptx
E+ooBbz5Z1Nl/UkEIt5oFFdxF2Dggjcfnmq8EHFN5qQ7Rs3N8pJht/BmHG3WN0OCebXrJhC5LVP0
oTbua1lK2hhDytF5NvRvlSXKQ14U3MJa77NTYqtRqI78NJptqhjlocM2cArGmq5nOL8jqc1P5jS8
8GlNZyeXrIHAswHThb/lkkS1kcTbQ1rS54PBBcYQkUK/k1sSkqwTguVwo6z6k2xddLO0kapJ7y59
2l4pc9rX0fjidtlDTvD5k5rzjgp02N60DPKI4JZWD82Iw/fLJIe7zKV+BUK5t3l7cZiRWD17w6Vf
kgXN2Lnn0/ApzLXisatQ4igYOhbkya0+0rJZ/P+yxBafoCdLMKQ/zJS2Q5eOjUB6dpiLShE81z3P
DrgQz/5ZWeM+t7F/DKHGZJv4Nbzs+bJSb6lMahj6ejRkA/4wABjhbhzaH/oAMm0GWrVr+rE49WBy
iXfPirG7qao3yS2ikqbNt6Hy7KM11RZBAiWAg6Vy0GSZswtaPPJ4BE+1O+TnPkGvFnmVgVGEt0MI
cY8yz/1Sv00MynbQAjToa3/qk5dwNKM7EcnmJWmJMa2EvkdIamM2KIsbkceGZAEpTdNZYuoPilQT
X1HQG7oOElDD8p9SMagWi4n0oJMtbMX513Y+T1GE6lhEdwd1zJ5JUgN2pQ70hyhkJuTSeQIwwHBo
1a12xejKk5rh4wD+hXF+vnkCRk3XdATcsQjZh3Qlts7M+8fE1rkoQNMw7eTbMMoKuVYNY7fOrTdX
TDsGHn6pbO2dQg/W01GJTfTbsKgt9O5lGmt+3j3jjeo+95P+GTMDeTn5nB+VwUcMOMY4wmJV57BT
05ag8P2U0RozYkgQhduTHaPr/d0Z6QGXTPziVlxhwLlnORbvMCzUFZxdtZ1yTI5pGVjbKWtCLkIt
efJ4CpBg+IdMKw6OujpCj0Nc7Z5wXGeXplXVxpaTcyEmaBu0FI6SHrYAK9zqBvVzQRNSNbUL4xYp
5x0Hc3dirHqnVQEfJi+q5jAuUwujpuELhYb6ksnVB1Y028ppEJsRv+Oeu4NGVF2YUDgJjGPPrdcn
lXz2SyA5RxFNV4PpxpWo6fIamYzIwLMvwcCMsCQAHYuzVvmRQ7MZEMPrkJHIF8RatNOqC5XU7BJa
ubFtBu2vNKgq+hNwCizcIQ9akhxt74tuT/YrmfPO60zRn3iuL5Hetzc3JenGJnDPHQzwI3Mc+Lwj
M3W66LWFj3evqpl+HhFxu4DC2SVLRXZRYQrfrw7FFjVZfhk1kwViNt60mCmf0oWFdszpwJOE0S8n
BlrTKVv4jp56Z9m+Z2FB58CIg60DaibbONzYKbea7NZpOMN3Kct9QMli4zQMGLzA0c/BKaOib4zD
2IcU/dyFsoVqtT/H1IVqDCD1qeyaCrKAjZUdLcXGjri/IPUKTe6I5XBXhHEd4pRGfJ+3b6YVIQAc
gniio71EJ+TWcAujzUxeGSYZ9wF7AVK2ZbMOOynfYHQoyckdH2haMlevWi+/uwuhQIxGc7PHB5O4
pxMx2QqWMaIe/KjJg1r23Ej7lRQsuvFdOKchNeiNwqLs65RzQY6EsW+AtKZHOOoeDMARIsmcpGcF
XizpgdnntcsKVFpveZ1ymxQLqkYEMXfu0LkN7RifgIjcEmBossmzixwSdUa/358Y9+Y9eV0Oxdis
OabF/E25VsgKOZMvnQGhuK31L4E15/h1nHyvz8YjCttum2UdkYe8kdsmwsIm6kLDy5hi2DbVLhnk
pcztfOmau+8SpCXzfd/VrfC1bg0KdiPoFRubuordboPI58ekBCkbQTHsNWVe8O3XX0agpvPik62Z
kt6NMgxumG0XPSjB4RRQ/J6pHhFHxvdkqA5zlNE9YBKae1T/FoIdvU2Tys6xt8wl4rCRr3GOs0wR
nMjc9Tqm1BP6zPQNo64eKp1kN7veJwlQqrHXf9lh98Mu8uIEtGZ6LSlPU1p4BbIcnbAkZZv1eliv
jEAvj4Ipxx4YGxa9LAvOKaFjWy5urvgmeRN1BQGVcsaxyUX9lLMynZQZbHQLm3ZFqYw+1NdeLcY6
7hsbmvH1NYyNVxrg+Npy+jk9a7cDlS2WfbQ7t13UPPewTM8YPEB+j9gq+7oY33Np/9IakKhxmurA
pFsT0SKz1nw2Z/T4DMKkAHiMc8zp7LH9MSBLWawQ+nHqK+jiOZ3NOsaD0WmufZsb9x1KO44XXYqb
ssz3pHpy6P+/OIkdvcraoEKdR8ZRxRKZgNRrXww4cCgLsLseW8iafu/hzqv99VBNAplVRB4tkdPc
EqJYni0h3XkLKqHy102eD59gvyMlRoIhZFT6nQv5DgKI/r93E9raCMdvFJsL+N5s8CwWvlyWXeue
Dg9t8XBQAOcrH29iz4K2SJoUOO3MJWTs934eObAsaismz0FLz0EUZH4+GH9vpBfB2nOAnbaVfm6s
7mfS4niM54knGBYwY7uwF9c9EuwcxnDnU+zaiJJ7imb+710MqAVQfpMX6jIaqcbOdvSVS9/gpuXP
y2Y9/NjYpE3sseNSIiGLz1+fYH3C30/1z7laoFd2w+KUsQCbcQCnwR7F8Pv6Y8l6bn0CkGO8pPUl
/PGERG/LPWLG94oaqV84Ax+EFqvK/328nAwVoWYDogxiKSygTwRvooplkU/vrvDXvY/DQGlMVMOW
uRI/8XF+ffv/OPdx+PFzFm0e4h7/eeaU/GJqB6QQrM+gPj7F9VjTSj6JqAl9Ln6dxmUkfIThwk8H
1Lvb1s4QZOCvGwZPUjp8WX9AE9+l2ZTn0R2B2Ekjy6GGcnW4M7gPipbsBkWf0xnmkXXPUF6z1+P2
x8ep9by3/Ni610ivOeKIO3883Xr+93NCGMLBUqKfI+yj9angtX7cOH/vrYfrA13ECjxNMDRDXpE0
P89tCRpt6jFK4Out/bTKGp95EVRsi/yA5cJS6+X28bGmCUh+vlTrN2mMuspfN2D6K184U0KXJFpM
WsPor5AKk/I8RT0OPzbruUzNrAwhecRJG5RAfrJiv/4hYcyXZN1AzsZ2l9QjchEvf5Nxj9QJvUBq
00BG5wKSGV0T/BwrqQ+uU5abKaLcJ/Vp72XkB+C82STeq+ZByqLdfIzBnHCLdg5ZVf3MIvVm5Pmz
lVCCHcb9RCt/Q+lc28yAgDSAf0zQzItns8Q38PuC9Ck2tA7f0sh8yMwYt+OU/PQk6x0a4W/4AI5W
Bsuo6vhOa3nxyZuscw8knahvFR4by7oJLjegRAj1wgr1kT0SomQDfI/DayjCg5qXYjNAxiBxlO/y
AjfDxp2a79Ti6JXTGN0gAEvgUpFge2zQZGyapp32LSCfbKqwqVO5U2lKOA4z7XPgWLdAiBry721c
esNdC77aiR90V17E1ABqcYCPV/RIuwkebvdJpPUjFbNjF7xBhzd2avJ+lPan1gFVULTy3ITJD0br
HU1A/p4QFIYG7iuuph/zTPdeZKNv0pj1JultwtJ+Mwf3m7bw6rN4O7rtD6+lz4JzCmiaQb8gaBIM
5BMdHGWyWOA2HhFZrewuhzuZCJjK+r7TbfsGuOkr/mPcvl2K998cz7hVn2I6N2BNzk4QPEYe/cRw
Yiqfk/vglkvU2c5K8TrQzaEg43nmYaCAKmDZLHqUmaUbfNQ+9V7S1NmQCAbvg5WYH5j9GYchAJVm
UqQYQTXMpfGlcI6mZJllZUzxyzqARh48Re09LyC6F1myxRkIBId5za61tj1r2rTx4h3TLxqBEMiE
ZcDexm41VhX+AUFV0jSjm6wtIhhMiX8LUBPaiGdKVDf+9gboGTYixFTxwQXDN8L0BboKEqN08ne+
nX8BEW1n6qRxQ4ObCf5ZhFxchmGeglnQw4AzhXGr2jud/p0FRMNX1jTqHdd2vGN+CJSPAtd4gEH3
aWqtnJp09B1QBZEpnr5DIRnsZ9sFvpEZBL/aPwMn2NmDXyYafOGW97irdXMfmIBqwIgGxxqolEDk
tdVR7hx0rUoOrWrHNzMlWh0j+rRnlgzGDpvGrq6K/gSMW24Fdt3XkYTJbNDhVUuFGiDL7NeZhNEn
uurQpVk2rKfCRGLrGoxnPZ807kK23DfV/MUMTPtG7Jx7duMk28aCcsEcmu45tEf3VetURQc90A/0
FYu7RcLLiLr4LFkkbkBk8wW1IpfiAVwn0CDmLuAvaESZPwknn18WWEpRx4QHTAEzHp3LRqLxQ9eC
XsmijUZloulfR7KG7oSnvXGj6F/XTTv649joL3FxjQKeKa6snxXJtayxguHVFTXVfj3kVjj/SqOo
802s+4+RpXmbITuAlDIZq1J5ct15+Zpo0TM0Nl8J61rQmPV6u79UGJwuou20TeY+W63lPkPcOUzp
3D/qnflS5fUPhZmXhyZq1WB/HkiYqFmoG8MZvpLFqAH3oS6McWdgUN1nsj4WorHuBis7skLbC8Lv
b8x3kgMx31QwEVowXRTD1Y3fwYN5zP6Heh80I1fB8IrQo92YPUHkBili56FkWpjqN7JIxc02J3HL
TeSKI7qGg6NNDt/kGNdi6aSU/d0tnhMD96V4qnrIJABkxj3lqmZTaJ8sQqVgRXjXEd0VyahVtMsy
cB84JcpdHcGkQYyn9ujDf02p+YKyAqwm5XkVtNmbM1ymuZEvtnIYV5JPuMuHKzk45S3WjOdVdVPV
VCWjQvdDLEy9w3//75XFxuIY+D+05B6qK5dcRNc0CNv702ox92YsI9cqTwnpq6ehp+ndZgEkU+W+
eYgWX8asqXc1hjt7EXeMThv9Dy/B/CO9Tnj8Y0DVcTnrNAKtP5LTZKDaLkbQf8o05E5BZ4IPZQTQ
BkLHuJF9SUn5XQQB5QF6q7oLGRKPm2HEK8ETNLg7UcaF6rKITfXeyB56D0oDzeUzy1X9vqhA12rU
v3/jzP8iwudVu7qOewIdPjnty+P/yYqBmyG1cCbzxskWsJ1teGcSE++GNSN7L1JxtHuv2I3YtHoH
sDXLpuTLbJ0MkXyPhukaNEJ+G/c4qNR3x9TfC4o5FH/sXwhUbMH4xRSYasxjU9gkcUfR/D8k1ZpY
fP784MlwxUVAaCF/xio4/0+vf2piPDOGUzDU5UzdBSbRqG34I2yiIhBUn1Fl5FskT/1hTt3P4KwZ
HsQtbmW7L8wCKKvpXQfvu53EEJIc77NcKiBkOX3hm/cYj2V5hG80bJtM2VAhxF20aff/YAH7176t
/wcD2PG/8ZL9/2kBW0JC/70F7PZrjH4Uf5jAll/72wRm6NZ/LC4Sohot3XHwev1jAjN0+R+6bblC
8oUUrunw0N8mMMtdfkkXLr/lYtoxMez8bQKzjP+gWW44noVhVjcXL88fpq9/ZwLz5B9xksQa6sLA
byZsrk5p/5cceKJD5gGN4bWhPxPCByiQJ3fzEQjWNfbolRP/xqpAMfXRt0ShQxpyGRXAGiMeayqC
W+wfIlPa3rKvxUCdrFHO8HtD/XdkMuWJvZZNXzPDrHyrpIII8aghgmTZzT0JIGbd7YKc9ftyct0k
blBttUQGm3XlRqObJqlVPVZZNxzWhdm6MdbF3LpbSjc/R9nPdcW0rpHWjbsssT4Ou8yiqGtoarMu
xOelvbiuxguDWGn0CSzM25kMbWZq1A6WtXe3rMK7JUXg43DdkwZ5RAGpSevSKFzWzOShEZTwz8bu
BIVeYV8wAv+9yP69vl4OB83WqCo11/UUPrBxO4WAJat+ohLR50zjNw4hOOwXxXOK0vaAT5tSl2C4
hbqy7NI/QU46PttlTXPagq/2e1m9rq3Xw5jW+d6ItL9q1kDDJYzydkPhBQcNNInx4jJ+pop2uB0E
OxzVP8Fw4WWhBe8QpEY3MLvRdnuomaockKMTg4F+xdVWgz2xeenYvwYqPhpIh06Gl712ioTpUtX3
wUhslqvVHp10+Ki2zqJlmPPkb1VDRw0WIYTxLUgS8kC0iMmh6A9WkmgbLWF4L4Y5jZifgoAtzutS
cP1sSMd4g/RTBUTfmeJ9/fwIHMWL2wivbh8xyjo7w2mJtWB+EWwCYge2zPd+QThr9rQwO5/rmZ7X
skcZ6e+9j3MW+nCWIf88sv7Mx+HH763nmCQjp6vSfl9PHfkc//za//A0fz68Pi0cNXIg1t3fjycX
cuFQA//zWoEa8uI+jj/+v//7c3UpIbHnc/D7+dYnyGo6Devex2Y916fxfNRseSjcwx//1e+34I+3
6Y/DMY+Rc3RNSwQx77saSEai2e+nyzclWr5f6yb/5xBOGVWXj+P14TqPWS2uv7M+8vuHPn4Tsetx
IkZ1q0y0v//qaf849/Hf46tZqjz/4pV8/MzHq8nbqt1o1Fl2H//5v/q5j+djPSkPdSKvH6c+fvXj
3Mff9nEuIZGxdpyJK3x5T0zHfSvqnFLBUohE5sC42BQ1y2SDIbI2tY7gsD92TY8CpzaFD/GCbzOd
qtH3ugGfw9Egp6zP8fFsfxyuz5W4CTWX9RHJl40V+vKfT0Es/hd5Z7bcqJZt0S+igr55Vd9Yki33
fiGcaSd9t+k2fP0d4FPlrLynIuo+36gKDggkKyUEe68155gol6meTX/v7543P/b15PmY+Y18vcL3
9vez/3isID9pnwgV81ofdofSfzNBlVPVbGwKmpGXSvVrO4KpS0rOtOu3VYtqP2fYdBn9c1fZ7jIj
2jbTRZ0EVC4WA1XwZRTl5mKOspm1J2K+Jfx2UDAf+q1L+T6UEkV2aG0TzUxineOpzpxOi1k5NC++
5ENEWrWbcajv5sfm4+Y1C4Nuuvjenp/8vfn9Mv1UZJs3Q2zdC4/87yUcj+6AqqrD1MDavAAMSx3K
Hcna+d7R1NYKPRSwYi1pDlyhf1/83WOQKTJqiXT+uA/K+T44renT73R+LJnr1POeQJPAxzqwnU3i
UQq2Tdh4jO83Wh6d/zz463nzo8p8WjcjobWYA3dxxvhhXrQTHyQrSQmbFUn2dHObF5E+XRSnzXkH
FGeQa2XxrArZ7VUlrA/zQnfUnt5orAMs94IXOX1URj2Gy7I2FPQgVb+W5JouTM0YFpOLb2WRK3bo
TW4K34v5sbCwfqg5rey5WyqnvuncPM0t/r15V1MWo96aTPXWeS3G5dWZRQkYgnzUflposhm2dmsf
mJL3sJU7nfwnc7wKn8zUYarNzd/5/P0O05cMN4pb+vwgbTJWMfyCuzuOaRDxfEMXXL1tsLBNL+C2
Tsqt+YPxTXdnarmz9UfVPHitR716WgNC/dfaYLcF2OiCOQ8TIgK0pv6HPpqMNBgBFgdVCrZDUEO9
CbTIHVDV6JK8LGmO/T0fFA0QA6WUKB08wpYwxrVHIjNuDCQ2ZIQ1awnsflGPERQ5GmXryCWtSrpT
0Q/2tCuVfi2m4r05j96SqRw+bzffD87b8555kY8eRftST/Ul8Ts+ET/T9vf+3w6aX2TeTlPF3ug6
3KP574yMDFeeHyPkVQyY+pRZpELA31Kd+iPG1C6ZFzKqKEv0TCOzHWQQa6/P/ZP5oGnkNW/C0MoY
cE3b85O+j2mIX0wX8/a8+2ttevV5TdgEZuijSu95akHMi3HuJM2rnGX0UWY54N/uBxelEk9DYfGP
Y+aj/4vH5kO+/sr8FD/qPwICe4C7//PtzGvf772TvbUwh8xbzv+A+dOa1/5uc/4wwDxZ4x3qpOLw
vdCmm9D3ZjDdQfzp9qU1/sYg0ooTdrq1QBnhbvZ94LwmHRLfl9/P+d799bJRauS7Px506qk/98ef
nY/5j4+h1i6WyNA2NmCMhS440+cF6Xe81J+r83auaH8d9Ofu2pq6dP95/28v+uehv21/rf722lKX
/OqU1v566f+1fz50JIBjX2sfv/2Nv1/9+7/0/aaTQXsYvBLQ9/Rh/PYa34f89hLzQX9uzw/+9vSv
/b+9lJFuzZp5V6wk+m+L9F+bcI7XZqWgXp4e+n78+wmOqfooFtK374d8s9EPupVmxnJenfeQQaR9
/YkCZc8BUPbcRp4XCJ/EYW4jJ7HZEsg2bc8PzrvTpmQ2/H3kvBamobYaUsxe8fduu50my/P+314O
kml90Of+9bw67//6S/N2LMaHsfTSDfYjj5wThtBf72Ze++01v9/S/Orzbr7uK8F6DYIpTEad0J/m
38r3L2LeNBHW57uv34XdxaWKy4sf4HyUmpUOAhtGIdxOaTh3gulwOI+AcLODp/vXwiVkbenlrbp0
JIKxpY9D/EBt8a+F0o3EE8zb2ZhY6nJe9T5Fa0UHVOPcZdLpN2NOwzM5jdm+NzO5iWOAuW6+HZQW
2acbvjHYoYIwGMraBYk0tOYH9f5likteJgXxxdp9kAFOhEn3AkCP3Msa5XKjmW/oADzyMzltE16m
8CDLGgR6Tf+6efr+vZhn+GMkgCgH3FbmUDEq6CuRBAxwwwRVuMHN3G6cZVLF2FjVdguJ/ZFu+MKy
5LE2mw0xid2BE0YTWbp2bTI3FHzMIrl8z13nUsQ8i80khKfKNsnK6jvtq+r4f2I2/X8s2Gm6qlIg
/s8FO4qPIojef6/W/fWcv6p1rvoPauOaZ35V1kyDuttfyCbX+odNXxP2m2MboJkmUNE/q3VUff9Z
nVP/YVgOxBjLch3Kavr/pTinO1Od79/qxx7gKP5nqbZmmjoUn3+vf3s6WC+/cFNUnuVnEVcZWXEL
dax+eZZ9QPSGmA+/W5RVNyiftsOUXuyGXXtIcS4Oc/IIlYnARZ2ZSVKP0yn/2NXVYNcrMTZWVKW+
8PTJxxYi3NPu3FY5owCb8Nao/kvClcWglitgG58jscuqrXjH2OiiTYo3cVlQcFamlObahN+uSZKb
5ZThLAhzNqZU53TKd+4tkp5HWqlrAw99pr/0REE3FtGldYwZ1S6s21IhoZlcdACZRo2Ed3A3YkqV
5pkdEYqxvux9Y592mYKnVv+AAk3LeTRWNcgQNSLOO9Fpw5pv2pRfbRfwDsnB2Qyx+m6m4a2fEhpW
11ztvWw/jH2zTGJCjEB5gFCtMYiAl3K0nJ5130NctDTSVIDyx2F4D7vyrvLxP7legcg9cn96hHBj
ygsxiJLL3cCSX3QVEHQrJrR7Su+2yscWBMXNmByLKd3bBFaT1TWDzin5O50ywGH7w+EIcNoS+nen
kDZmEhgeB/YqQmydZBj2wP9FBIv3U8I4noEeS3C+4P/6kGKVJL0AB3KV4Ybgs7pVCSuHlBJPMZkH
e8ox16ZEczFlm/dqQ2wEnodWoOtybLpgGYl+A+yXBbmUHxioz4KwdL3zqXYeCpVkMaLUrdH66RGt
jhLnOQ9o5dP9DlrrZ+KAplea8jLwz/JHcesQ0u4T1l5CHIgaHzLMlOMeu2ABADrTVmvvxinrPc7c
a9+Yrwq3DaR8W8O80Zv2oySKkeyJZ/KybgamIIucEHm7Nmokg/o6I1HEnHLmK7j5/iC2yhB9NgTR
u05ociokV52IevLekcdFWH+JRDcoxxYFNdwc+btEggcpSA+OvYcexNWQzMNt2bjM2LoqCGB81vfW
FGSuDj8Ni5sLuccyBHJljMj2A9TQQEixDSRkdztac6pLkzkdbCYcg+mpdAvGRa2vbTIE35vasr2F
WwzXGNXkJqr98NSqgHCSob1PYRhjlttxYcnu+urYUDxCNS4fEJOmOyUemJkSczAElr+3PP9lxE+2
dAcSzPGlpxWhim6smHiQ5anrDAJdlWyFgwT9okOYmoFCGsMe0eyk5xEo0/oEhsNn8GGSTKOJtdpy
+g5+/VC7bbgPw2pY5W3/hqLFD/J10lTuMgZc5YR2caoT9S1XAm+PevQxhrQAY8PeoF87VP043iD4
vSkKzl1JFMNWw54ZQmxbh524yRtz2NS+pKzUD8vGNC9F4oql0/ckDcNM8/0IryFXqU3r1HedG1Ey
/lCG0ts3SWChSJU28ePIYoqQvKIhsY95M/2jS3nrUkDcaEPXIU2sdgF5AjvFdrewsb1tr2nKiuIi
ltsQtoWZVLiuaRE+GCEfjRf+iAhoXJayupeDm1xo1KGQ89KDcKzyztE61BySNOiYPJa+sbCtFn61
sZ0X7ORA6Epinsm5YY5s3eBn/1k3SKX9Qn/qRWTvip4PNmyRO1cBpgZ+Fd6EWdVXLsGSm4x4liEr
iELGlk764dSr1MvXtHWsjamY7TEln0QU+nKUP80xix4sbO6jJmLivrqMuCvQxaa0qzXC4SlG17np
FWEsbByhk76HWIzkqDjHriqzTTaS9yTEutJsDDydRxOxc3i2Hi/mfJVeNZekHIFzT+wn4q8deujB
ppuyWWo9ATsxmbcDbY/IQlKzT2uGJna64l6IyZLkT5LOqosttF0d5I/Ej/kIMpE72bI4FkO9h/ry
xg00W5ujf416tC2aI+9Ugg2wRHlwyKW46YGBLZjj2QtlzLOnJif+Q5WnWJr9RXO5obie/zOLFf4+
UkA3FyF46R9KTA5kV0PDty1hLelyP+o1+gM4fZs6j46wT+W6johP86j3rDO1vLicBrrd5fse6w5E
RQ0yRDeswi7X17Xlesi2WigdAbJw328A9avAisJXxdX12wEvWzio5sbrKpTDnpttg1q+hk5bnDUn
eOoGimZ085F0EtWBCAKLJ/PJVaMrV2vEpSQClcS/6hpSyll6dt2/mHo9nsmhunaFRRmNguIWEIFG
EnsfQg0U496oo/GxUFTQIpk8ysQlHlVWGU43jFDxGCJi7eRLWGrox6CS68KIDkN5C7ctXZM/oe2U
yq+PNlDYWkcLl4x+vQVWXl/CYq/7ecKVNPHQLhbnNLbeWx0jXzZ5v41GvFrkEU8YWXVlQE5Z44WB
lFSHF9Irz3qAeLuxYMXXVvGDe439PDrm46A/pE0njyhq8jVmh/suJ1ZTd8VzMqY/OwNCKxmszopz
CdXeuLH7lUcGGxaVzNoK1flgig/+xbZfYhqLC62Mz72H8JZMimbstqHhkaFrKslNgHQOT+h4LNu1
0SvdNe+mhJEUN3EIHc7wZIx3rsKqx82YUlNyhhR/IjLEA9dq6oxEhjOuOhekhVAeVH7QYFeb19hx
ko1ZqflWFAl0R2R6kzCPsA36SSsPl/w6GEOSMBODhM8SoJpVonLO8GQfCI0k47fZ4/jST1L0W7tQ
tj5n1V4AnVp2SorrJU13VYc+fJzCrridQAm1jxIZ0MJ+nTOKsCK+ql7anvVpMajVuwvRWSO3tixK
QOxJucbyu8NoDJjLFGi9YeIsVb8m8N0tyUorMj4ZT5fLEcvpNtXit0TBKTTaxXRfSsnKc1tMqJ6T
rI0kFDBu0R/4I1dLVVW3/BvC50A8teGvunkbvKYgyJjunnCqh8DRvWvcHLFekwoinGxb4Pxd6CEu
Y5GM9bIf0mZX2kFyMbPtAHByD7yJgZw0yoXPUERVoQx1cYeuTyoH7AknzcSoKxwagEnhvIcBoRZa
OH3HSVqiZriPRHr0Ye+AOyEcTw84NR211NZ2mX4yHPKoO1REXCQuvjJEQcsx1rhpjvqz0PNu3Rjo
M3EGtZum4aeChEuIBg5Yae1RtB1U6t+/dBP/sLPr6jx8QaOobaFPmIuyGxljFeizfb9TGH11EuU1
SXqRyThb9+GctDpierBHP+kxBzujtMqdTsBbnw27CCBT1Vr9Ke3PrmYPR2IT3bvplIF2bt3J7gpg
KltXYyLQM5FNjJ5sIraQssrJtjTbCCyQLrgxd+m1NWyEm4xuNyIITtJhqK9Lf9sjj6K94igE0VKv
DV1nUw4QB2mFrRK3viPBpL7NdFFcpibGqLXWjjy9B9doHxIibkmuLgnj0SA1maEjd1pqEI7oxeOi
SGFXao5Awcx7w4pG0HDd2nhwnfIHqVzJEQIzWTP48ddEswMdCJN1mev6xbPfsrChVkA1dudkVb4M
a/lCjtfNkOmv1hSw2/RhvoyxofFDyTAmBC7yOW7S3YRRdX3ga2XJrUCq2QF21QVZDjlpg/PWDSTY
lBPkZ4wvAVCbTiN3yBKtQb1hLxm6KNmErfCuSd6920W9VzAoL9vBP0E4+8QVtauqp0rzfjgCJkfe
bjEk7hMENAAePtEiYsl59dz2MkTDbuyYbjwJz+qWxXsXWWg+m60MjH1keSfGphdFNfe+j8APw5yU
/U6E6ipwiDFrEuVkMIhoDYrZAJzFgPM67LdNBFNBqbfKKDaN0mwbe3yyZE3fDP6MSoweTDVvpYGo
Mg3raqDeBXzk/LDaceUGDTKA8p4D8UB2yE718s7N7AfutA0gvc+OgTeEivrZr42NaPGYYFM8JqTF
k4fp8Ikn4JZa7VSuSqt6mg7SIcm7lreTAxWeuL9Wpn/jZngMc1O7LzRxrHWiMyMNt19Ucac1vCO0
nLsCNhBn9q8WdWUQRLSICS2aGOgdVZ9ObTHRwYoYzQ222PumCJ57cRd4hG9U2UMT3FokNEH5Wo9j
cMQu+mmbt8iecUTwByuj3mm4n5AAHiX7rQ6YKgKUp8pMdtPfZUK9SHAy9Q73ePqV2F3vxaCUy07L
Nz2+nbUrbWcB4ShbOAbwO9dfZz1R7eTuTj8Qgm5AhTloF4boiANkXxRQ6UIQLkMZQZfDsikQExiy
WWDH0SCjelsLyfeIDjcDCvOTVkzkuri9E++pI5K4ybVXWdcvvUCl0W6kVr0TOvqIjrpOrg50m3Op
lBsoqz8Vb9iP7pvpOM94rAH8Zw95G10J3HqrTXlWGF1H2XgTwsoyZbijZfvDGNTbTtdPtmDAMsnT
bbSvujPc59J9ICLb2CqB/uIEyckejAm2ss+6+wyxd8sQhwH92i0IouqNYVlqztrK0werS3fhpYTR
shh9ItQyY1gpRN+gRd8zI0uXgUIkUFyUtLpLl19D3GzIrFT07Lb2OVNKneEhuBzIXBYGPuldsoPF
mNIpyE1gpnc0A81bIgSf6C7KtSunH6R+W7U6vEZ1EXCJaIvkFA4jmjvMNFVwraGnLMpG3mfu8OCO
2Q3Vx4OdtJu40TdWa537vJlQ/he1Gi5CdzIqe8qucatzhfQYAgIAhGhlK9YNpYHnzgJCZOMK6i0A
RqZxyOrotU3UOxB9zjDle9GBQ9p3tZX2pU5IBCajvevqT9Uwj6aSn8BjLuNRnvmX3pjcpeHzLVQt
e4P7cYbac7bM6jORD0LLbitSoOpaRxT62Kj1VhCWwPhugdLyowzI4DS0W88OHhVIUpETr7zMowbJ
mdZpC8Zumzjz+QS4p8JlvBXS3QWkNAV54lKNHl67MJ4vmXlqbuq0fq0V9Qrt9F2dFBLZLrban+Rl
ryG53WdFfRz64geQ4g1F0ZXo6gdX34ZJegFXu1Edf0Hcy7IBgOWa0V2BAZYJI+kO9S/N8u/s1n9T
q4XnyjenqZ4CLnBjYq+Lxn4Qqf3RhKSGj7r72GUmHJL6w2uUH0EzHHIHmrGvrgrPu4nJ17V7IhCh
HsYNEwZOFuKrX4u4fG9cBm+hec4ori6y8AV9dV5rGGxUsRWduZdVcKITeiy7XllC5xHwCfjZ44wl
U9WFvzP80nt+ck6lPmOYjxbwSRkBI053tJemcR8zwGe14p0x0R/y0nrpDVCBA1L/sju3iJjL9LVV
4vec78T3kvu2CNcxdu/BLHA2ejlWMxgfKnN0q73nghEsAgV2QCnXHlBMxZa3dkLUYxZiZ6h2Kk3a
mIkFhOUFiWn3cRzuY0zBgT6cWotTG46/1d5KchrykbcITguSca0r02Vx53TVOkwqaghKfVTMN+dM
ofHi6oxGKI513H16rDbRU1SVLrGfbbNI2vBDkNdadeYlSnyTabsJ7EXiEWG0hK4IURXx12abXCuu
rhnpuuCo9OWgyI8sjZ9QWsXbAMA6MZCQksmOxWPH1S1RHgS3zYWfladB6IdKNTaF5jyNJWf1UJIv
GqkbMYT7QrPPjXdXxtVdYhngH8r8lUDBjRNjVbTH29GkW5mgSR/Ua+9RdDKqTWRjypfFXWUApbFi
vFqZiWkgFSVtQhKFFLJvAmVHRW5kRsyFg+qEGlMilGXfbAE8vGmFfaclSzT+YHXSCyzcvY1LRGv6
Sz6lL1jZctDqtZYwNZLQO5JHsy8e6XYfB6e7acFADgQ+xHX+4g3jQ5xp92Y5oRCGUzkqoFiIKl4Y
EyQni5kSFRZRNi3hoAz0EI5tC6aBpr1ruJjYsb/SiaChnEMa/dLQnZsqa15CYyslcXzSvFpGfyuc
/CXMLkqUH2OTOy6zP9UDJNATTUyiWguBMW0ZJpvHmnMEIeimsvxDHIoXtYsfykUozG3ANQI30YnS
45k2Jz/7on5qGJ6LqH5z7eDEAJiRVp8QGYkNzr6zhA/6j9fK1eEmpEqRD7ZcNpFyp2PycooPzNnr
2JhPfPLrIbdnfCvE7PSW+akyow389lcNOzqvjVUyFmvdG54Trb8D0rttuVFo+Kb1bu2q1SdeoXox
6BrpI+OzqHLCSMd1ijSsBdlq2w6fmwKw0ZbYK8DfOlLeTN9X1Rav6OWfPL15y+oUVLO1xUW5RV5g
RuVVL+MMQww1NXsQp3z4SM0AwHeyaNT03Xc0vM4CnpBntFc/YSpsjnG08mu9n8aIZAQZmGc4GiTV
GjEJI3rDvwQKFrvev9P05uDGsYM5FZyVUhT3jbgffciuAxAjBaWBQxwbqoVdYubpDl8EVGPMUgGc
Q1iyQChgWqwEQcc8EBQj2QNBMuUktydf61WgdL21YoJ+H5tv5DtdmLkyYEoLRmzDHTRix8vvyRDk
ctWNL6IzioVTlFtiq9aWnV+AgLwSjpQsZIPQ0sg+kno4yPYzqPLpAv6UdraJN0nROWXTbW9AKpDY
mplOjOlKiYm+8akrYErUFoJZ/coJvJVp6+cWRKzWdORB1N2p4FwGiM8EPZFEBUWdezBJogLQo56o
OjOqK4Z1X9k7B0Y9eW2MsWLGR4br/kqbnBpYo+9qb+zWLS4rOAbVykaksrDyemMaoXeLyZu6ncel
DiUH1EGm8JsEk/TCs3xSXIc84Ko27JkBLFy8IZ7DzLlxaSbU94AzxJrE3XBt1cGutXGn1WHwwIzg
xxiayaaqY7FvO0rmATnajgh1PEdhdNJD3INaZT7Etnfra7iFetO4tXvzUgs6k56hPFUepNE6CB5G
cNKmnz/5Fk4vC+InsditsgqbiUxXJnKbpmT7pLrGuDnH7g9mVHO8cG1rEPWSviZpCs6XSvCNXvjG
JsrlXnDfEqb9YikGwx+mehFjuYUvAriN1XXCMJBcDO9HbztBQBcBvIGaLgUqf7oqebHISrRSnett
q6rmE4qGDWX25rzwS8dbeWG1F6h2H4v0J02Gd9GfzUmrZzqPooQSA41vlzt8hYS1q7oyZ4MyQyY4
3rJvPAeHgj31cAh+4VgPmI5aJUvMiv0+KOL3sIT0MWTt3tIQzTZACUk304AQZdXeSCt3FSiIKvxi
uImH1uHbQKDj1Xjx/Nh/s3qGp0FEWKJSC2sbYqBq6VDiqSR2r7A7gi47usEWYCe9s7OjVST3CJM+
gd3uyhTulGfz9gSRrGVq34ZC/spcl9vdM9GMzAAKRJvGoxKbT0VIrHxkKff1dCYLQVukcfE4AhAs
Fmnh6uvWbRYygAhY5Oq4ECT5JpxsYkSC4nN7ytpwxUw1lNmUY3obx8aD1IqnkBBi81aM5dEp80uZ
u+tE45S1OvS0td+/Dpr7MZpb20XRk0LaKBR/YPS/H4v0E80X2a5QmTSPTxDUJrHQ+VPZ47JSrGHf
6uaxbKof3OJOaj/IpaYywzVFXy+CmrxtPOq98VMjMcq8Hd3yR6bXq9ZVqhWFZU6LICZ8ub4yvwas
2xBv5kylwxJ6mQfAJ9CMj7SkH4brniQxxViDu40sMOHlGgH6Sg2VrRkYi4avIOMHnHn6XtJ0MBVl
22NuIyzw1YdaEUYFnPNkjxFhT0rKox/Z1OMUbc8tG5JsFZ17t9WQrDY7vSkYJsgPplW0rtr03U6I
1i7IgIIKkRETmL9qXrd3gaJhFLv2cfShgocOBribsfFDF8Mp9hPGWrn8qUprl7j9kxExKSH0hOrQ
o9pz9/HET6V4RkIU7n3uvHVjgwnnl0xJWlk0FOw2nI3gVajLYlh0mV1UCX1/7oqxb2AH1pUfTqAe
6ri8WgAnKYJge5VnmlzPNtXCxWjLT8jhdxFVv9690kNZVaqP51BE3C4EWJv0Qc/ai+YDQYjDu6JN
jxYW45u+UfdUmDtmiVHFTTyD9Rk0y1KxD0MhaYXYYk9x+sNu/F0igwOzpJUTkSbnwUEobP0EOuw9
YHy/NH3rrk/6rewIxYWxxzRiL+3+M7WTVxA7L9iBLg1qz3WYpfcBiD07/hjyzyCmoJEzbjRx3dqO
dXQy7YSnf60byoKotgCjXnsWmufxDxl2hLC+ayYQ83pwgKNE7apUY2A4nXtfA4oxnfLdkEy1PHVk
HJNy0oGo5OQ8BX03LCEvHD1Vg39flp9KBCmBnqIY9bNZhFhXnVev8x59O92OVkpwdhGBqewZjIga
BV926yo4hzPRPAUVLcW421aP5MpeYqdzl54Id/aItLaVxSf6l70m81vCndeR1tCVRdngNBqwcBwj
dCmgOJt2Ha58xGOQ11h4Ium/1uZNZdr847E/Nv942vyMr9eL6m0yQBGvYVrWmX0PSFrbqCMfoahA
aPuzA2Ty0ef0Cmgxj9ccKeXCnFSss5R1Xvte/BePSZon6cKnLOIAw9/PmsMhHO0VsgA0Z5Pazx3R
t8yLedNznGYPVhCFfdcc48kAks7MBFc6qFhCoHPEs6QACyc5pDK9XVOSeLaeV8sZKDGvjo12QeOJ
b3dGR3iZzA7zQpnIEl9rtc/J6ts7I/WarVpW8Fhb3u/8Nr9WZ4HkvF0OzVSwmyzT4EQZwiF6Aix1
aLX+r8X82Lw573DcACHU9+56OtBBC7PkftEvC9OF1z3vLvMnU3YNHU2kf7PKtDF1bmxqj8IgAQFB
OxX6w7T2vZgfy5RK2XvtD7fsbn2l/wA3gv5GFGCd3OQGNG6/I7z0x0j75kxW9sAAAMx1hJNpZWIW
HJiKUnxLybXs3Jpald5/JjjPmaWycJn34CqpjqU2DCsPAOowcpk0LKJMJ8zFMkk0fx+4+aWD7HcQ
5rDThMrFdejOkAjKNWZPuSRs9VVaJbnO3ASZLS8KaT2reHcOAKlPRHMXZycbSKytu2E9FiAiApu0
3eSXilIXEPCkze0HYu/Gqxv3yUE3/Qa2VXBQh+qHAJCx63I/YW6Nv7vPz5BOW7g7lccV1QbSyxWf
4vy6sLq9U3X+UtYaf0YnC1lJ+DKLLIs3EGZh6AUkpQQuYTtI3lZ2RjYkQEh1r/TqndFrNfxsMn0K
VCNjYe+J8yn2jMMXj0TFpic1IOkzb4xzpxvGeWiwEDgGri7gf6NR/nKyJFrzlPacQR/PcvMkosje
cmLfRo1090Sc+TcJJBq/NCZj9ZtGPOTSLfXPWm+yU04SEaQT4wQxtnH4bwyIn2rBwKeKhnzVhYIr
tVe/91JgxzeK/AJ9Jr+M0a+iJei+EyNsUqqLcacm68bmW7FASC4NtRkB7WT5OXSc7KwqD3SX5Mka
AwGwDg2xTbktJ3Bk02kC7HOjOydihp0TNdI9DqmrHlREeBXVcGPvPFf9BVxiOdJiW9ggkBa5PgZE
PpfNauDGxFAVWlVSMZWgDpCttZLpZpgN0LRpCOfecBNN74Tek0J3juGNphLv6jtuu5U2KbpFK5ul
VxIGoOP8P4P9euF+p+4o0z0wAFmr05dIRwmlCQ2VjJ4cR4U5Z1ZS2cZ6fuxr97yH9MtwBaadD+Y4
Rru8xJ+U9dmz4bkfrT3eFFnF2DUu7k3AtLEpzn5oo4j0HyW2d0W+Q078VNv4YciCU5KBwDLAwEvt
gSiZbNGY2lNhJNVC8co3hyQJKnRUZavx2o9dC5rLWJmKemM1jBQ1u78paMDsCJKqqhT3XnQDnoiE
Ocih6CYX0UTvcEhUAgNmgZnsns1C33VJU69SVQcH4kOCDAk1tX3GqSSbXkE/yiWANHgabkcHReuA
BNVrRbp3fRTQT+qH20qrSwpaB6a3C0MCZHQb66n3+5M7JK+k5jBMZeKp2vWtliGd0SCe7GhtMyyR
3tq3ADz08ZQ3YpSXzDk1tFE7Y9V5Or2UJLonMW2VtpStOgcLkJEnzYLi98++YhDmZOpbiyM3czJv
3RdGByP56LpY5fzR+GUxt4MPbWZ4vOXVJ9RlMcD6i62gXhIKvdfsW5+kz6VnRRtFL+SxT0byQ7Lu
pbWNK0aBMeS0CUVw2yp6ehN7aDZS6S91HV18RzZsFElGkGc1ayQXQkLvR6D8Vac8+yWdVz3M6e0m
xU5Y47vv83NKOnF1NRw18dWyzlzxH7wmpzrs5I+DyFYoLm/AYmZrsu3uQAPvyyb+aWq3fRcOFMnp
WRQuJGIUH1CJiLnCGsNY4DMvC29Poqlyq8jQWZXg+pnN6EeNIE87KHcEmCUri3keGpD4MmJMWJGb
toOhtpWWfkNkDmFL+r6lESZzDWd/40EGysslqEu+UCY5RoTD0CgILi1VWG9RT1TE0WEUt4pqNV+S
+0LGsiQ93ciqTycwfzjkaS5aepVqa1CTjL17MtglmTdEyYnc0o5V8N6Fmv7cWhRcrPqQOU6wj1pp
rAgvedaUc8X4rCxQoADa+kgrjct0dyjK8JcGHQzQKfBwkd4CuS07qL7tEKAVUyJyeXx1IQom0AoQ
9FRwBw7r8TANJWtDPQ4WLTvdiYq1LUjnRQHPT2Go32O3oVJPuu8CSyinFx3y4MOt7fzo5OTQOUx+
FgGC1IuknLDQB3fn2GNFDEWQX0VdPqKY+tGZ8WfcfhjYfjedPvi4OYMd113zNuPDyjC/6zkGFMmM
n36AfHTLaFjBh3aonYH/fFetvN1UlJcbskLWQ+UVy6aRFy2ULbpVmo8VULJVkuD6td5DxRg3FjNK
vu5LGWjWq29pn1U4Xuwo0/ckQ7nrWNbLnA79QoSeuh576LYeZK6FrTNspugRDmVAR3NiWTS+uQqN
0kMGZLa8n1quoHu4ZGpUdylTz7Wig60gIV5fC2eAWlT/1Lt8Gyjp+KCM8Z4rUngINAJ/Cyiagard
hxZjZh3yD1pk0rKdttpBHWH8luafEqDvoo4xRXlc2Sjp2qfYQqJT+Df4tomGLlG+eSmVsVqY9M7Q
flkhJGNdvBFx4W3tUtxRlvV2hqtdIppSwgqvaQKl3qBTsfbU4ErPekdlyD0HjkJuU1Oq+zgsR9Ci
bbbzSgYurgX6pkgLwmAJBzCM9he48qeszzte2z5Ytn7Tgpt9Sv+HvTNZbhzZtuy/1BzPHK0Dg5qw
70VKinYCixaNo++Br68FRNZTZNz78lrNy9IMSTIoCQRAh/s5e6/dPoVW/T3AdVuiPWCiVm26Huk7
bM09dtc7VRZ3VwYl1ecGKL6VWvuOufHKD/SvlTb0q1SfVwul82NO6YK/KjFBGfBehfddNGgyuxar
jlLim19qfARZHKzMckFeo3FME8oTPkvqyCnFrsyOik8GCobc99HV/bMW/MhqibzOVeaGxphxjrjv
7hSZ1tiCNPdKBJZ7HRNto/cW0TaTbwHOidRB2HKkVWxqByHrdhO4JbDfTPQnmVGrKTiJsr4aCJNO
cdDdqL4ke7tFpyP6yt+WpfpK0rqGm8gnLtJCytXhnMp2qRNXG9mw9wqIOdKDABV7/mGAs3r+9cr8
8lTNq4DwlZzUiYTOtl37iMPOTlVyqwqKeti1Vfnh11M0J/vK0vvD6PfWjkU2zcV58jcGdCxUCJGQ
Rw5F5ENnx4Qvkv0UJR4SzuUhCS1kbyUBcd+Z/j6bZEPnkLcsG9n5+S7O2o88aw6iD9FoiORcB0gj
wvlR5LJ0ITPuOFJP5StImGcxZeeirmFKkDpOAv3E0r5xnJJBxSm2RjtC2bXpC8th+jymYcawBSuT
wf0cZjLecoIuBZ/+XM2bkmCrXWhrH5aXVOj6a5Ql2bpsbBIw+zolyk2zt05teAc3qHeomevzsul6
H0J4AWhLekQnOrW2kRVByzCrCcpILJu0gSDeEGZIqYooEDKq9wFnHD2ghgwr4w1EPPWwjAJiYDqC
ntCWQBtlCOS6Tr/qQUXwoFKHNnJvbUUqRpEOaEXK2NoooeozckexaSukAmnE5WMLlHhRMERnM8gj
9jH+xrKV6wEV6blnebLOBhoX8RxLpg8UTBxJe8oaizO1heLciBZFR2HsCTkCGD55qjx3hSg3VBc8
Ko9teTaG3t2T3nppYmZHWNmrMxhiY60D/2F0CWiELC9KqPVcUhTBieli5S4BY2Uldwxwv8q1qO0s
fzCi4lbap3ww83M3H4RgoGEAceBaBl57rCKxWfY9pvx0Xh41RElv2phJVD1WT5mfRo+q45umV98M
aMrHGYiZGBE4n04em1wMO1H259CyvFVZMJ/RpvapSdmBiLR7gxb8pnSrS5HV7moSnTPftj+X0IlX
dWkrFClM50bDgRce7Ka+Ta60tYsN1s4cnVAAxmAtXapJzhBsdD+oV3bfD0gl+k1UiWhnPaxnv2eu
N4LrhV772ezq93GKEJpc2l1aILnsJhw0Rk3BHHr3z0Xj///tEK9j8eN//68vUOoypjZNFX1rfrc2
mPhi/jHC+sOXOozI28mzf/Nj/5dfojv/Rd40AB5kkaZtW4Ql/+WIIMLwv6TJaOaSLvbfZggLqIkw
LMocruHobN/QJURbgxlBR2LqhrQsnb37f0CX/BHWSm4wccE6qHS8EYJZwp+hxgTwlC1JoM6DzDZE
LZUaj3UTHBuKceugpbCXopO2XCbujaervdPn50yInMgfrGZ14ZY7j3TfOGkFcSHq10X3P6ZrG+bf
nBvL3nnejGjBNOJwgP6INQY9ZiWSScaDIEvkMrl1TTytpNpNcECU6I/c8p9t2qArUuvazZij+pGO
DvV6ljzK1I22KqB+hsQe0ZcdX/yp9QjEwOFk6n341PrRDvPuKp+cDkes//U3X8z9F5rq93DwP4wn
f+2+iRRwTox2OP9/N55UQaP6Ktetx+QNxadqyuNbOcXlWsmiWBcTGrsABd+dkLzWpLweiObe6MY5
dWR4MUMruhhBcioXPjFBsa7G6txt9HdeQcxbrrkbeHFI5A2SWVFnPC+3EaYoK0JR4o3JQHlJteTx
Hz7TfMjfKFzzZ5KGZejC9Vxi1PU/P5NhRkHmxYn54EJH+VkLUsUriYKiD6jyA5CXoW5fKIXru0K5
7sHPS40AkHC8DJbf7wGqv3MJ8GX6bO68uNRvlvtqQG5bG7FCcZLAhgxo2A0ekW3/vOtLCvq/7Drf
HYtvFN+qGTD0OwcrKzKf26FnPHRyfnDhxM+jvu/nlXySkuEtgw5C88TaNRrVlaL+8BnZH6WunW1r
cPYi3dvmM1J+CKZhZ7b0IihdR3toAeuSj3DWYuOqET+2HmXt4XPNQuJ64MMRj8Vdw6s3UiIxiSPl
YdmV5JZVOQHJVjjRtjNMLkkQcE0K9byMJuoSPRJ/jOTRXuuLnELdE10V3EdWToa8j+WlgDVTgh2E
K+DpUJSDG7cFbyabe1eCeSU9pr3twICulLiOQxkd7UibvY3Ib3xypPogHz97hCmt3D760Gl5C8zN
SrYMFcO+Fr6JW0KnSyKa7ml51KvuruJGbYWp1c+mYZCfWPqIH7y9i1zDI99tBfH/1ZksJrQDYTaa
bjXY8qsS0Kagp64V32m/e0dmGB+NLOgJg3KtR6gXBxt22+Gfz7fx7y5VByYuE3t4beafVCa3R8A5
yNB4aEZ76WTLTMWtKmTGuDPbxDq60rj1puUekd6/C3ENbRWl4lUe5MEa4Lh+DWlGtx78flVNF/Lf
Hr2GGpuKD9LqiaxA7+rZmffhP+z23zl3v75huNU8NL8Myfz/75cpkgAZD3alPyamBAzc4TPCgifq
s9CInZSFSUYsQumT5uJKN7taYX2KNPVSe1/mOO6zI6KfLoUIwr8s80hqDDzRMN2aJVKbMWyj/T/v
rv5vjrKpuybaa+ExLPw5Rne0tlWpBv2R+m55FyPk4VF9jvrkwlq2XeNCxQVGdA9T1IsOuuiiBwAe
ldsc/3lHzL9j7pbjBs5LSMsV7A321r8fNxISWe0IzhLR6S+l0q1L9SEJY+eSR/C2hNa+T7tPKs+s
l2hS18AAm9n0SHGXQzkSP42jLCFBHUYjuXlrkC7EHhyLElRTVeswP2Jt1mv00LSzQzeQ0mtEHYBv
K79l5Xjqfd3bBb5eo9EuxUXTsvGkxcnHmEXbL5jc/3xf/DeXiGmCHMN0IW3zX0YyAwQe5mhfPGrA
ahY5tOcecDlCEAwpeBOecS3+dHL3QdRAvC38AUc3DFucP3TIIsoMtN/b/ehO1TGEzEsRWRB9pw17
tPfaptSyYPXP58b51xu5lEwuuGfwn7QXROFvCD+6jSLSzM54VHXjAl+Puj2D9H6S7Tc6J/IJtJoJ
AIomNtBfe9tSDTqnVWwda9PY4Gm86+EENyQfvtluR24WrjXyp/PP+FC7NTdguuxUsI+hET/1Ez1A
fCsmQr4PDnahg0CDf1I5gX8Zf4FIDPMUQkncpEVN7pdApdDpMiVYfEwvqFtMLyDf3Rie1cwNxKjk
EcqFZUcbJKlw3S6b3A5adXfkruA+gXXH+5AZ96wO7J8aovwsKvSH1sqTGbckK8b6i+4F5jss5WQU
gyM82TV4uDlnAbCwdkrDaku+g3vBj9Lt/vm4W/NY8cctT+K25TBYwPMYUP7+nYjJPGnd0dMfHukr
01pO3TMNtvw8SaoppMoNz5rX9etI5sllHJHrhz0c4BzWeKel1SEVlr9ra+s0ufreykiyxuyyti06
t6DMCG0oQ+oM+XgugnctIda+iS2oKNuC/iBiDL9hbpiNFhHajrfr4vhJaZnz6rpgWjLjPJmtQXoT
a56SUgClCYt1kTpgCExeaPsjV29I2wrbbDdwH6SiLKGr2gr+bl61/+EK1WcT8J9HCjomzmWL42WL
P46UNlAQcXxLfwxF9sEqiZDA5PdR0YTBuaUTjARtlZY/S94lP8Om3xe2ab9S1oCezsfpZRbjNTPh
3f3zOXT+bl+2XIfCDXpY0IfEz7n6n3uWNoERCwXtqC9Y2tLkqu84p7MVnmXKS+6lktpl0KiPaEVU
QW1Lsr0P1BYldDFnC3L5FqC5D+hF7RX+KvNauRRlorZD3ul7V7pdGoHK9K8to9B2VqNmDNykNk2L
ICQzD1jyxHNvfugd7otaP+mIJBz6g7L5omVJf9QByWgTSTsJueK5NQuakmI/YttZhSXEHasWNJTm
i990srXoCPBNIyx7ftiuCMANd5R/EZ9byl6HtAF2ZioG5HfmxtT18abUl5gS3yUiwzphaGbuAVwE
56CiCLfrXIwiHVGC8IT7ah16VrCuA6Ne28gmt2YE2kCijfxP469n/Z34yEnhPPCFMhnVDEsC3/37
F2tylSfLaAweFD7zW6pNHXKSBKRIFsp1rl1su/we+UOzk9PoHps4OnlmFr42E4EXvU2XN5Rf54Tr
mw2LgTqynKYNbVymjbo4SlkhXOubsaHNYdXr2Pma1AFrm7jzQVqAis3raNc2StF6+dQ0pf6s/OFd
0zni2ub32FNPoiPRiwMmiH2ovkWts8cJiQLCBafy3HeGgwZeOykzwKETo1/ETTJ00bBz+UrTF4ha
lIZ8pM4ioDuPyTr3qA5xx4nPbRyTt5Q8yyghLzlkltQ53sFxUZJiZjgVIfV4x4UgLqqCkstgGes6
kz15OGqgdTU/MtrHkFon6Q/mNoh8/6JH9VaoQT3Z4KSQ6IDL1iq5lwn1HkpFqMhEtkVFoh8CZZAO
iXQRr6/TXjIyDzdNGX/Qe1kdYuQAAL7z7TSLgCt6olRbpxqWOUEgpYyegtCldhNTgJRxjavXFrTQ
67jeNIhdN1zo5SycjjeCPFy8X7F+K5OPY6XrxzbD5D7VItg6g3HqwKhcvIK+Do2z2mM+UKEGevhu
ESDxaOPb6OYYp306HuaQfptaNR4wYvI5bes2WO1Fs9mbZJ1S5Xoyo7BcU4HTN51JS3+QVP1S0eTb
gZz31O5+xIQznkVf39KOvBDH9YdN1Y5kOWntw+q5eji9yR5xw3edFuQeu552ncirtH1iluLOM+9E
vX6uzelLRqbzLlaJg8AZ3jhrpWPnOner8j/SK5/uUU53hmLyptK5IGJL22l4LA6lAi9t5/V3Wt5I
pyQ6r6pzBSEx+TGvxXTmtKF6cyF3eqN+MG2SaZJa3SKNMmNcEMMiZo8axph7wVcFi4TX4LFh/ePv
vSy8uHn7w9Vzl1pCHV8TfSTfCaPCLvTr+uaPUX1LKgI00raCuO2mZzS4W8oZJSgG7rdeiQluqvv0
6hf1tY2Q+AiUHQ9ZO/SSUEp0GR/LiZrxyQXQvEpxPe4IFSUo06Y0KfsUmvfYOpvOZxUWoEoVOoqB
5Gee8AUbEukddFHePPYZAPqD5L3hOpqY9FvbAjaAZJFUaWbgDMgVzG3TOUPWA21SecP8UvUUznln
EGJBhpoGh3UuRFdJESA7sMh+sxwuNTG8t/ipiyboviG/dqmw8/lnaWDtoXCfLHFPmkbc0TP19/ho
ZwQ3Rg0HCXkXUIMUvWKKFn9NGElwKzr/1OSWfUnDud6IvMCWAFabwXnSk64kP4iYXd/W7HXgTuQD
QdXeGpU3x/usk878PPiutu9iRH+boQHiI7nytwMJvCe0VYy1YfNDNvFw8+aNLASZvS5FIdZ28uzD
V9x3Q/Kd3ndwn5q+OWqGf88phWs4nsj6rK9V5QfXyMEV33oV6vywep+WynhxAkKFtHG6Ea0KGcRZ
dSaNWY3L9ms0Td9HX5N7IqNRtzZed5kKHf0BIyXRQMOZmISwYC2kJtqEqaWvLG+S92UuE8TRUz1o
0Q1v9y0ICZoNClD7gaIXTCmD+V1H6AMDgbMN6y4/9RDZgPjKe5uTvYwZJimH8MVSFq1tp9525vTR
DseSWrjEd9uWaoNCKn9FYFvEktSqUn9inAo3bRHjaqAALMPa30kC2U1yKNd0F/ixbqgOYaf9CBvd
PLaVfzdzEBm111rvCB94p4XTAFkPkvAY2aDpyEhEefb2kNU7z/cDDblfYTxLcAjLouLXU2NhIS7h
Im7sPTEqT7slosfO3Ine4cBY/eu5gGZBKCZqtBljVM6M4GUTDtrVkLWE78ZhbWdJ09um8k4iwhsq
sxnyNDDKbqVrfCfGlnghk3mRI/1mo2hQkEPGRgYTmRDFYjzqDqWOSJzbHQzTrtsbRnqMA5IN0rH7
8uvlMLqEjqH2RZO1p2repKbfnFo6oVRMQJwsASup5W8kS/pDRHIASoAZdrRsQt2sT5pgA6nim5P2
1Q5xB61KQqK2Ri7GXZ8l74gKeYcwvEKdgLzAy0AOLQzkZESFYoYoS82OKGqZ8WWZqk6siml8MUIG
6pRYcqZCSOHofHQzHGmBFy+bP55OPe2LSUMZRbRsvO2xWJA5lL0nuzNjcoC6bdlMMxjv7Sl+PQuf
bbz25oyfJeiHe3FxWp4uj4J+Jhcvz+Mh31U6NAOTqM5q0F9iLAJHreGWLBNMrz2D/QaxAF1jw9u0
jsK84eSvukUdtAtaOn1qvIuIPp/mNmdCJbSt1H+IgkiyHr23KWyHNW2nr5XrAGAoJ3SbQelvBstB
DV32pF/BfHH7GGO899pQY98FJDdtUVh8QXe0n3r0qYyVw6rtFDGLGIKlA7ifFPI1iXI4oUYsg3WC
QrQvUw4U9YpTX4mfmqd98QxFZ07y9QxZ4aomOVZxD5UlOAy1wgvW9VvJFOfiKrJn7Tw8uiX3fiII
y0OUfcm0aEcUfUtbDG1JTVoYoNbuYgzJslZP1gQWviC7VkjiGsqZhK1sUl12RJvWZ0pDhwVXm6Q9
gUPRTO5U84bb1xHYX71fXopnFtbyvuXR8trbe3/97P/4z2+/wQ5n/1mnhXT4aab+9jfThe359meK
UoBpoIv12+/+C2uLsHYPtfL0G4l3+blinhX5YfkDaYMxbZe/mjM8kebVNZwRIht+/ZW3vX/7e78+
TFAYzPnpTQWjtrGruMUQMIPG+Ibkrm3y7WOB5ObN95hkRm0w6YtPPXrahe38BkKeDJCbbUyEPb5J
BnwwY8bYNbBG3HI9eLpBTrRieWlLcRaOcjcKuPmKWjnFsML4FsaRc4xEaJ8yiEEn1eOcWmW2J3Za
E770i1Bo+edl07IOOrnSI+C9LKAFZWZEZNP809wF7dMYx+eKrMP98r7lpWWzPE3tzDpokAxIR/nr
/XYCgnR5R5HgBuxE7G3efoCZPAIHVsvgVpGT2IhjY1drjqlqJgyg3Dx9WnXkkE5AadLJPmBe7P0X
O7XdLeUnOI6B3Uzr5WGWItFb1wVxvKvlhWXTOwLa3KJ6zYtZbF+a3mYR5r6pc9+ehjPpVC5Jam8v
uktW1t83ZFWQrDW/+49fMwQ1eVa1yxDUi8natNKgiLAIexXYr2mes78GZGLuDHoATID+W0W7PMpK
x/n9xXGG372954+nyz8smOC3twRj6I7rt+f/7keYDnQrqSOmD1tqHb/enaa599fDyRzYi7efrCPV
7FEtHW10MSYBf4ffJMBvb3v7o2+K4LfX/njf0g17e+23D778y/Jzb/+MnUDbTubVM4t7Rfm0sX4d
uaGVpk6q8nyYCn+qmxcxP/RTlaaH5cgUqsvIbhFYT1JpH5Zz9nZGl6deY7AAS/OE7a/Hy8tvb10e
LSc6yrtgosgy/0DX6dq4zmQ67c04OnSCPvKhn7xiW6NIKlmIt/MwV409VqnlChgmI64/LtBibxmg
nIrVkV72LHxwpNhZlh4Xlm8Gpem0bKraBWr49ty3Aw2zTGivCh2thZxsVhiMfcsvDeckANvQA+oS
/nlJTLe1ahcJF3X03H1czkvFxHdH6sprwaruuKS5G/MJnhrixZrtcgD/OPzLa7+domK5TH8d9beH
viq4bKK2JaQ++Ca1iC6WHeXnMccbMLVugf5HZo928EnG1XrML/bwnCuFUqRgxSXcHWJhdxfFBRHF
vt+uUYnheFE9oH7Zhtuiaep95+F1zplKYtaYqistiOtQGuUH+645vnlxs4ev28ERKfYxQIG8nvIA
jHSof5302rqVuXi1+y46GgRkK1GdvdR6IEEwDhRavkbAs+zxZkmVbC3kq9zz6BLVxIrlRulcozZ8
nSpUpTLBKNaXqGNL9ysJXNDwklisIiSKWy3iXj9E3ueywmQKr0quB8v0j2LUzolfUBpzxGcvdB3k
cfGE4Vz/hFQGqRtGmNZItXUeQDlT+AKrNuvXvvCHXdazoNes8Us0DSCyEF3iNNAo4rJ4osNkMDfw
IGXVyNFNJUF3mflAWt/wbaIBDDJE8/aoI4I72jfkG0tUZxyM720nl8cxk9/RcYw7UbfewUdBga4Q
xWsWRM+ynsp90cWzR7vZ0hzG5zHL5cwxR1iX9vYXo6NgZupTsK+D6NjzZXgKcqpVqEy7XRnlVy8W
H2xyMbnF+nDOU5QaHHaCr12Soqvsm5aJ7NoVpFgmWXygDnpnQCrP1uQglY+SG5nq3RFry4M0E0Ie
OjxJtmV9HYxRvK+SgzBtMFCalDvSQvKNa4z7Fo8Kc5cuPvpusO1Hxa0wnrk8JjUDzse3Cct95xX2
ecbioOZT5ILHP0F50mUWpM2JmjRhG8nv6pTSB7qk2CHfu4q1GJ6vunK/wMHWVoHRGgc9D5K9hOPV
DO1FOQwKtl6Xd6MeW2R7+j6pde9SwuFyyX5jnu1PW/LHnroRIaDUBzKBCCS2cSGRSkrgejNQQjER
TZapq85BE9VcajELPW50mitvk+UHRywk/pyipq9DDK/Ng3gltWk7y70kXfE+6KR+tHI0U50PZWqk
hijswt1UPgllbjfa56HXPreHRFmPcSAXIAnRRoo07M6R/lXTEOEBVkRIXiNrtqZmjocr7aPp2Hvv
3nkInF3QOlFx8yhib0FE1t9TL4husae/p3/DDJYV+k7Xe1y8GBGGkgtrxMZlplU258y+hIVpXNIv
Ey3n94331SjGZ3LR8dVG1meztIZ7MPhIksbxSgsvvdkSSwBzle5IDCxsW7zL1VDZL0aprolRER8j
hm+I9ZCqtqFzHTX0XG1PH8mDaDDRXH91tWTbi5hs9FRVh6zO3/emWxxZnx4RRYh9ZA6XzhrpX0Td
saBv4uRZde50zL+GEbN3HOBV5VvaIRmnd3GRVK8K7apvDHdl7gKU9PBSiH3PHYZXO6FUTFdUTyRT
JAT/uAyGfRVZYk/TZkAWnZAtrwXi4oK82+cJ/YNyFu95aPoy24QxxaSgUuSIm0hPzs3kfRg6ZNdW
DS+8M1A/C6z0m1EgXTV9yzwz8UKTSibkQS/NdU+gma8TKWqn8ceRIJJ5ta+t7Kr5qOVgg4wu8a+a
zH6MDc7yQu54S7YzDZ+rW7QwkYa2fUZ68GJUBvUEngJbLEy6LVpDL/6rB+DzlhXI4UJVH0epfZqZ
7bemgJ8whsa6IML7pBJwG7Rdvxkif/WGGjwLYM2gkIfcnq5xWnzMteoGVG3YC59eqzd8Eo3SNzlS
GhAKlQ+90aT0/QOIYa971Rf9Iyyx6aqR9lNVx0K2uALGzwSbmce8sz73Rusc2rh7buz455JYNST0
TWxkwUkabjrWsq81HWpUpWN1TMdnNyrFthscZ71E7fUdFUaTRL3MdOq9ZNWK80F7B8L1IOXFSGLj
NTTdzUA74GKXRrui8yDXqYamdnQ79NSBIBSy2nX2+GGyynpbBHVzs7ssxvxceltPvmBOJPk4ayj0
kx83xJ27R/bYg1OQwT6mHjVr2HDi9pdMJNrVbjdW0xYvRu1S0sIRELZ9unEjvb2k09e8H6uHS7mu
NfoXpnIOllTyuJJ+/GjWYADM5FKbcfjikdW818OYaJ66KmoyhsJ3mul3DykohE3IxsfJaR/d+C0y
rOqrVjvlpiBCFc4QFy3VSOxgcW+spBzGddUFwBUKVTzGhnuam9QF5NS5U5JQTWinR9eQu7C84pvo
Eoko/KFiLzngoAfIBcZTDNnFtWztMNXMoQyiWjc1ot4rAvc96Y9klcddcQ1ieDe93fO9aMm21GMV
vxtB5VRBHoIgS+Onxl9MNCkdD69iM2RPQ2qDVYwIzOSaWNeOcW7hxp1Ro9abohm/O3ZzG3MdQMoY
fdFEJY9BNg/b+BS34wzsrJhUMvWqvF2ChWTdjoge2uYwMYe6SzBVJ1Pk9nFwNQl/tWy49VraS6Kc
FQlbP7Ox7d8jQz0pAejB8pPouU6w89ZRsBdQ9O6hp76Y4QjisssEEnxTnJqHJmkCOiXOUwb6PW0X
lvKW3JfY26l3p9zDqIoazrEjufgdpRUuX0IDUHmb6xzu5sl1nHmu1H+hOC/2ScwS3i1772rFHuIh
0jq9QQ23qn8EBWANczr2HIXdqE8fQ6fCICTCYg26raZzb46wYSiZ+hyZNZayd02umF5odkX4ni9X
ulIfgqTx6egZOB96o95VeNI2pqC3W/gzX6oGjsZM9aNlJe+63mLySonV88EwjlHvMB8YXpUN/gKw
tdr1ffA0VFQ/Y4edAHtCCiOsYYhC7p6yMMUVMhqE84XmnX4Tst1zIM007T+ZEF6gMQY/gorOHKGZ
1gM6C9PKJrxI7z4ESEiNLHnJAy7lLnK7Ta0z/DOF4aoYpyd9giaKrpZGkayfJt0mmSkY3kesmqkg
T9Gr77TXIPBteAzjtAdzDhHCOpix9z0qh2QvoGHtGwRE21jWN001FUQYc4tvR34Q1k9mdcnBI3l2
Q0I8l0tb/KCZ82y3hvhO0hSFZDK0uXsVWzXKjY6k/1Ek8l04pWTTBw7Ui3gCemCWzBk75Z4t5cB0
M0pt70m8J5rde0fyoLmFiveizL7Koth6UY2fNcLXPVqTRpnNb0EqhN6lcNIn3ZHM61GPbKOkjQ61
YqVRMZe+sBRvPSUfWj3PvPzk0Pqt2pMS+ZhI7zw0c7lETJDqDL3Id0lSFrsebEUYWC1lYSdchWSJ
dMQnq5WvYueTFySf3TDF+Z445aXXuw1K3OAsGnxcSvXiAIPWW/eBCVAV95Od9XtfUsFI+uhMS/BA
KZu6ijV9Kr00P5cMBjXtmI3eUobLTRBPaNv8U9maz+CN8B/ZTnMotZrZsqOSI80qfnqgYQdLEWyx
SRSsZ1wQJVAvtpBsx+8KqfmrBqfBtpFYlifPvReDN56UIT4NKTjUROeGImmqZkN3YaqAVYYb36GQ
w/fS1p+GcVf0DmM1fthzqbw7KtAnQ6fYos9+hEniYE3rTZTa8l7G+adCV+eoLbS90A1AbBOwpJju
277u2R2mVTGaiKY7hnr6HI9adwQOp6D3uD+Z8JhnjYyqVeVZ03EgMtXh3vZkONibAOHu287NKOFi
mEODiuutjd7ZQj2BESP21Wfa5NTTLqpKBV5XUl2a6U1oytZN4tyy0EQTrj7bxSixTPhfrPxTZIrh
2YnFU9Kan3KkpU/SKz4QF66fGgOttFHUI/NNaFplbNsHTW/PueqLbRgh9QszPb1iGdmb3FiQW3bp
DS3WKZx/Z2pjJ8LyWHr6a5cUB1PzUzptk0t6jk3rS7gYVGB1j619TvKmWscj2jnEhRim8DPtdWsA
55ZPP6mNP4dhxsHKJacP1KlTOHD0ArKRe//K9Kg+uaaDwyqYbiJCbVAN905dZJB+Kq1evxuhV0D3
KIuNnefT08CZWBUmFg6XCHDfbIHENebeH5v72LjtUcHQAQDnlIl11ZvGXg+BnoMI6R5J7KxwnUVX
z0+gn6Ga2iV6cQo8PUSJ7ob7RZ4ZRAmcHy1Mdoyva+olNU0OG6Ylrl28RR3ZsfNkXGnD7Wtn0r9p
Y1BYkttoGuZQC4W89WP9TXfztUWD+tK5/UG49XRsHVy2HAWgExEBS6AbNss1jkx2o4K0OPZR/xMZ
4j7UseDRfKHbT7NmNRi0q4kfZcC2ziX8jDJopg0yHOiHtI5PDupR6F+k0q6C96GrXejS5Ldg+Ax7
l9BWKpF3BNHxhuRw2HzzRiF2vZbp+KFXsj0w80svUwoC0i1Zn2VhurZArB8TF1qgRcg2y5vX2p0B
hh8xMyGV9PRg5TuFv7PQjWz7njXI0nbKje4Uw1wH9VC+/6s0kGgmcGDtnPPioC68r9uNyE0nu/Au
GesR4quMdKO42eDAdr/T8Qeh4LTnslaPEkv1OYgdXDPxeB5NyQkXtna1vH5a+yVEI33Qnq1+/MH6
uj5oo/3VGDKw4VoWHvowh12hsXC37Y80+Nyjq0IPQa74nk9FjzYo03bCsnGCtGFDt6I44IhUdMQ0
iB7QsDfCaFDpWkBkM4u6ENaNg1UlhE/3pVolHowUSsDGsWx4Ghb4ds18FCdNehF3N5Vv64wUXKgU
/Z4VMUwEvlxryjbJOQOYvh3T6e4kqQamDihkRe8mg72z0j0cpegTUF9t66490IgwP9j5dzExPxrz
/tKwGjsyD//ANVOfa/O5oarxUMq7aQVVmkaIFKesGO4jaKCmCUFRkri+CgLLetiedqa+gN8pzq5J
Y+6yIDUPjvBjxmg33E2gg9eh36Zrg8rryYi1lqhzyP46sq5dkKUN1P7oQ01N8QpiA3BS0DRzgSva
JqH09iCQ1RodZr/XJPPMAtUvRpf1aPl8xcZyBNLuoHar8HYTl9Gvk6b+XkSdfx2K4G4E3RMAYO/9
0OhIlDOhn7nvNqu4cOtVxGpRIAw8ZZbOlDSx8MAhFNyaMkEnZ7dbur7lLZ0DPhplxpBDC5wiZjxs
cghUWmM8W2P8I+/psQZ1NoBXsduLl4IatmmUYcvXf2q1MK+yJnYA79ZT3/f1BorgaeIqXQ+V2x4y
h/a5mpvboZ/oNy3FdJqHl4KW1/9h70yW5EbSJP0uc0cKYNgPc3HA9y12LhdIMJjEDhhWA/D0/SGy
SjIrZ7pK+t4XFyczSYYvMJj9qvopRkgQaehD06l2ffWQLNnJYT6jJequOudVSu3qmDOxFpf+9YGi
a8wd87XPfOBtZTxc3bi4a01LW+p6IIkbO7uVy/BlGZKdO9JeoEZSYIBcqKYcxKtiSfR7J30Z2x7h
d3RvoIOa73457lqr+BDCjzmPi+fG1tJDHuGiEL4J18wcysfBYUcCw2EXaTLa1j5sXuDAPsOK6gH7
pXmMQMG5hUy2bMY6GmqcbOsyewhw62QhXsr1yKCGtEXy7FaoojtexdRgiqrF1qXu/dDKyGKWhXCu
Wpq7en3mtL5uSjLDyE6xXJmYwP2nXraHhqb7zZJidpSmejHtmVeIzI9gEIntRNU3/qxTNCVExyIP
Su8Q7bPBANHaEGHoeitFv9PffXZQdtPyHufy60gb6GmwRfZkmIghcutZLdyeNZLgeRxedKug1FsC
fRjj+Idl53BFMnrS2a4mWvWrnEUAuzY7eDlx4C6Bbj2PGC67oWLdp5s8aDnqBego2m4s0lOcdRCV
KpVdvPmuzckKzaI53UmMZe91AIwqVlwv1Y5I8CZupgXuarRyyGo0exh47invZ7ZpOX33fZ0aCE7W
jiu6wijJhdqi5UXaXRBDJXttbeNMH846bD0bZLdXPMT9RMp6XWbVbFkBRZaS/FbznBeuhwn8aiLh
H/B5lwi+1u6P+ZrePWU+O+pW+vN9XjgutFqR7ZYq+jJLKt1j4cWATmR3B2PH3Si9aJ379XMEU7i0
UNiJMA75N7MuDDRcDEHkfLncFmtCRBz1sIvzYa+1v6etXTBOVdZDNY4/7dI5+0Wktl2m49QvlA0S
zn62u0oLmtrGNtHM7A5q/3H0IYTlsuXMak4RU1L5i5f9aDbpa1nFIuwYmQamTTgMtCObI/A1dH1g
4Ugi/XtvZLTPxTmNGxACw9KkC4Ecu3MXg05hqLWbljbdS0zcxJurZQcMuDkIlxQZEhw6uCmLJ2EU
r96YPvlTbB3h2U5ba2QD4tAkv9P92trVpX2bOnc4S0QEHTIOfGZbmr8PWCwuRmnTcwDxywfkvk31
lq+b7yioWkAl45w7XMpOJVxSd+KcDNGQrA4bjBGPYyfta5KP5TnLo7uqdDoravtdyatYEu9ilsyR
yoz0iZ0tP3OtjYNSh8vVtxR70AYXseeuf/80w0eT96OSTvdlw6wq2yS2F+11XuQ24YK/O2omTv9q
Ayj+tazFHpyYMMdZ42E0frDhSu/9Ipj7tVNxNb36YVwrxouairMMWumO6gcKnGwVlBBor7XyLjbJ
6SfmtqQZU8cl5Je89lkDsZ6WprBMbe+C4eibJSV4ypiMxOBSvdEWEU29XdETFe9wPHgT0kfrXGDQ
wCkr8SRl9TkaBx1lm2Z514+TlxlJAqsu/pAKFG9G3DDEVTwcOt24LPSkXCNs0UTdlTU/z0Uijzbw
gx1F6HbwOXrMYvhaWv8g8okpvTZDdO+zrw2H4UvmaG9jhP7i4fk8x7m8d+lqXvS1UJiop3QwxSfl
P0k3c8+fD4VGGDLpyqfCjUycm9bv1BZkGIdxz22UVr3PGeiXrr5UuTN9yVMX32myrYyEeAOw4Bdp
+c8FF8I57oAVdv56VVMaspkKRlx50t9xwnV3Ib29H+kFa/xW9xi7aoRsXL/41fijvnXlwo2sk1cz
L/UzIkt/hGXFhqRO+pON59/ItUsDd+01nbL8sf0hugaOZ52/cnc2LtUMQqxt9pYmsmcdZ/22NGYk
G8Oar77RBtqSd/upKzxMHO2y/5wtGO0TRxRi10qme+oaNw2tBRvda9OD/nNKtOTcjKz2uak9U8WR
nMVgh3Nv+Ne5zI9anbpY7ls6ZwzxPW3o1DHKlitqjW8rjylvOgFHY1PrWtV0IOPADCsRZpCLJmBg
A5E5K2uWICM64BDBLkRImb4MzwtG8s0hhxEn1KLmWe/Maa+MZNcnpvtUufPe7PHq1Z5xK6v8e7+s
DppRdtCWXaZrqsZ2OmRnWQPlzyoGhUZa9wSck309Cf2eVPUbb4GkqoIt+GwaD2bCy69QKAPM7SXc
g8wJhsoF0ciOeI9Htz15TFiSqcayRxafCPsPTY3OvvLksnMpM9jJ9A1AClSJSM1k152RwWp6pXoh
CeJi7C9EoKHjT0NJ284PvybR6YnyPWM13ZjYV0j8xFeZ94o6BTPb2QaNMJWT1qE9EeLQlGF+tYH8
MOr4ktcFxcmd9mLKXt66mHXLtYxo37RGmIDWfqQFtXqIpl8Vovx2TDhdMPKZHxxQ6fcpzzbgZ75C
ee5O9BM1WPN0bDQpIB09qvrrUEmxHW3ODwKUoxrtK6Ej++r4+UcZN8Wx9mbtjtj/7BdIH4zr2htU
ASCfG+A67TP3HMBlTUlpiNhGHZATjZTmYfSfmHvnz5r2q5j7eo9mOEJQ46ijZH6ZmIxcC73AiROn
fNuyNLk4uXnPrLq++wYEn6J7/eMXgB7CAkt2oKUY9hyrcs+aiWFVq2gJoraJN5nD2UsqFF8SIx4v
Zm/3YO5muVHt4h4+AxdCsYMSHSdKpKJ67+nYGzPHuzQjkpWItfqi5uzLoJjk6Yb+UCNYwUt0tsXU
kHSWRsskShw+T4q8BFy/mUapXs/nm7Hee3aPwdZxwcQuQ+Dqc8QZneHdlE0PdsyJM44e28SY7vwE
7NC9eVcoUVA0VE9bPL97OkI405IkDHGHulfQHu9LmY27acDC0cSGA4Uk/xav6wlkkzWgrz3G3Zjh
T5+nAz5GLWQbCYJgpmzAHB6LylRXdANt36gJxGhltY+y47avSLP7ltwgYrFjrdgWY4nJNnLg5sCw
ywOvPoMV6HO2pV1NrZDD8In7MIQdPFlutc2i7gww1d92EtvcOJI34zXhSezpiR8YyMWT8TbWHMsa
9cEAMz/M1pzsIgWnzZCtu7FS7Pym6M2LVMYZnEt255wsOQrAnfcSGy0Cngxh0ZiBa28bLwz0Rybd
zFgPtqvmFyuzsseYJSueZ0wtsNNVZ/N/6CkNYoYRjHLdnqXGNlrEheECQaMMrMUMbD6M2gFfDhGa
2UjEiwvWqcfCW1qCeI3JmFd58ncHohmgLHe8VUoGDOJCwBEE2MkousB43cHsWZgG7wyo3N+Urj4c
dD43rRFBS20Imz8jD9ssbQ+C4vSiKM8jbj5StImNR3qNT6aMCBGxTnXcZA8j84zAmRj1dn3WnyR2
CzRN5ya9Pg0XDlyX1hFfIuf7FDv9Gx/Wa6o8hV4BxMo2B9wF1PFsDD2xdoklXqHS/rBEo26Rtxel
33F+5gAkI5/9h1MCFCKQPLX7yh7kN+FqW1Wmz6VQ1VYbnP5hqcsjjAVg7wmNBKsylxdc6tJQ3qE3
IMVYYi2YaIRxE1Z2dueXwcKAPteFzwJZzPc6oSA9ctQ32zN5kT6k5do8aJyULoX1Q8OOS6VYHCJK
NNw2BwqJfBDMc+EkZ5AFrBxGHr1RNbH1EtIjldEjEzeL2qZtyjQkxsFcLFYcdrMp91XJCLZX52Ee
1cNLjFnpbNNuUGZvbJ2aEDMz2N+cXlkQWAcvMpFKNMc8UrxJiWM+nX1rUucZpWjqbPM0qLy5thhW
9r63/HDNuDrrwizPn89qumCAMxkrFVHuIkhEpxjE6enz2bSYJEO1mVlS0V1djcG2Q9C2t/EJtAbQ
USGwjXlpjHN6qJ8U8SGUZD7makywJQIu39QubRh6vhgvcxvTouYSY29jz9pMVTJdW+T7z3gZ/V3V
8wLaQkV3sGXOt47zSuIb3+TkDk9mkcJCVQ3hdyU30qElyoQDQ3yFYWBXL1cx9urRpDWmL+zn3sr3
1kxheKpTz1aeawlGw6iFCPL+V52WXxN2/nvkB6a6uNe5KS/ujr3tCcmM/VeZnsBtfLX0kmUugZjp
e3BwsHm/f/ojphiob6TS5rpYEMNwSuMuVxWDTM+Tey8ZX+iuExctYaVkDPU+8INkePU2uCl+GT1N
BLbNZdzqVOhEWn8eLeutNKYn7HkQVLP6I0uXcm9EGlVvtnGiuu5qRVRtgUxojr41hFk6czD0xnOL
XHT2o/IihzgPlSTGa9Xsus0eVrT0wTXa5mtM7v3ENskJe1RupqfcHXqAnX9YZFtxS+UMLnhtd680
DwxGWvR0d5dUcpGj2+Lv9nZdyfQkVaYWzBXsLVe+UDzb0MTIKlHpEcFz1Kkgq2a6CCGFbLqJgXnr
G4wVVR8RS8+zbVcOtJ3ltf0IUq/An2ofMwroRPRqdiCAKc+YqJfCkZK6BbPRan7HGt7A0jnR8uBc
GWWx7ReUb3e6ePUK9/eywRfFfXMPIYv8Rtfgeqe4qsiY6S42EJZqrg8Yq9RBYUGoEgbPzXgwla4f
NCgsaVfvxzq9JwxkNyRLukPXOdvOUft8yNwPdaDUaavAgzzVgkaLRLVhC9YoVAPzT8ASzibNQY8k
uW+w0xbGvRn7a2YRWy7rryUjNRhdlsv6IuVGSOA4YGVOqYtpYvarZnvwi57cC4y/3RT7E46+srhO
1fAxZWtpWZQfzdl9bQwkksbN6T+yKPq2+lJte0nJA7oFEcEaFDmw/CsHlMc2gv0m7fZbbOo3UXfl
Q0+JnwlD8tp5xsM8JAuD2iIKWQjnUwKmrdcrHT0M/Ynz3+p5VDfNcnWKn7qnzzwBeLwXLJr1sYeJ
dLOs7Dlr6/GwVA6Na0CVe+nOpFS0n7biTlFSFUCxre8Tt1HE9FCdAqcwTHr0+ve4bfozpWWrgdT+
I/j8v0SU/0BEMbDHEDP97wtiD+/qPU3/SkP5xx/5Jw3Ftn4j2W7YwqQgjxzmP1Eojv6bsBwLswzK
uaubcFfIzvTJ//0/QvwmTMMVvk02E0S7RxzvH2Wxhvebr/s28WZTdw3+y/+Mh/L3FDmLKlljil+F
o3scn7w1J/qXpLLu4AoBJyiedcmGlCjAcNAKZqZZZVzzFJJdUSFrSoUBqCeqQZaCpclvGReU0t/j
tHnrOs74RVQp8P3sYzDOTqdep+Y0b7QzAfWaxdto8f518EZ7MmRYAY9qQMyqGjt+Up5WXcy8e0ml
t9N7+jAsknozONKTHhWKEiwj6H0Nu6Sg2mAw6IiIRsxwseoOszE53z1wjzCZXDcofMIGnqdMBiwE
m+dKuQeziqqtTxPgAxEQtG6n7kP2GPkObNxjA1kqWHRKZQYFy5itnHfth3jLrum1qRLM3N1zU08H
y4nkdtF6m7EAe7ABIkVmLgc/BpJasfowUz8bVlZAK7TbQE+jmIpcNw+j1Y+SkFm7d6P64PS4YS5t
oXXJYV9KRWhKc370OE+ABbQ3FbuPeDkkBbMt7Ia53iI0lI8zUhxFPC6a+TouBk9ncwDKQqtx+y+d
F/2C8TpunNwvd5PpaITB6M9N6XGj6jXEf0nznz/MW2paqsOUpbtsVAOVNfG1nCIizS5KbeFYp7qe
ftUct+5q0L5qqf7Q1WJBB8Q+MuRd/Mx+cdev+9ekseR1bGO6TiRUiazSf1Hlos5pon9kve/cWrcA
2jxlMoz1Hql3WeDOuTGb0qTaM3VowAnSmvCXa+7/A59x/sZlWL/ImCZcLg5d94nFcTX99YtcLqyc
WtQ5zxXbz1yPhgObW3ubTMVMjGmkIdWQ/ZZ/F7R29l23q9CWJc0MhQVDfJX5Rp8SPY2+kxDqzx5r
pvHoUhocdstoPjSgkf34xaiJ9JBwjU+uHB/TXB/3S5LNHPKGnTAq4CiDcSuMXB6lZQe+1peYe6cg
Vo27p7KRbTaxzNDU5HIZfWVwlW11ekZvdUlqk3qWrYPUHzg9sH+Zv7vj0n3pMJgwNH4bi8F+Sui3
Gxf1nRRUHI4dX1V8QgEJ//qeGfNTZyHaQWqZ6X5Q4qVFDtlUJlNNGHD+879/w4X+t7C975EcXxch
D1XTsuy/s5SkRwgWoGP17Db5ECZwDRCHKY+gKuRqxmXgRzY1wEl8Ly5TLqlVmrWHSY7fe13TwjyV
U8gcBfvw0H7YQwXVtRirg8k06DKnA9kXcU2NNNtlnsDmsD7ExNRpKaYoquPod8omRsgtVmNtyMwH
I6uPQ9LRQzb9iElXnwo5fulyzYPWlD40SU5MMoVyu3jlW4ufQMF6exWyNtCvm+qiCZPjZ+yeilYF
Ztxw7Pait5gq1H3bVOnJ4QgT5JUC1YZageIrv4GjvBSFrPblsEBl8y6dhI0ws8RvGzomg9GT31K9
89YqihNcqvKgL+bPyhkuquUk7bK4EbshSD4aTdBUWf02x+piRWZolzpiuYVtD5rcZvAmuUswVgdm
RhWrFdNKz9QrGJROViipTXg+iXXKgGJyH7oVeD82xmwT5+qpZYCfVzJ5NLAi7VqCkmAr/a84Vj/q
Jb3kCahlab2WXZ0+29Z4hKMLc6cjAR2b+Z4h4hM+S48yQEa7msr8rT7E+qH0hz0l02yWKwp89a4N
s0K7jUlHswkM67N0jFenWu70NTR4k/MphMcjNkWXKsKUXn5I0452qcQt+TZTgbi0IhDp4IVSNocG
e+uNI56L+f6sJR53kpFLehnlfG7AT5qS2DPuMMZf8XC0iMdzNlXolADrGlfzTpVJw0psyIHSKMt+
9phRSIY5p3mO6UG2OZ/V8mdP5fSmFaOGcZteDADhH1XSdYeyoPgIdt4aPr3yvVrjOaEQS34hEBgm
mS7PA4uJAKNIXGyu8GcYu4haaOpJlhyryaOZlNZDNKQVtFF7P6UECIbZlnvHdyUjMR5cpnO4pZvT
zCsD/5TLQ0X8hoqUnkbRaA4X5X03OSjv9KHNd4Z0DlwEoAyrMvRnu8N+WFF6rcR0yEjtB2MW5yez
swMlYhOx2eowB7rcnvL4koBVYionH3qn+6DOW/0H6hBFIP9CkoAc4QkfPADVZUDakBZXFspfdhDI
tlGEc1l7ygp8XSoxHDCxJPt9l7jQaC/HxWd4lDceRQIKM7M7+AEzrkRz0yMXy5qE92d6TkE4LBWX
V1mNb4TNgPdyez+O8fRziXX7OSUZkrBYDKTq7WgDfAHEjuagM4HOpqqgP2k9ynBi9sBK5NfJpyQI
e+3ABJ9vsoZ5cCUMrMaiIt0yaEvuek/7hOC0zEduQM3BcFt3Xb8thUF1i1n9TiZhOCcxICUEL5oc
ZDSeyXORDhRM2+Lq0iR0ttVtQXtCEvH3T2m2tXURoozTg/5jKmn/LHWrPLcdaaJ6Kg4AtU964a6V
EKz9lNOmiI32fAF5jeu818R25sK6mNKA1qPDg82GHsirU1j7XnPLEOx3uetNBrJmpdnnBif9WCbf
R5n+cKjf3gsI177uxOcSDV2OsbEdbHzjnauCpHcoMIIAvYUHIgI/rdSpJXWV4UlgwlVoZ8cXYhOP
YFnSqFe0PPbWVVUUtHpzqW9Lf2ZfRt7hnMZ8vP2UUZmIWZcFIN93LZ+oSDnP+TK/ErymT7UGBFrH
aiXv5z8RG5x9g2leg4BhuaTbPqlaAjnzUjTOi1lhY6zLi1F5+7qR4GkWN374fDhM4/Dr39+8nPVL
+Sf+ZP3SwhP0XJ09g7Btz4VQ+NcvrWIcqcVLGz3RPE7Lzhj7Zywt/nnpRXfQLfEmW5wv2jI9jfZH
tvjz1bJ3BojtwCQj8g4tbA8MBMe8XrALFhPuMVELemfEdCkVBjRtedLmLqO4Gb2doPyjZhfzN69i
fOv5evIkS7cKIN2me2xCtC7hO6DIcgw4W/qB77VjaK3InKZmLTPddtkt6VQAyAPoVwKB2PNj/HBS
BqC9nS8MoCh06szrOD1WQOIvU0R3ilMxpdAoZHqyo6JlE82HRmjpzWdotLgLs1xzWek2sXOxOfBy
5TxkJNoo8CtgUdhd2KSDtvv3b7z1r9yZzzfeWs82hiN00xX231aLCj2pNZLYfSqcpUfhN6ZbI1k9
v1JrFD1USBF73Uoo8fToy2WK4iMgQf8YLtI2LJwkUOxKAFQwZ7dNX4AQT4nYDrl8A9ZhU2pOwqq1
RswwTNa5r5gbBB/7VrW6Rll3cYbzkB8jkh/0CUjsPXWHsV0UnAnscSU2mPmLQQdLkXvf4NnVp2VM
CKjiYEdbIAnC7fy5jyN8t3oR79glHzUAwqd//x4B8fp/v52WixXEEML1BSijv307yzZtGXvZT+wR
uWNmubinxmO36ITDk1Hf829+dQAIUukyDSd9WCaOK3QnN6NhHcuRpU6D1LbPu6Fn7zthVY/oBXKY
k4XSlQ1cXN8I+8yAmesvV90HY2hGYCFEVTlHD0cOnoT06sIZocPTOtTdJSlH/DfYSTuZUBAkwKp7
Md3JTunv/c79QXeBfWBVXF5cCpHayfSPGF3Pi9ell3EsQxCE5LF16qolO8ZQeDjADS+bb4XFIpen
OPG1tNtp+swJB4UdDGTlXUqd+mKoDANJJzoBvfyWxWnyVTPwMlYrw29oAeVYu3nIk6vrmDAqQDq8
6ASdMKAszrnspLlhI8FCckLHZ0SYlpyvBBHKZFRqL6Yd1QN90GA1Dnx62Yl7218dxWWpOOtsJ1XZ
G+A0FiM/OslU6RjYKR3jTEO6wbQ59h3tgL7WPRiWSrea3xIq74vyqrCciASPX1cDZBuK4Sld1swu
U3r8Ys5tqWk6z4jmXkD3fx3MjmWjmwD95FjYpv7dy0WASwD4vx15B5wjoWIrDuzf/Al3ap6gePZQ
mFA5ACEbA+TfzzuQlVQPHgvUpdYbRo7avVCGd0esha+dFBTsiXDB1XOzbHVs0GZOeEYpUWB2Sbd0
jVsIOo6rAbVxjnrVxm+IyvbGofj4kbbfU7t2zaaz/qUk+faqABvmRduFFaNrTp1Ujc8CsM1Ihfyu
16BDZ5770MtX6AHZvWk45Yg+2UEAJPPSsfIwyk/FaJ67CQBMQxOEslI/yAv1u2sw2NdrJ0YhbXUo
wmX+Qnl9kmrJBb58vZOk5+mv4pdQpfdumX2YdVkfCUV9VFxSHHthIo2eT1dyztsOx+XCbglwg+qf
TXMud8mMJ9btgQrOU6xfeXO9/0DYYjH7+1XsmwTbfAPG0OfA5m8nUg977dDlIx1wmDCDqcQ+JW04
aR0TlRs3pafFYenHR2fdmT1CWqBxQDSd3BZqavZz1ED6yHBf2Su1H7vL2VzNiGn0oJXVoyWy6mWt
dxP98qiLLDmk5gyBykrEq097DaZ8B6LlSF19LeRLn3n2Xu+4b3+us2bbl5u06NQxwTkbxPGg7qTk
fo7e+KRDCHmJY3AxfMy3McccKIys3UUMUALumd7Wpm4+ECN+DXa4esh0ZqBM0Sh2nery0CXLeYgM
mRCXcWgs06J+Uyh311KVe9YWz7tFDUzPAa8wGkNT8Q/H1d0ecE7PKWR238fMVcXDN6wNxyzLlxfH
aMZtEevJtpmEHVTycax6m4FMnbyaS9Mc8pR/t9Cm7KWMnh1//b/1Rbvi+iyY5XcF5hisc03E6qa7
8eNolPo1WtuvSt1ESCP4obyWyYdtfukcA1jVLPCqksI7jolVhvGMX9Mf3I9ybUuIB91B2k2pRDAB
8MMqrXxTnY0VEhpndJoWM62GciQPaLNleuqNJcAaY+47f6KV2+bOlVbD0cw50E0GuCaytg0y37iv
2OyhB5bRjYQv2SrdARGmZ9SJJC01Kr1W3bopZ66htLd0rHGJRqRH2tlgjXMGjhlsOupa2OdKvOh6
0lC5N9KAF1EYCNQK46WThClJys1SKlgzMK52EQWCuGUcIOVJ06CaySE/FD55liTOviRZTIXjpJvU
l4B4JbfoUTjgc4btosuYOfMj70Nod/mHsgvjGbZqvrcJuJxSqOB3REv6Lfss6FVTfhjQYmQfvWs1
lvSo54qMDVUcKajHNeBH58jC8ZN66alezSq0EP5gYGNcP60rfeOf/Xh5ohHGpLzSES8FCvM2Nixr
56RvZaeJe4fh4yHC6xHQSFXsPGo9cAuXHh+hnz95ArNVXnP8tvJfUat+kP51HrM3YWpkMjqqPacD
XPb6MdV+pn3iBT18+3NSALOJXUq159EmLaDX3iv+j3LPFJEpfFbUezohoQr5zptGiRg9ktwr89iE
+oEeZybcf6eunDdiKdOXYhYy6KcqO8Z29SrjGhvjKg5I/WU0W7Y8tZl+88by0LRXsPY1URDbwxPY
/zTMzDvPJd0bLpC0zQKyLjaS9KZXffqoYrqytNHZxXRVs7zK+S2P+NqxOUqSfvnaTBRbwcWrwtI2
qJpmFb/A6M/paED2K11ydAj/IrNJUsr6wV3rbzSARg/Sap8HqCq7ggA/8Ci/uC5DM5IMYjw5pqRm
pdbNp3jIvlSpsNdmcbQnzy/3ZaV0vi1jsiHQnnyFMEJqBwvrQ2ZLZg7tT+YU4pbE0g+nNM1pTk+W
ne8Wzh7WC5JJauzSuPdeDhV7Iww6/lGjeIkAWvKaRb1GRu9QZD3u0VnRj9vZ5dlBOA8Hzk+bQbOi
Q6l53c5ACQ3NzBifDLkrdbve6j11ckWVpMhHEIgmm8GpNVbFsYzBggxEvU9WXhKcshGpXQOLQNWl
NBVNaoS6pp7jmnYr4c3T3hznU1nCzfncNs/2e19AqebwTp3snAfz7Gf7Cnf4jR5yGlL2csg+ikwV
O73w9ItoyJFA0wyVizO6rrsgdubooqlmuSkCVBtf4qVBsmQzqxveYTHMb27lHoyu++YSDzvoFDgR
EmeTkPfYjrCWqZuRNd8XhsVbHaLghtzBExqCz5vmP3CxtKcMe9etkFSqNJX5q2jIrYOxnb9Yc3WP
1zJVSzasaVbeEu1wdr7/Rrdl9dVjdh6i9+qbKRm6g8Pe/Y875f8qS/9JWWKHz87+v1eWjj/fk/pf
hKU//sQ/hSXD+E23EJWQkEzdQUn6U1syXBQkcOUWsxlvFZ3+oSx9kvYZkbukXKE8CuNPZckyfvNX
DDPfinXDgiD1PyHto0X9ff+z/hU6PxejeTQu8+8wVurwmsHGEX4z5mw85FUdKO6aUNMXqBgyLYA0
FAka/eeDTPtx58TJE66D7lQgHIvt59PPh6wzsbdkQLv+RHItK6brT1ZXzTwC2EaRrM6o9GC2GoV5
68MnSSw1xT9++cfvadg04ogGDtKKn3js5vQpzn8CxMQnS8xqPRlEbtTQIgU8DNQZ97PPp0RPyoDl
jKWz/rI0ZDsSrS23zVq74trewamTBzKZlMX3zW3ysXL4CVxq9Dc36Fy6rmG10W2IoKB2vVdesZAG
Fbg5wh/07+EroJikcuBv+e6xm3H+cb9l2WrGU0IglwbxZDxpI3PHRnQPGlyXP5BhFkkdjiSNfJpj
Zjiay88UZ97rMPtHV6CkN3p9NAXT67yj/IAdqDxNi4+Z9vNp13Y8FXQmnkxjYkCvtYfPn1NbOWmf
z9IU6ETU75oiXk6fD8bSJHtdpfcJt9chbedDvIJ1chCBaxNqE0fpYSLAVEhn3BkcLvt3gPBnPM4b
FmOQ0iRxJIQsXNac7yx3Olqx9VyWaRPmiCf9CmEZurQ6Gcq0ArqIPCrjQab8+RCv3JQ/fzmvwKoQ
O/7j5BnDLl8rMz8f9LVe8/PZJ3bs85nwhHPgBLrxV0LQ50/++eCuv/z8PW1hmjmVMAszBJjN58/T
Zxjr4nwv0Eufl01mbEYSAGSG4yxoHs0LTjf2Sc2rsJ9JFk4/Wz2ky544at1Ty75jzz9qO+iXbIt3
xL0CDYBS4M3vq1amPTcCqNLwxDOG7D7mm7cRHBumd2c36/d+VBvV7SKHkd45X7dHm+pr/ssI8bp9
qa9JumWft8aoc/Y9Ic7VoFvu5vRsyZ+1vWPy3mJwapFrsL7JJDT6UzJuVNBAlgg6zBTlBgv3YR6P
yw8dvuCGraMFFuaJUm+XOz8scAoF8VDqR5Q0auZ9EWptyHTctYjIh+Nwsqqt83v2wLApop2l2TQk
XJINO9/quXrGpeq8ganEzMPbhhXbpnHOojc6TK1ToUho8lp7HEkHuqULYpneRmGSd/Ey3aT/Q/5E
MODtu48v6SNbLobM8ba/9M8jsw82myE1Msuwt5qAVgH0o9ljqLgB2PUo86B74vflt2njbt/zI5bF
s3YrpwCeqPxG9zxCS0FF4LjBiiTQv60AD/aCD3djnTqMV+N+Th9ITWLNmX8fIP+3H1mJKZ08EeLr
sW6C5UOnI7ynlh5TMujhDX+s9AP9HSWCgHZTbLvblOxbK8DhHIsTTm88V9O5ehCv5peyDQybNWTD
GRvibPcIUQxnm3yOTstxbLcQYU1KqeKdw7X5JL0D3mdKjQFmobXTPV88Oxfa3/ovRItfqzd/W9wz
sITg4oaz334jlOYe5hpAyMYfgiWCK4kLP/RYkcYPl3Fw/urt0yvJSJibTUjSq/JD78W8aF+dJODF
8LW13q3fpxfgdvHZOcljf/TAWjD1EOEowuJn3e2wXEJDyz7KZgNqNs3C8vpfdJ3XbutMsoWfiAAz
qVsmUTlZwboRLAdmMcenn097DjBXBwP88HjbskQ2u6tWrSAr7BS+eklWxB3jutAekvzUrcvLsJfv
zMSqG/HL/cxmsXVrsyDy0iLILF2q2He/08ZdFpSWemjXMV4sjRW4nqnbwb1audFC1N38g/Yt4k7Y
g+lgwg3BQHKbg8qk72+2hIRYWzLdgGvYaCX/Zt/hB4jDr/qjLLWv6GcGERTHMVc/BS4UIg1X0emM
pHroLLkHglgV+1qZD40tXclwLO3ZknBNLFFwtFR3L58GcTdi1ctxoBO9bNVf8leWu3nq4+42ZcAX
bvhT1l4PGO/8dJuWVMhNwZj3qq5DPCEzr9vMHFzqM6d2CZIz8Gy8RciN3XQDd1QHLVo1TvVR0hCQ
i8aeYWskaf2hWxkv4uS+yB5sbrWCKbL/wI4OhEP/oWNNjaMWunxREY64kL/GycazkUeKI5eXg+/J
ELX6RJut+PFPE8x1hBtW4udHKXS45vXX9BF70jP/nbGFwun14aUSz9SxRaH1vY1nbQ35jG2xnweu
uui9gc/f2do5+sRCqffyObtlf+9QFS2Kfdz4UocPC9II9JXO47EVxUXx8VjCQH81froXvsvyfX97
gQn4kmfv9TGEuEM4cgQ4YQ3r9vJAT1054khepzMTPOyMiE4RkUjB+RxWGoEqCY34ggfyAZr1EbMo
K/Lr3QAsDf2NJVVuCG+YZOMYSZyrH3i8D9kmfoa4Tn4HRyTq2s5Q2UCUX4ZtNFJWiPB7uOXdOS43
CWHtJwLa3za1ZKHjfNBiALI2hHs9vigLPBq/6ls6NbcHwgnLGPcJ5OLACS69OM/yi4a7Fno3vHOx
fc+zeSNdAClFkUiDnSH+EVvSpk4Q2mweUeY+1JWeQuz+zWJfxKsBrsVhuBWYtIeY1VjGaTo9urtc
/9Zssjy9JYaXhsekpiuYss7gFUBpz9CXuioQlzi4SUsIAkKK95YRIE4JrPhN5ObOQN25h91V7Zws
Rmln5X/pgv91FlnRg8sHY/8X59Rmy/A7IB3Q+mA4dgjSW6Ju5O2Lt9vY06Zf2HgqY+5PyidrVgTQ
EKwcwknwjQiaIMUkW7wI22y9F5f27enmybkrhfu8AviF/7jp+jlvj9x24IEoWyDaRpcx7XizUrto
nHe0mwXKTZI9IiQbunp9MPDykYpV8jlbKsv4qK9GX90qu2n3OJtLVnRmSSvhZjCOZ4tJ0AiKdnHj
LWCNWdU7IXJCyXspW8BE+IzuW1ASbV/yCdNQVVvSKj+OuA995B7aa2/G8bCQXl5UuK/oEjVb3L17
dUOg7rgiAd67EKPHHdR+pPBbha4u+3hbKIwfcod0GBMNWATiGND3RSsdXN+K6hUJeOWzIctWeNlC
QRHpD5pN2mocz0vJRYMnl/M+/sAGrNU2EuIs+H7pRkfR8bJlZHrpAc8mHM3fAj5W15GN6Px+KQIb
d4gHTapbCxz+Ny+d6izs1XIu6cS/Ej4MOmi9/Rp/o+QgxzZfoiZ8jWhnXQIYwU770sXHJmG8Cnu9
dMvSxdlgllyM3ofgS3Qp9B+iOK7FZvaZmdbrwHdHsmZW4WoQtpjBJbZ5RTLHWzrK5NNZ5CHNzad6
zR1xnRLY4ZAcWtrNn2A4eBTPFpAT5k3r4I7rzOaK+7o3ByyZD5Mb7AVp2S7qXb9SPkv/oGO181vd
hy1pzeau4DUmN1yp/gtQBktEJ+436MlviMYeH1Vui5JtrrhGhJ6OInnAVnTqcrt+08r9CMeYfvEy
3S65QPFp8KmxW5npiNOTzToXn7NP8drWVzxXq3OXON0hQ6fp1KdxRa3Eu5hTs2tv17I5rLh0ScSd
bscHdZUeENdfqzPXnz8WIRM8YFYAwyuzSba180X90X9ge86KLZyp8DCXmtLta2lcpPP0Gw44+fvZ
azOdqyVtQF/ApbNE2Q2+233xpWIWx9EK8ssaQqRuJSDZiR8e20VwEj6MHxZONZfOYnOF2KBdJGVO
XitDDpoIXbya0wljMJF38kWop3RB4xsVDCX8qjsSIKnlc80mn9BQPEbQSeI9OmsN7osCqGOHJ5/x
Hh9wcCwfXt26eI+IXt4ywj9Gutt2c72zanS/zKh1T8FszYKdIn25dbnLfzinZ5CAM0+5MGpCV/VD
Tv0cL79m0c1sKMp0VeWuOYvPDI+PGwY5ope8PInSk5TpelNgOzB5WU91u++O1bGSN/gqd0cln8+S
RfIZ9XgFsupLpO8Y+HuIYL/58KXi9pC77FHniWHsvSz3zFnJO4aILPD7xlYWHSFaMubHVqa2+NFc
dwvJfx3VZkHGwSt1TZHoMiu+k/bz2Ca7x5V31DKRmiL7Few6OM4vJyZrChb7n0Z5js1aZhfqIenx
DzsZBVQAv/0pwdT7G6PYRHEYaQF5Yfaz67HxhQ1oqWuiXJimNAo1Z2hCiKoUTEhpy8yl1sbmUunH
clm0iziXzOW//xjha7YUhJjWsro/lLRbAnYSyd62//fVv+/9+0+g8q8zEUKxZVaBlQJUrgpIgkrz
iJ2qlnvM65KSap92mUFLQcf3/qqXsMf+99XbMovc8ve/pGodz5O0Ww3Mr0X33z8PmtK8/P/3t9Wi
IGNTxxum0XwjNu0yEW5lFXSozKkUiYh5c+/oM9v3H5RN2mNicbcJDjlzFInLV5c2vjqNuE69qiXU
bo79f18qBS3+iDOwLe8ZeMDubPJr8Jv/RjLhrba4oUUjoghifQCmO9eqecakq3MQV7W1NfBXeZLx
cycf7NdcEGvqK+qiM5ZYKbyeumSZ0BsQwVvClgixSLXET9j6BGgba8b9NUrj3qLB3HRIMAZbiL2Z
PudFVX3bbrBpteWTflI2qDfyeCWYnmaQSgG1381+X9dxL7gNtegMJiy1vltcidx+rNH+bdpP+ZMG
aVrx6bcxyZsW0Sa+bs0OY+i0nvrZbso7XWfQo2534JwDomamSz2Gc1N3LWNH/wyW4l6666fmKYxO
8MssnQutfuZzo/cwmebe48OZai6O8/Jv9xPvaVLRPmtP09HIq4CZ5SfhUduSFzo8X94LEz+L2Uix
btYMOYirqf8E2W5uCLR+CTW5x9R9n8aBwFkunWmN2/iHophOr9ftx2f9m99L8lRI90DAZsylFRev
/H2LQ/i1AOwD6g9xIJfq1KFp4UAqnLcme608Zc6/Qz3njuCJU24yfCGpYkOP210Qt7YfMcrztUOz
DGBkWcoW+jvO4/ByFdi5TCZ/ME6C24OltbprYn+AxGuhicbeCpNoGFz8Ei/FdMGpbw8Pk+4mdxoZ
WXVhE0MYj1bvBWtWZRHbr2ccvnuq7oplCKYA3VVwvwd7YB+L1o8PrLDsZKEvJtFKNg+vGt3ai5aK
T3yPQlc/b54kLqg/vCp2fxNiTb9ZzWp79kTuKpya0MWLMPH5xlE4YiqSbFTimQzO9yP9s7ICR5FW
EhvLKd4FqoVDuUageu8ytlaxCbOMo4gD5ESmPH+k8NMrbnzwlqA98xNko6cc5OdctSRHXQYrvAQg
izhQRPt5iUcPkJzHMkIzxLeQqytzsmbYbGcbcQH5cvDbc7zDl8+4lktpxfAv3eX38PQOL8md8Qd2
4uHRuUZsB2fUKAGkA6652z0BnGF5htexp7XUI1f+wbMN7gUTdzp8PgezLYi4j5O8qPzhyt0o56Qq
7R4AQp+yaqFURi65oXtp30WgH93VwpvRCCTswbmH84F0pDg/4EBQB86bjp07KSC3ZmMlg+RFY7zg
qxJ4FwRvnCcsXT2C+78PzswGMBOkQ0t+8ykP3fjL2NAOZObfgIMFVn7VgtHm7Jvij/ZUnxeLN1gm
Wdo7kdzV6FDeGqx326WSgngR/8xs3q3pI8XA7u/T+tF9hQ9msnbEOVHzJjCdtclRpBkaa6/90p6Z
b2Q2BPsJdDL2DOSvMK3TD+3qiZdhUewiYCYMsSR/wLZLdPoAn0M0XcD7lnJ9fSpoVHCVIoFcdKbS
HZ5S4UgrOBRvvKW26/t7Fd3NX1AECIOnd6BXYvEYvvm6ZI8dQAWEG8239mSRhLepsQbMGO7K5GjP
ejxk6TaMvRRA4tb+ssWFnwWuCYmTp9Rqq26PjRrqbDzfroXsxxWbJO8LcGKhH3ryRQQv3vd3GAZA
GXpALgm21NekAJmE+u+Kv1j+1fex8FouWr/B2Hzi+A5sPbLNvxr8K/UMTEvuMOZgvWZzAdgniJb9
ZkYzjRXu84FggKW+wQQqu0wOnNSdgV8MvM9rdp8dR22bJW6PKE2y0/SQJh8PdqZrgF4qsbtqHvSb
enjDLGyherzFaQLZvuEG64fgoYfARy62mKda78YB0AGcANlUuZ6u3T5fdv7jNDIUYnpjTQdgLbQN
Lne3+kkOPCSBcjI0Ds7NpPiK6WXjPAuXM/xfdEtx6rPs0r2ApPklXkPn7IBBXLkp+guoFyfRQ8N1
kFLB5cipnoZrbEHQCKa+8uw20CE2xU7fj3tGxJi5zdiV1jXFAjqLpeIpEDys98sdouLIfSz7xXh+
7xSxHZ648zxywpWsavMQkXXADmvyMD45NepxHkMEVGBxtOy8q/ycbPq9cYe4OLPTwBF/B9VveeSS
lfBE0Y9/qhjiHrXMCqyf/TTyBrJAKCNme/hRPIbsXeCIufD773pzY1RXPHRsAuanI4rQEYloyrUV
ffZjjtdC4WmSHQ02m8/MYG68DHMfoX8luxLNJ5RWMgfFcQ6EZf5y1ML4jca5kN70eMUJxS7Kwor6
jUFsA+POj/4o/zbc5hOPG16hKLqAxMHuYtwcZO+hOXLv8gdV1ZEMnPst8mwgBLPZh9t8ARWVkJC6
5bG2Xl8hPAUmATfYzdltvPcbnjQ2bBGsC28oyHvSJo3PsM9SxSauYUGM/cj4kOWUL+hQuVaCcqZa
6A138nlqBfuBSYRwhMgzOyr0t7x3rrd6qnuf50LP12kDOqnctcE1UK6jmJkWZUscxbwcPDPbtazG
n8ilPfYI2pYCcjxdXfrQR5dQqFHj3HOhY4qE2SyK0/szs7OULlgny5FxPpN+N/O1J8Z5gJ/c8Ee3
CQs/MPZJBCWZpUBXybHNXJaQtYcdYUeGV5PsYnP7XigqcIrXpAcSomqiQtp+w7FRlW5En/yAdejN
tmy/Vu/qFybAITWUvHrnTzD/+ZXq01vp2NFdbsUzhyKgYEuX9JMf6mCBxt+LtD03Rbmq5+AQnNUf
jfJ/2626BmhzsGrEDlbgz3bSG/t1pO94H0Agsruc3IE5zyi5iiy8nEg4PMos8ZzzYEIeZ0lc+19q
r5KRLcMhG1rC7Eh6WrWTnmPnAkxOz4FLQTl3aD40hCGX0Y16Zwqcx4EoKhy/EjJqF9xThC1ef6zP
+jL7So6iq9/L3NFDj+YelgyAfktI3BX64t+s8jEckrzQZqzzWgjDN2yReh745hfbr8qyPHNITqon
nriwDzxhuLy/1OLIkhq6uILJwEb44khPlrWtLs1NcXsbof7pBt22N5nnBp5uDEkdE9EO/C7AQXhJ
6P2Lb6lvYFUEssQi7y/b0vPfDYOJG9We3DpV4ZSt0597N7hkPAEUePi5sFO9fElDzYvthv6HCx41
GVQrUbPASKnUKn7SkpfDWv5j14UBF022sAtWrLLm9PpRoaRYL4w1WQlWsR4PjeE+frEYYQfXyYAG
B4qXE8OP/ldxxmW8L4+Bz2r95k0+Sq9u1oClRbHjJpfLx0KldJtryUambb+bl3KrusMqmqcehMUa
HbzM8gTUaf84lmepnX7IZ0ovbZXQlCzTtbTTpv04YhfGDykOxfmRPapSfFnysDgXcmyB32XGA7sX
cx0W9D1eI9livqa1656zJw+nkFHksVjkH/ltomxZ9aa/PJavHU9vfR6uY+zwQDlcvp97+jGtq1N9
ZlOMwU/Abz4iygRXXqif03N2hesznhNMe+6cS5qKaeM2HL85aCj/H2vl/iDTQV+Z31Qn71gU8lni
RXjMKB8+tEMBoHNKZN6ylbLc1rgPsCavnd/+4hJIU7ZLNsNBvGmVlS9SCA7r10o13OHB7MSCRgmN
vKmYt1hkvLqzTbDHbC70cTba5S8qcM2FDOMpLs/OOnIVf+a99rPV4A/H/ibNSV1kS6JZ2o7Nu3Jo
dkDiDCpCj7tRWQ8ss1KX6iLE/uOJkqE7sUfW733DSp/YyIydT/keIE57Y84mCXd0Y+x8VJOFi/0M
K1yFDr3GqHz+ZmN9iBHefo4IfcZ0sG82Jw/Pebm182E1wiRzk9kcak8Oz+fUttZrZSoWYYv8gUSx
jQ7KhSPvJtv0oduNyrlgY03AokAbkOnbguzjGkeBWLj9t7Ssls29/+hqT+sd+TbYSNXfUSYIQzxY
D68dXR+F6TFXbOmuufoiP9PxrRgILGgsUA+zE23SbYHnPd5gujXxjCRW/YlPc8CmH6COdlk7wtfD
72/Dn8jHyy1hU94Ip26/mwsmSLPeTw84E7cvK4EzczFX4hPgClMK9SosK6TPx+HSVy4ewEAX+U9M
hcS7As3XacgwaFWWcPtjYuQwDwJoqrnhbqEDh7hBgakUbkmIFG153Yg0+MApdy20xTW4Dy5J0xo7
obl5Km8BiBIjKIpxg3AqwBhgkqOa3Ds+EQEBt6hHI+QRNDKydMDm1yDp3z6+KiBCR24bJnDIcADe
rPZhmZJDqjB+bjpiSUv4aWzjT7kw9EAcmQVzjRGb5Ed7ZdpIqVOzLGzCikrzXOOdU3sTK582mMAi
ggWY7I0c0A4iK79PbPGFO6ADywZE8RtvUDu4Id4UVXsCmX6nAlvkgia5NRylkZwjKg200rSdtHjj
Lt02+huUyvfmd1/5/DB9QToiPnOTDbt2SrdDv/eD5JqHmtnivtzCikGm5spescx4eCiVOUiCjeYW
Xv7VXrRns4477Pmc4EsESsaoHruiv3y0sr/m08S3IHCY9enzelmvwg0z1uBP+Yjns496iW6Jhn+8
q38D3NsIt5D3bJQjJPThfvGkIck6PoT9RNuPSCy1pgeeBvtp2vKKYbscbo/XaoD1pPMwWWzWMc5r
j6WZLPMJav9aBe6Z0CxYaWdLk8dgM3qfWWfpKU72y/Sl2ZyhpRLg6OvgUi6Y86m+QZEvJ4ZuNmOi
CsuJ+SuYy+86gpkoXogY1HOvjypFOdxjZnQ3pVsyNc0CLx+cWnA5FurBMb8ojh9bHd43LNdFv6Qg
YF5I4+d0PADfr0+4Z+Qvs1u+ZgdNm0fpRfMr0oO90aSAseJvzKnfR5aT+NlXA3qOLSS+REyD0x0D
jn4GKM3006dxwbWGZ3EbI3GzxE1wl9nHqO5dmZxan7tHBZyg13Qm7F2YV5hWdsDmFfwTB0N0s2vZ
bTfhLtZw+V4YLi4zmMR3IDFztuwtH5fKOL5RLWfF+jUwI8p9arTZl3HOFPt1SX4C3WWpZ+vExsnm
EyTAwEOU1guYKTsM62DL+LT5gKJvGtjCzbsPengGirPPCpIZgEl8LWE/AkIRbVa4wm//bX5yyMma
8z6QOn9GsXGfkD2FFiccTEM21+7Ub9Xf7FBS4iyM71y3SlzDPCxJiRhtaA7m2k1xWBMvTliepMRj
1o8XcvRym8p5jSiBIdoypMI91wo/nJK0GfgjX8yEDclqvjlAFTv+Gc8EhkDupkzLN1niiJfeHXYC
25HMZGqitil7a4aRtmAZipPTh/Gksa4JPDtHXn1CNyFKblKvzJcf3tPCLvfFOc99A+a8CrLtYk7b
5N6sW0jxfuwvs5hoCmpnNgqKDd6K1z4TcJ75O5/NYSzIWlfdekP68EKzBB/oiLVAZVc43Rlcdoyc
goLpZOxxcNB28pLjUb0oXuXVVwXquICewe7OMkZUMbgtAoIQQowdd25DLXYKLtMJQm2r3LEDaniD
jCEYZflvE9LMxfcaU8pIyN+TKkNfBJimYmABISW861ucLZYJVyq2q1sE2SA+l+/3Gn0Nqf2wyWl4
KLgZzbtxz8CcgVHferjlAVlSbqgMfdU1w9PpAnLhMsa6tYwpz9JeWGS78iM9cqjPcN1cCU48V34Y
GMX0o5WlLBg44AviJydR3cXLfqfjBv+w09/HVbyO9L4U3ovy8zWPl9D/XVAd5Quwu7mD/xdLPGZa
yZZX1f3lPlxh0ZyjEx9HJWjLZcqhLMJFBMGA7Roy8ibYDZsXvkDveUr8ntBFoc2iobZLP8jWYAj/
wSJjw5NLTzspN1Qfwm7ATG0xQ5ksr7v8UwTCuOiAMbggobB4eSlRErFtNA7j7uL3payqxIWUDIlx
4ojm2lPuZH49+iH9VcPMxcPzRWN76R0j8bBAjs0FqkopcEJj0Rbz0HBbdT4NzDI8WGTZw8MhnikC
QhPmDwh6zZY8bneWXHE5BVPEUHArbThYcDVg9MXVQ5r1vryaIwZWYjCPtpRP7CxP2XNA1fnLQPjA
y7Ni3j+1rENCVdnqbJxxV9VvJbJEONItY411OXZgR1N8fzoFvjaTpXdguMUIsIvZlCzhg7vDZ6zp
PyjDrvhJO8ZG30ETssWVeWR2OFSu8aPFLmEezLuxEgNQsrR4pa+6r/Gb6A2FRvSPOcei2VaD1WDP
FM/7/hK0W0lxFYq0xH0dghtSU5zhDsbGmIvMRvAv4/HDJmRqHaV1KDdIbDAhqEvW+IyuNBX/HL8d
mBA1wxO3XRJDyYvLT5P4czs8FOcUDYEnLNgdRA/fwypfz3Jv6jF1tSSXx6B0YLHKH+o++JWOiBPq
bxM7ExtaxDn9FUBv8fGLHfnK3+s8PjuY1aa+ir5yZqQoOPlJ+NSPw2dAPMpC1ubItb5rSpSf1uGk
AIg7C8GisWdzZotn/P3YMupTtQxRY16DE5uCLr6JaJrqFmjEd8HW3PQ+c4ZCt2dvTYNdenhjz/vv
ZN8wfBP2LfkOsO7OyqfKkCc6papTnM0njGsN8GfVfjA8mcr39azmJoZgH7xGc6gO4lNdJbsZn7XC
JsmhwoOPMlymezUnGZhRaw3QAC56YshMMuTDhf0m32QnO4V3ll1wEgGbbXPHyKcYnWz99UVbnYAw
+BgVU4P9Gr3VnEtAITvkD/Eeo5PKhneKz9MJbsCLqpYdPLeQFWBaDt27fM74ndn6L+WC4pw1R8/N
xgl3gdnoKcNTNf5gcAtvyk1/x5PuhYd69a6QBw5eiAAWFJIzgOWq2WY7fSs43NL4XvBgrSKvOhaH
2ULbo6/dY9n5xGpK6S1oISvZ1/bmzG1u0ZVHN1xGzuuQbnuH6SLxjSK62ytmPQpl58GRFq85giwZ
E05rNHx4eMAsAPNHVFzw5PkQ7bW5d1udT8v49ucN2QbcaqaUkxOuBI2gWGbqeLJbr7Pqp0c9cNfa
XxmueL50/x35jpFTbP2AxYSBK9TzVrOgd0B0Y/lCvAF1YIhoLKeDIi/0HSVmUn7MluIqY/vk6CnX
rMtimZ7zyDG+9CffayVL+WWLYKFInzF0Gir7a7WRHSzk24iKyCnlfd+4MZOakfQe+HQ2WzafUCUE
g86W4GvMLcP3EiFO+gDvU2DkRkeNSXb8RfVeKB8dRdLkSvJcoXfXLPG7XPNKkGVNxRZbu7r0Jx3m
Cw/C6z0JJmmCDGJH+2o/so94xfpkeJ0jyAHZhoh5ajbknn+0C1hU+NAy5adrPMrrcHT6BZV6wdbH
W+TEpEEMffPKCLtM7NdG+gTX/R2oqtbB5bV+U8QCxxzuj3Ex25Vf4YJHawJPvcEJYW5T2B0JmWuB
4x76nFvMdg8YsfDhLtWtpgXvHTV12LeHW8l0F3RqGVxgdAhrnRgNG+X2485J95EkS/MAsewAzfXQ
fJZX0amoo1Ov+GLHFpCnYWfO8lF2nCCcNPoS1pBaQkMDCCfnBoONTVDa44Eq29hLIxokO6c8rg7j
R33S9v2qmqfJglhMg8r2Us3ZYHYoCHH4+kiDhb4VIZBwMgN/TN9CNA8cSDGreLDZ+QQPziMwC1Xv
GNqKOR/nM4ed4FYZznBh1l1d4svsTFPamCD+1uwc0AZRfrnoEpc3wpuwlDGoa0GM+e4MC2eLker4
h+ptdos/aBgabmQwT2ma3HJfbTGj4p1SEzxqUuyolN3sp/miU426ebyd3R8nkpLZEsVq0WROKPpY
fFFPPvrVq9jGoq9/69+JbLHphFzEtWE4WuIzRo9u9FTtTR0Zh7g6gytxZ1DsZnay73/Exs9Psf/a
KjyYeFF+CXtOukzZZcFnCYdFYXGp9FPkGozrpvdnr2OUHjDdeYR4IEBPsrvfkvnflRoi4ny9Y1CW
gTaBrZyD7yFx5Qcwh83jw2pMTZwwfRIpSskeknlbXYkm5pjkaCqB0yTYsj6rrMpBl5m7Al4xawos
QDB5k6+auZ3eea2Rsorvs7V0WOctjU8MNot5/4xei7oGBdBXmm6Hw7uhRmeukowr0Sy+K5ogc1E4
zgiiRuhzGv3md5jLK5J58+49W9A+6msCRTXww3xNorcG+qE6GBLm6QYrCmhU7HyobnJIfAZNmy19
j0ss4cEypncJS3cDbhnYdemGnFW4sRxQ6lHkDs3OWOC4D6tHUaChrjmnGUsTtIUS0+/HY4CP2LAs
IUHoS7n1qEh4w1l6kx5QRvEREihEuwVZlRKHCsMIamv5fflLYnp2BZ4fwgoxeJMfo2QnZ5uMCI8c
IjuyWGcSLkK/6Ls9SWsm0y5mkDmDieXQbZT0OepL1YQsdhkJZxBf+JC9aYjUQhQJaHMqwBBKdspu
2TUjj72S2zHFcPXWM2H+gFSH8HXEosnRkUMBHt7U42wPPanFtQ6vbgbWOcJ6i8LoVXhS/oXDNuJX
bYDDcWFjJu62O+vPbv9vsN++p/3/m/P/+7/YUEB+ySThv1yAfz8XmsEbHangw/ELg479N4aHj57g
03Dx73vjgxgJozH23SObLbC0cbMWYCyueRIKAVBOnwjcjoK+BUrhK6MghLsfJW1RVmtTUOkV/33r
3z/KE04cdQO0/e970vTin0mjb//7azP8jM2ynM0bFYp9Fst4XAzRj9S/ufb/vle9/6FMoNr/+89Y
4wv476v//cO/n/vvr5hqS/a1EHWN06mMt/79UJaaCjve+4X+/WgT5DQmsZwsOy2tdkG3GHDYqVXs
m8b24Su8WUmPzHnV17n3CJr5CAdIjpvGHnp9dPSXG52TdtxUwXgYHnXjBEgirTxTtJ3+inZpGn7N
lOyoqMKXLHaNp6YqCcOMN6JkXERC7FY8r+1jN7wGBeMYKQbtvT0E1OBGnA5ErbzsJOiG+dTUgZfF
7/xBEITZi1Ej4TU44cQi0lGJlsY0aJNbeKKpEm+FKLllXd4vuoj6FMUJR5/Ouam3EYOruh38TGey
HfVfuZjLKzwt4V0H/miqLncFdyqukSZ2Xo1MlzUINNrvs0aWVjON6QOKCbRozOJNxSsM5pNJ7ZjV
eEcVUlvpRMHRdnpGjvocnSCFURoxsozgd2qwLWrcBtyxhdZY9xyECR5jYy8OizQPb12MOyvs1AF1
CXJXZmhFgcsiJiJR3HpckJetISaF8l1CvJyVmH9EkLwmNYZM13UEAcm/tQidWQ9h+NeSN03My4uw
FwlfM37iTPt6zcAz0kh7INxOHKKH4GmYcF8q4BtEb7ZqMNrrFIlEAcFlwxPEwiQKgxj2qdrhkMrj
jMr49WMOOJj2NbO36Ih/WlPDFqs62oB4DMg8n3pHQx5vC+EsxePrEmFxenzkCYSnUD5IIgfHPwcT
I8xfOKpOIHF1mi1r7TmMvvYSlpPAHjjmMXk3hCvWAxR3KUoJ5c7a24MgM4IR/vBGBBisIKwbROEh
cNSWM2YBHaKHSAJzqJoo3sZN5rbNe69JX19RidpC2sZFCUkhNyEtTA0deWLcQ8No5vJDf87CaTPK
KaCUKcE8FslSiqDXJnyiQAXblEN92GZaCaslf/ja22ko5VFbGErr5t2AIHScYHOHM/BgZoqKnl9K
VqIr9RI4ZLlAEQU5MmEzi830r+rDaoXLwW6awETMCFk10Q8Dh3EowtNAqSqm1K7GnS2w+FOz4CfW
K6C1lLMtkYCoZJYsWSCeXArdejLHpYE1P7AW1QCulJ+CyVlQgKCVDQOiStUFl+hENgNS57UyA+qq
4psRyRRyeFS6RnESE1qCTniBK3dMVUVwwyDmaIuV2alVA2A/EjOdiq0sLjJtJ9H9y/3+wUJyHh1g
hByYDt4csHNT2N+vv15I2jXeZpghyIoze0tBxSiL3sZG2rKlpIkfwTB/THmC/2xDwaLCM0R/PjQE
kCBB1jhQ8y7NvVHTVzoXoCtBD7OWZdZNoOABNnI+Ql2CM0l7aSMKlaym6nsVCSLXr6gelhJiboiI
JkCIShqPZuIIwhgiSvqfLO0YkUbBDb9OrPLIhbFyOZnjsPUOq02mudyqL682CTUbYKoGHfY739Wk
YmHfJtdqmi5qsh8KRlMNM8SBFEVXalnB4duLTwDEyhl8RoQBZMkoHgw1a3a5TAuTDN+iIX4OA/ca
jeyIOWfiQst+1jm9PZ5FMrd2VHamCuQoqBfcIzir/1GARgYusQjZNnvBwdWq40Bm7WcC3CgrzCpx
ipODkJQqVVj2FBEykcqWUZvNMumie9qa72Q4ZaXUoQErEp8lrWNAOgTIEh6wRKKxPMykxsIiNF2R
wxa4cUnl0EgKyVFlXnnoU3dyM7qyTsx9YiLTf1TKCfX1W0UMZogSGN8wjJm8dqqQ3xjh7iUF8laU
21slt+e84jlpp9xtBpE23gCfwPA03GYFDajG0H7SREv9D3tn0tw6kl3hv9LhtbMDU2LwkvMkipqH
DULDE+Z5SAC/3h9Y7X7linY4vPeiWKRE6VEkkMh77znf0RKa7VRzjipLfi/rmyH8e+EHzCkqkRzQ
IlaAFUNofavYY0junXyWyMJ91RLalH4WM8DHoQDcvt01g1oLO33yhtmuYHfvrRsSz+ywHVb2Z2pn
ZKPa3hbkSb+0NXrw2Tq0HYN8KaQlhkGgKPY3/bYrkJoDzk1WrkW9BBR5axiBvZ2C7o5ktHDthd6z
BU6aTjN9Ck4zlHINbEnAs6uAoxyl37IJ8PcwcVZ5bJOWtekD9IbA0PIlV6NnrbsfVfPcFADUQFn6
TshBFcICIiJ4ocem5DhJnyPPDDdhDoAY/BmaYygnjHHQeOgenRG35VQExtluvI7NNGnLi94WHRJo
bdnoo1hOYeBvQJrdJj67UUdaxdqriRrTw5I8ifQuy7IRUArtURdKhmUQQBtOCBsmlTKuIKs4ylJ6
jM4oN1nSYBDhlwxUOF28AsN3mwcc8k7c9KtxblOTqYcggs/U01pYdj3aFVESPlbTXC6n3iV0id6X
4WsMIVr5kmo0DTL3NLViAtGMeqJQDVh9d9qVhDoeiqE8kIieroucLaSXYe0jTZOKVPrdoif/GTgB
Gi0RRUzQKGEQnigkC4FL19Ac4aI59Z2pl2IdSo0hIVkmy9ii69HY1H49V9iFw+CJWKoRB2LKDJPs
beaHeCX6flHZTbkNciR8ji3P40DPuDh4uPyXecd8P3KspcHSvwlrjDIJzIJV4Mh4R3oYYuoUPhYC
eTzTL7pLd1lwfK9bGmpFTMQTxsknL21gxbsZQ04laX9Y2YORx8+iCnb6wIIcdI2iD08xouXGqgsw
veRNjG+Ji0lWO3ALpfGcWefRJLjEcsqdICcGAXuCY6stvnnHKdld78V2pXodO/fLT7OHARTIOev6
5qiCvTkwDzDsSB2lAc0BKAZimIwuVA3I3cuzD+ljPe81pvhFfBlC1zmYU/c0c3Y4WNnWsLsrFVRK
XKANZHYWd80hbgauVM+erQZDyhjCgsHMIAsy2TJ2yKxuI3pY8I9T1Gj6t5nIZ5K59dVQaqB0xlPk
I/rsqV9Wsm/TValbBGggXQib+8lx9hHQdT1C1GDo1dYl526ZBXh+zAB4fqMqqq92nUYDTSxIGKUc
OPQmDGMMD8rMIERcF7cdr3/VyqA+F2N99kX4Ng5uuLPh3U8rkkOsO6vVdsFINykzYE1VTr/ua/Q/
WsNk29LS7TA0pI9H08Fq1KVKCzI+zHAbRnSv9BAVfxFX2JCiDrPiXAKJOl2H7AWanst05J0DpY97
p6P7UscE+4ne22glQ/o0jFe5dWOLLF7aAeNVaWNk1PQfqdovwiR4WnBBBj0e2d/xhpVPfja5++oE
NMR6mMiS9Yn6KiEiHSc2J9vpOYwja4MDHA6tfigjhjkWuVuGPsmTCiXDlEosdAetkGPU+0jSpR8a
MlTs6VIGxA0GQO8XsCsctx3R1hKiMk0Ouit1M3hcJRSzn6ay9aU3ooZU3bNpmvGeMIILQoTBqDFc
IqivdD7qqB1MMKb1Osftu+idiuAzhxj4wQruS/LNAyNcNjVSRde0yKGo2nfC9tQp88BYepQrniy3
/fCeyxujjE4NVuG1cECx52SLLyPnJdTlQ5sOAC95rbxNMWrCzE/YQCaPY+B+RrKXO3M0vU2Tt/d6
2wenbA4OzcfkTSbiF1GaqCbok3qS0E5ZvtWQXdjTNa+ZETHX0Ipz5Fdwjii4FWfuKrPrxdi2vAuR
FBQlpN9U5oOWaSvQWLdQK8aFvq0Cl3gmEv68lp1TlU8nJcNvR2Vk2wWffkJnx09GuWYztsnbcjyb
DskzobBAsqFS2Fh6ieS4pKnWUfWy+HvVnUasK/9o0WzLWdkbV93ecyqxDEz0Xxg25dTTxAjYezY4
RAhteraGDLOiG7WYj4nX9WR1rLRsXTTuG9gfyC4p9Dmg/GRiJCiFGppvIxjWGmvBo8bQTEXNWzbE
hIGaCt0kiZBbiTA/Odq9QQlt9Efb5PrRhkT2OeQlzNSpeSxi1iviNgbYRPU6ipBq1JHFAvOlTRPh
e23OX3rXVnigFZayUB+DtS0xh6o+QqY4BvHG9yn1JjN58EMbREbHrJZPo1h2MlmD8mzWesbEiCqa
fr4L5pSyY28K+wJKhH5Xs0m08SDQTQwZ4yGXIYVJlYqEOQMOi0CNQn7PmezdN+WpTsE9dXPHDa0g
Jw8apxKQZqj2ZmGQGVYzVh7D9o6ewpNIdXwbmdiZPh+g0Gt6IEP3nnQ5sDXLXbObF+TOaSd/ZFqr
yQwVJO3GEbG0tO9sqqGDLu+UxkAsHp/joNt5SUzrIISOlAUAfiUnu+GuY/UidWER5aIjqyVLkr/p
GXP3cASqHC1urTz3wPdM0FCtDkWsDLemPdz1vU7lXbOZ8c2YVmjlnk2b3msggpvJnzfLOgcn+1IE
Oc0NxznB41Ah/dH7dOuuphsVH3XRX+LAuOEPnxYu0FKSgho87H11djSyHcwEnCNs5FWXsfiRpbKy
nOQeela17s0WacnI+6vNnzvY06Wp+0fD99IXzQZfFZK0ELezTzEjeAia+Ez2EtsUEC3ZucxdBo/e
NB+lBZBmSbYGNP65z9eU4lyHn90gD/XYJkcIVhwdrsVYpw5w+SBpdSkrAjIU4n7CbatMZx/G9wWc
JyYb7VeooamoaQ6QJo0igbn6YLUrzcHbn5NKi3Yp7zZQrmJOLwbeoqC4sCtcW+M4wJGh40Dah4lO
Fz2iXdnqJiR6pfSkmlsZeLwNRHER8cxrGxIXNiQj33c1+rrOmnKqbWupTNTkmk9WV4fGpZ7RN4Vl
Y6qqf0aWXumF4ynrUnCbAHgQMaI+Up70V5bvq3OThLu+n24mzUiOuYvub5jKo9e1JKDXPtpBP1rL
2L+Dy0JrdDKO5jzekRYLk5U1z3bqMILTVrZ6mYJAI/RQPveWiZirb5wFL8pe8HmGO0tAoIYuxzwQ
ZI6ZdxilWrTTI4RslYmNKfE1jM9mamNF1QjViwktcSF6LgKOejUV2oY4EX9FFfyCNKPUauNrqh7g
furredV3+EAxmC6b6GwQP4F5ILorEHaUBgrDcqzIsE4JAhL+g1bjEAHOykx2nerpS2qbm37amw3e
CmFGR7aFd3RMJsQWaptrxg8L5XcI6oukRaq7vFM6Z0C28htLLOrWZLxmpEuZu8WaqDoKWtd7zIHu
kunFgeowLFTU8LcGiw3mLOdriiI0IQjfOzBRG4O4GRxULR9iDXxa8seGKKqrMh82ooqZc4g2vBvt
Tze4x+JQ0pOC/EeEkaOMd61lmKLm6dH46igql9Ru3g2Nsq7cNL716hd4S7FgHbQWnUfahR+tRlMo
hhkQFzHYUMW2KmZI2VTVK6ccDSZfxy+iWW816TwL3UR4qtm5gcxd+zRt9TDVzDQI+EnqAilA4yLn
0xGQqeQ7dKL8MiHVNwpGZcVcx0pKOJ09XKmCk8A44SpaIEOqn/wpch9kzUBEMbwaaX4FZqSfYQGu
ComNqumRaiblQF6MqX26pR5+Utt8S59TWrcfc4/8dc1svrm+vWU2vRfZBuyybouqq3e0M+UQDJug
it4s0IBYxDvFBTWyMPOCLd92LA2nDIXLmOPbbw24ZFm1lQGbGAdWQ22qDZcuRhMWrGeVustc7z99
I4Y7h1K88NmdjH7t47ruSQlP9c3gsrzlo/6R+t5TPsX4V0iXZbFi+OQPZ+Cpb67eqO1kZ82pGiyX
eZfQSXjVCgQ51UdPVs1cZiyLGmDzaFvT0SNSpovZtxQTWW297t+w0MVHcMjWIihzmhuu/lh6FbVh
NgiknpjiZPfKxSu6S4Z2XErXe3CdwCNICoBjUzVPLgl19lhZq6GosKUW5oNFluIi1616lQbl1hGa
2KJRNUrsT9DrMq5z9HgG1r580GqoI3C+iMs71EVu7xyUB2bqdFtfsAl1cXKaPiGlbFTwI7BL0qIC
nzylXh+yorgtqVQWeHkRlJDMY29nsrc4BIX1FWXCu43i8jJpmDqVYQ4bL6Pam1wcL1nORt6y13Ys
AV1rm35smVl6eXs2PxXCk4yFf0lFWKHtTVaZ0zB18F/MPF+7k4lIv2eeEcYfNeT/i0s7mqphXNi9
8+whvsuw+uF5sUagguInt4hEsF2byk3cOl39HdB4Wxc1WglVmhMJ3RYzR5r1lc+2e+7aF1pWbALH
TBYKMNVO+ePZHQZz4TvMSKU/spGr2Bw4AkWxT2wKLElWDJ3+FSRDAynrQDhb170FgXiOC0euUpsq
OSzzV2Ocsp0hk6Pvg0QfFfZDs5tFlm07p08x1VUspIVOs9lsLrVwQTEEGX2OIJSb5r0THdRnSGHG
pDB12DW8gqYD9BUKkvN0vDxaPjUrCYV50U60I4Y5MjzWvXQXG9DfK4N3VQzalw3232wy+eYR+xi7
cfke28OH1orznJXJtfai+GSfS18eAPXBLswbFCsN5yApyZs4fx2oind+DUdGoGbIT4nCyB8jfc8U
i3+LLYsLybCgHuH6bFdfaZCzIdVd5MWAd/PDv74bjvUdfF4MVVIScuDJIr69Pj2oHHdkUD0XET05
oxT++eGPJ83P/P0wq2yYCNfHf9y9/vi//P7vH5/6mtf1+7HjMmFUW12oH/7JEI+EySueb673rjei
6PND3eNm/f3weu/6tet3fz/5L1/7y8Pr83xoM2X/pZNBPxIov/aAJh/8pOSvGec/8Y+7169eH0/m
wLcEvMuN4RUP1CfF4XrD0YXj9vdjMfn/9diafbb4aKJXJ5vkLpnA0wqtMZbE+E2HNGkn/krR7olD
XKTl6O78wYSW4zI9zXrCSkMShQ4TQYEr2PhIVuaHbTX94xvJ/BTHJrOOg2r3+weuT7s+FDSFtrYK
j9cvRdKyDoMBBxfpQ2LhX4bbc33e9TvXmyKr+ccpOu/jyMS4becYusgrkIfrt1sw3PvC+BotQyIY
9nrcrSCVVxEUsSMbByhbM63IqRjmQ6sGyVsy/bXi9qGNGdD09VgvbQCTh+uNMbQIIsKintA3TihE
oM6AmvweSGTHfCrpfsZ6dEy4gFs1E7OwaRgXCgFdNjR28DbzQzyDosD7cbjMD683WaaQbncOCdd1
ABNaJ+ISsR/f7olWnNZ+mf9KFV353z+XNiEXVNJtDz4A8m1y/Q3X310GYiaPiP7In0P49T//vT/+
leuv/eM5128NLZMUXQGW//3Lk3++suuzr9/40+/+H7/9+zeUbtxsva7Z/37un/7NInJ3UVIfSc/p
lzCzWP7cDJCCBFUbBt6DshAuGjo+O2dsTwmtZ3BS0DN6N2cYJiJalx+JpVc7p/JnRHK4d5Ix34MJ
rk+iU0yVEub4bbDrw34dE2MjAnQrVQHKC8TKyvfER19rP7YVZoe+YhBfp2z1a3YuVJySKhtSgbBt
emLMLA2fytPLzQECDAwi8oS2PrMPaLP029uaxpv3yAasOCeKJc2rANPqmrYO2sRflUFPHGfDsL7P
a4Sf8CeX1gDUoIHhkWe/+iAS67pEA8VeAJw4wGhadCvs8qiL7OKRtAh6RSFkEB0lRU+XbMWmm3k3
eEz0j1awrwb9wXDyW7a3zXJINYQIUbxLuQTveluvSXeFwaNTlwH1R07l4ucqukuqF1zMIr87DzqD
pY4Jpm4yputmNXgaeIe+GKClJpi2iKB0aAAQHZtgkAwctMpwP0aEkm4p6gsB2iSJkkw/pcts8pDQ
6O03yaHueoorZ2V4MKtD1SE/9RGjwywPXAwgmuO9kAECQ8OKVgCycRB1KHoAONuT+Og6QKp13nxq
BPelBNaxmWeinySXhkgUNAGkvlohfl0fNajBcO1oyXdHmh9G0mGebWimWaO+kzba8bBAGFDc9gly
QyetXnAZEEnuwjmp2yBYVC59Uj0hwTPWYdn3pO8gTyyGfeVQOwTMYCGS14QTijNzgrpvHyuNfbFO
ZdrmMEzGJloyDD4TsXhSRF6hH+videsWN6I1q42S/q0wrM+8mvu2vBzgm3jPUkMsRNyBDMwxxiR+
/uOk0ZGMcozjQSVuwpweGpczmEKR4D1JjXMAZcTU+npZE7azrpDAjGVgLPNEf9Va85ediB2ZN0uN
H72hHcAJE06XTNgPvV0PF3qPRsBmLZEowGzpeDsHHk1FM+QgLG3ENZUke92lCso9cXT8h8Tq5R2w
3B9p4OKP0qeADQqO+hzdrvXWk9K38trpJdyJgCBxbSK33kpmXa/dfjEMnAs/JdZuRa3XFpj4zC5d
l0QfLs1MnxiusGc1c0baSGCb3NFWjLGMdZE4X0Ffh88F7S3f98oVAc+bSgFu8+nrbvyMbK4k2tPM
fDKIkdxXvEPCMwWtzkI+6QXJxZmHBs5lEbUyha3OkrveDN1dW/o3MIPrg2XlrCNFdqAlcKNhwhqa
/q1K63et5BVkJSLYzL8rC/3ShAOlH+93L8gYZitoduO3ntjipo7wCRgNLTwBlB5IsgO1EBl4LH3C
JxFVT7kGUyfM2HTiAW5D/6aYQFJrnB/QI8QX5RqKCm2fexh8g+5oobBTGHuaGqQSy/nGVND4SkHY
4hBn1Wdm0zZoICSuTBv4noW+Tae1h/glaTYOxP6HrK1RGcYIZXhvETC3oTizpwfgpyO6HfNj60TB
xem4JgeMhcizDkjt0t9dQjxRw+ToL43kabSibtsklOF66EiCdfyvlhZap0uQGAbyrqHjdVVdfIna
EnzgZOKe9TvO7qHvkcWMC6+nMyUDRFO98jdyGow16YjqsSsUY0v1WDWNhrY0/GWYnbmsaBZsWonm
d9ANAtsdfilTYjQu3exEVJ63rPFMp03WwjuJjbXob3mJxspoyGSrO1of1jDnisOoZIyPEnYg+TUP
VAs6DzUpQo7tJIRcqxhTBTSgLEFpbAPu3RNcbR6lCG9J7yCjZJhJCEzvNn7stvs20G7JcEm2DKue
uongFlK3VENoieHS+xhLHXuhFlgH5XZfMaRUGm359xCDJFR1mLNL056FVjW860S5Cgkps2rHoyZd
jG2ds+njjhZ+YdLgMZ0ZA5pjtqiGh6E10INbEd1isZrI+iFbVi6BQWc3s8iMI9cpetKTyilb11l2
ok96K7SrAD2y1kVskw9cOfW2A/UPwHBKDmPNB+1NkPeDCDgNOUy0EYY3B/Q5RKbhNqFvf1Alg5UM
6L8xxCam4cLba0PyphC8OsPwltoM0zU7viFuCn30iNXCNrAwabW5DCRS+LEfT10dpwdCOlV2l5Y6
a2rufQDjppnfYvG16+fE1SI0M+WDzVArn0AtVzZX5kw43/Z8qtoGI5wkO9WKE4ieHbu9afj0yRNQ
2lgCzeGvj3G86ySAV26GBbkKHyEFSx2prlft0eVkFUIEKKD8uuygbOB2jJmxQc1fu35jcmHjVY71
WDRtcPRC+RqlkA3jmoCLbibYqPlGVwlmiiB/IlI+PIRZ7R1Ga3gNBaCKJjfHg85uD3kJN7WQwVpm
yAlidFDHpMr1feVNK2PuHvqNsR3mGkBzqAsq6ki3KfStNkM+rzfGP+9dH/7xEucfaKKIwdz6+oW+
NdjODfMrd5X+KJIUyI+jtJWLtxxd5Es2tMcyH/Mt28eJhtOYtAfXcLnLIL1YFHZurnRPACCpvW0O
EzGr38wA7b/uofO8bumvN5bLoWDMN9eHoXDpoFOwray27g6J/x5Y3TD98aLMBnT5uh2bu3A+whOL
60ELMn8BDh4Y2VxEVAbokmK+ud77y9fISOC6aWMwqg2SROO5chKiZEsbmB3qy0Seg66joMvnz/L3
TTNvnLtIBkuNifPSqhh27vSZzHpFpJI8Rc2Sa9uhaWElzDexQyQ0qzx3oxnKOlV0Y7zU3NmiT9DV
O32J4sUvDll935MvsbcdiEXufDOlCHlFW6VLpamZVAUs9tCVuM7qQt6ETsECYRvGYewK83C9V2vC
IAnbJkLRoBUbzIzYiiw19mKSkoNH19dwvWdT6pKNgoQrjEiZqUiwJcr1gI69D21iAytoJkaC6Dco
Q0zwqW6N+9C8ZyxSHHLdrbZh7AJla94mxT6PWi9bMjao+AgLbeUHAsuO05iH0tDNQ2PG9arjGkoS
D+oDhzStxYxOhnXpOTm0AIg3qQ9NATK6XTKtGxvLWJo9tQxzzEvp+9FWzxwOJ4+Sd91G4kfNdcX1
ppvv6cpHTE+g9G8krgPjf1WnNERg2ufHvNexLxGWQKh8XHoIceMIhTM39Ff3RTvp24H56GGab67v
//WhSUsxzWjm8HYHAPTmz4Cd2z9uvAGGiotWYDl5xIo4KQWREZqIStW26FC8VGx4vRkk/PsAvD4c
YzzlxTj5q65xyeZQb2WJp66fZq1kPMXNJtSGTxN7POu+s1dDefz3zOqb0GrFcDaAEU7enuYO8M2A
Ky89a+CTybZI1sma9KOd9j59hxQQMW1CMo5W8BzX3mP1KR6LI6Mpcqlxp3vzXhDmcsyGeImjyTmF
T9MbeLHv4ZaJhf8UPmZoPbYE8aIyz36AKM4n5bCl7ckEscSXxChgXJgWcTts3BmW02PdtK/5DBwD
QbJhUZ8e4EnXCtDrptO2UB3DfqfdT7ftV8HDEdngwkIMAeKIGeCbwemrE+O4al/5p2xmcci/6oV2
jxmNIWGGGxzhjX2KPnWqGOyphDtxBNJ+2hXiiHeqjdfsnOthiyPEINpdfiGGAVZTAhp91N/uAFit
o8uczrrAZozQ4lHQKRUbbOfxDJpyT+NXcDFOqNMAF6zxx0IkSBm9fpdczkicf7C/5dl4EO/mwX+g
H89er8GOZcLeXfjhiT0Dy4rxFr+Mt/73gDf8RcHAbrfBSY/2Fgb+bqlYtG0KyY1VrQRTLOTkJ+Cz
U0nRvSDf2cSit5+YTjA1OqXH+BPHZUms3lq3NrD9LThKKXoLjL0AHjqxqCJGWEvkcYCi1IWdGOsG
knjv7oTaYjt8BkRy3P/y2k07IpU/jfi83YqL4c6qdp7zINI/MpO/hv+AIHb5I0/sb3mXXYoobxty
e92/5oy5GpFX0pUOWWPg2OWcofmncLyS6IA4NXWMmuQ8CCQr6+RHHItd8tkdgnsopym6hY3mXyJn
NWZb2orOyb2ZvjhC2Nei0UtntgvZBvqm9tk27UU6c1LjYBu6ez+/wOxUBNnjLhNb4RnM2Nk3bA0k
f68QTVAGPk8/0P022SZ7g8Jxgwd0Vz73d6RoPZbPLR2HJUltv+IDxNrX9MPC4LLtz+mBaz86TI0D
FmP9ztyOTCS2zh2LGVqDHbIZ7NTIp/Htmxibxq2hltaKs2MJ5g1l6WThjmqfnRswzAPd7JPdE6Cy
+VX33/ZjdgLHG/5gTMDQ4PzggJJkWB+p0lYA097iT8SQ2jd9a+Sv6oHBwmPFh47VBlYx3+Gshtcg
kPUjJdtjmPVP8o5DtmX8eI/YrHpBYuGei80ZowReXXrDKe/fAUnUmxOxyd6ln2j1N+LOfIaCufHW
wS+y1DB2m9voMZ05jcara66jU7fXduHWOuMLtd4JJMQ+tcZ6396BAUTwnL0UkEVwvaBsWiN3xhzJ
eergBviM18toT3QU3UnOsPF2RgA8mtryF2CyyFmzO1i1y2i1A2YJ7JMJdoiB8NjNxosjPgVw6mv9
nmGlHrLTOdEihy4+0xs4bJHxnccVu4yVqHYQGfb8icHGvOjfWbavdsMHJTgvlQv4Vh6qt/HovVFX
btm5bdib7wSOodUMWji/yXeUhChE14d4667/FFTwr478v0aYXQ9829B0y3ZszzOs/37gA7JvUHQZ
6my4/RnPUria1xgOryfHezVmhekigtb1jm0GZRNGoyccSc1M/J61yv/Li5mTlv6c9je/GN2yUDxr
JDI5fz0LZUwgYe316hwZ9Ar5r9X2Yb4eeYtAtOGw4fqxwmcXQ8dgDnZbtrcBA1xslk/4R6Lb68v5
/7yL/yXvwkCKwGHwP+ddnOf087+tPpKi/fhz7MU/fvAfsRee/Xdpm550DN0iqcKyibD4r0h1zfq7
ZtkEKBpkOvI/ltv/FnxhQ7gk4ILDwXH/7W9N0c1p65b8u2fqpBHyY65psE7/X4IvdMecwyN/H24W
0RoEvdumwSuULtu3ORjjT4u+5bllYw+OccIROscpXG/SNsKv0VJ9RJpjbAmdLQ/XZIU+MVCI/H58
/WKrscdCu43Rfx4XjLWJkUHWByR8+r5gj8WiVmPyTtQIPfNaEKRFSoHizLVMnaCSG0LkcNdt+nyj
lAspITJ7QttGZqPs1IOaNt7uuge+PpaGfzQH8hy6IKOhiYOZPNX7vDcChKbZc1q47+Fo3mtBqu3y
/oxWemL9wNQ5u2T8/jYR+bDKY6Z6dlU+NcH0mGmKsGOV7YUy8FujUbVHMF1xCBzECVyALZZ7p6IY
20YIlgS9+yIpi2PlocXz+fSg11i7VtfnCK4K8WYWkduXV4S9MQRCtnwpTfu1cpP7pgruRoC3pMLS
65RcL0ym7khNA/Jk9TliK8JTJ/1TlbOOt5H3A0U/q9liDhKadBu5uGjL9sZD+Uo9d2O1pHSJSdKm
HG9lkt/pZvQuSxoyKYV1XjorMiFTSu97WxMMWbt3VGyYwSxDrQbG4Eiqpu38C9uweRlkeLCQDIyI
JxYyy5pFooaRTZs3brKo9MjaHOByFSAAVH5fkKRGXBelBMxKKzZPYZu/l0wrF2So49CzUyx4+nSk
ifZWuu6jP1YPelVf3MZ58kL9uXEdeksq3nmZDYnc532PgfRViM+ZWbKZoKW4nNhGK1XPXf7qu2rp
qRcmThC4gQV0k3Ty16md71ulvpTCtW36DJG7dg69CImtnZqU2RSa/wDomyg3phYBvvV9Nqb2vtYs
VOh6yKKeY3UurOrHMMDlj0jDtiH5jIvgznOM27TVf8mUTystH7MeQTIdcn0RhvInA9MrYxshEfu1
zmnZ/iqkbBN/tGBE4ZGvjmO448Crw/dIVcBbnGLc1EZrbogMiCqYvUqRFiERJ9YKHXP+qjSTdjNp
glDBdfgdsnjQXxKDt4qYDw/6gr3RehhMA9hgjqdSK3aF5t4F+khprjUhrpv0EqX7XInbBCpvn9kH
4di3Rs9ewER5j/hTbFWBuLtJxu+JWNPUpsEetPFt52oaZG0TmYXkJ/XsrqaiWlQa3lh9npR757az
wTBo45o5BBnKWTcgrQaU2WoX0R2cFvNUBcB8yThnJ00jWVouMqcBNoaLUlQq+7srSOFOMohYPc3U
sE4fuBbOfLh4703DrekyKCgUJHCDIEUBhq+qsPV1jXXJHbCIVeqfZcpeOEheKg8UGDFwtcmlUUPa
phvRTe3C1EvYq6VetkadFi7m5EGGI+lz2QZY3Jnr03ZLC5QXbRnDcVG9y4cMCMUKNJCt8kZOVc5s
hXGOksEdotHjlGrHEJwMbyo6aG3pJnBbGGf+8A+8ZZF1EWGFWLKOPq1s2Gs9YPymfvDt+JP7CNKV
vXOF8GjO8nr3iDMTpFLxCW/QPTKlHjFBj2qymP+eRgZ8UAZ6fdMCHGpY6BWkNBnlh+UCNcQtBrF+
FVQ/cSt2gXfOvfqxrbV7L0CO0uqc031sXrrwJq3pFEZpc4cw8llZYMQaypOqJWhaKIhzhboY+XiP
KiPlKsHhFb/3Jk6srLF/GKDh8WqTGYU1QPjXHryYg5mU3GpFd/aXJs/+LFcP3FsCLn/5+oDkN1X3
rVnDKMnbR71Ar22RTrjypjxchyCsEVnM55X/wIztqzGLe+TG70PJizSJmbQMUhlaQTC0q1auY8EQ
yMFWKZpaXfYhhvqJYJ1Vb1jYlqtDY004tsls0XP2hal273MRcPrxRzfyR6WqrRXFPxhMaBdMG2GU
7boLuJq0LSg7mD4OCRVU/nC92HPHFcSk4iwqhGCG7Oky5U8av55U5nit+cwoElNDpGCva7/bMvf2
vuyYtaILL2RVfk20+tbI0vklUXTjuSkKkZz1b5pQjjGuOke9dQzSfJfE1gvuh1+Oj+OuQGoUTqRk
hpZz8o1+4w3q6IwAm/tsujBnO6KiWVsWLAwDdZgGE7FnhhiqjaYF95qfMDxrT6a5H5LsYmVwaFwH
nH5HxHjdeYeoQGDd6ts0hWvQp7+C2LyZ7KYGXjN8uOZAM3AoLtialtF8dg1TtTEFzl49DH9NyIp6
xVDTb7Exxx4t6jGlbHu3GzwxSePtGAriFSZqLklyDPKmc3Zz/wu1PZkIOkPBfPpsjeB5wKcX0JEr
epwxbVeZu2hOWmwc7TVnHrmRZgjawx33Q4Xl13H6vYGFdRDJZQzZTihczA6LfC5mG7baanK6J6h0
XFSEdBWkXdU2xXpLuoOWA1+LiXRUsb0rFY1i6bwMA+qz+Wj3jFLfNi7CpiCm8BuMt0DB2A4a8zMz
67seb3QQ4Q3IXnOM6c44/ELJvhaZc8MEHaSvfMgHPaA32r1hHWi3k6sODYKhrgOMX5ClWQW47Fka
9q230xuCL4ahuEOxe29N4dH1QKIS8GAaVbLxanTBRk2bjie5+aNXIQUvkw9rnt4whn0uJw5ELYY4
YmfHRmiMIGXJejfADyqcCpFrAdppoqzNJcdNX6Dg9FvUX1j5Fm5avcpZQ6pJvl5qHLm5T1ofW4ql
KjSubhwhpoWlLE93dmmB7LcOvc0LLqMJpxLp78qCE+O9RegJ9vFkf4eJsbWdKl3FSnx6lC3Eft/K
OPT2KjFv2jTEo1OlOAWlti1KqrOGqjxRLnY64mxVUKVbBFj41CXmkf9k78yWI1W2bPtFHAMHHHhV
9KFeqSalFywzpY3T9+3X18CVtbUr7Zx7rd7rBYMISRGidV9rzjF7QRBQXDzKiktc5vUP20kQP3LL
aZr6w54pyvj1k52a4LKqkX52ll1VHeOhkEIRkqGncuByVZX/7MGHqfyneID0aHshznepoBw3r3Rb
bmcJOiUqidnIw4+iaMydsdJ0vISexfwiO/8cxmAB8ElwvxnBVedr2Q62g4jMm8r+uZTWhTNmtAoq
2jSv+Q0KVcYCFmacJuOOmDvto+9gUMly88UgVx0zP2cC7Z390PIrZum/TBWmFttC0zogJuSOSQNt
6ojLGgfq6/kmt4dvll/9coM7OzDfRtd/b7Gl0vkfV/UCoD0nuZ5hoIiyfAoDhXtZmXdEsmFZQgft
26RmiA6ziDk6WyOdBPX+6FaoY++QIWui+J7S6DWz059JHf2o0+VG2clDJ5IbKzSvvVkGmyI3ceRR
320J31lKTkRBgU6q6Xku6Drm6GUxG78VhrzU3XQMFN/6jIxoi/+xnULiIgzs0ePdWEYvLt1/oEHq
0q1t7rsrIXkptkbhPBqC7qIhnV1D82BbxNN3N1lCbl7VXcjAmn8FqtUsmw7SCw8hFd2WLnWxKT8E
QFqy9L2wLDwDpGLnHg8tf/6VwE80Iw85rVeAVaSeOrfuJSNyw4HGE8NSWq9zGh2PcUtb2+9omYYq
Jj08wjig3JW7eE/2q7NJWm5ws8rg1rl8dhfxAS4Ik3QIcfurR+kvDFOK0N64MwpQpy1fsCgQbFX/
KlrnITFQ+K9288kfv3tqeJ/77kMscstI+2ccFNQ6TfaVCpMHsj7J3ejzM5P7w+AAd7fC/sES+WF2
xysEWpdS4I+eo+atj1qyxFwQZ2S2glxqk+SYxN53keSXYV3/pToesbOVvZFtTuWVTvXEgH4R6b3V
UyT3G/+X6sjHNovx2jKh/VgDbhklf3YZePvC63dLuj7wIIWMH2UPJy8aG/AdMj/50hC47Wse//03
p/R/2gnAFpH5B264U067z/Lo3ZgO4/8ewfbsT7+44TzYCjJFeD9WpHyCUy+o6IYl8CEs5LQO0vp+
xGC8sYOyOSqa/27yNDkFjpiIxz/tZ/h9iDgBWI0QuJVpcL4kziUDgn3Tu+5F7U6n2F8cZCigMpV3
O4bmragqklnqFlTFxCSoXYNiQOWI/qoux29ilQrjojv2i9j6ZvDLieaH1s6g9vWEbozWMxbz17BK
rowElQLm7okEah+2AFF3mCWXZUS6bwi8/FxTXSrf59a6T4EONhNFzXSJr1TBHaoOnhEdQRNssbja
sWluEPLfNjZwfGKTUk/t8L0d6hC76zDmx8TLL6fwMRnp0chsHdVSXR5lwgMwRiVvxNd926h9bE/9
xi4nrELco4KAbLnwNRyt7tTT37ciCkLq0TClBbwaNmk7++FZ5lf2SBk9zL0n21HPfgh+c/RuKvZr
BFWqK7OPXuAJrIerQrw4YviIVfgeLeN3TNE/eyWfI4fxduDTojbvnMr7q06r+9AHl+jF1WFSxA20
jJBUQIPZcn8lGAssa7pqKAFaPC+jsDz4ZTBcZOHBsvtjLRgs4PlZscszBXxUdhdRWT22NRiIRBIf
VDCpDUxSuhYv+5GjEeDiROS6TOpVNbcO0Y+bqOIxHxCe3sUYOxZw0cGsPhLf2ffRo8tzT8jdLyT2
6Dqd2DsWaLvUmuqoF6kuM+jVpIOJJKVFyNn6do6CW1Wc69OSz/mxqMZNFM7LsdcCurUIEUS3Kq7H
U1cM9Q59/7v+vWwCPFo1dYSUZe2x6hdL3W9Eb02HgELz12tTJQC9G5OaIQ6B7F0/2V+LHnhj6GBM
czbtTNH8CNfX9AL5OGCZAhtrIWHv5AhZNv5Se9lmVlSijbUtHQUxJQVcJG/DiFkx0Ko+6SQE2aTt
t2HtrKFWvB37YQKfoIsxY5ye3DFF5UqBJkMgh2Ytpgfy939brP+X6xJKYK6y0G7dA3qt0uJavapV
oi7uqqPNSRusTefAdRAhalmq3i4NghVTg0goA34MMn+s9Ov/lrWGgyTxa1X/tDf7q2Zx7eN+ri5A
qmQhY+gTfImpBZaNrpRh3QuikM8997mXYmB2pZuBTF13qd4racczv+2IK/ja/3pf66OjX/s8HfS2
XtgZIOYWfGntBHAN+4dh/bdjr+PA6l3zdTbod5qJxmsdZMtW7wr9JYUW+dLIF4y2KXfMbv2zm9qd
32bqc/86hQcjy3Bw7AShy1lHCaToThFu6mJBF9GJ+YEbbHHGIlNAYJEe3u5lH0U1nW2TORBcbtre
4JAL5P+rfvcfH/znqpdBCrGEQmq1/uTn0YsVbuxisAEyryeHWnvKfWOUR9na2+khy2Cp6101Ue5D
W/Z11UA4CGfgyezkP/egXUOfj3EqL+3eVqviNPHVm9Hn5u5rD3OJIDzwC55xHFD9lUpzuMsbVDP6
uwxhfZtJEtYq0wUm1uZc6KMwkPTz7fXf0b+p1/7ja0EPEkzxuNnqM2FIMmoJJXTz9XtDIvCOTiiA
/P73Rbb+gKzJlVQ0rMcqmo/6DJ56dzzOhUufBGg+8sxj6K9X2n/8XFlmp1A5FWQYm/7Sem3qj9Tf
dkmufYZuDA1L2Zw+z6R17+szSW9+vVZ6DgxjPCViQSTk1eNeedmdp0W5+uf14utq/ccp+rmq318o
gx6DtQ6y7uzPX0GaejCeu7bYfx7Voo7ag4ia09cVrv89/Sv6Nb0ZrWehOYCiQZF6wKqz1+85+mTX
P/H1+3+egnpbHzW99vk7evtz9Y/39eYfr32etlW9iu71W2XOKMrNnFNUtTSxxNGixg1rVtIQXq9Z
ERBzEgniM+FUJHTefBe/iT7iaHq8nfRui6W795KUcqV/JQh8XEzaVGN6X/j2cWz6S5dE+TO1xvsi
vyzbFQMaQMLOytRsjraBnbY2+qMxT91ZL8qg7KBdN3TR9LaX+WtStBnRGCwJkFhESJpbgYQslTXv
6J//96uFH1Z7+k/f0ozwhEw+zk6iLsd1EcaIhC/0dihQk4MQ4dVeIPqOG/Mw2tOIVMuVETkqvBFF
PCikD6k15w6tJU16odVMX5tfr01a7q/f/lzVb/n6tP/6+f/H+19/OZ688uigzFkBWc2afcYz+c8/
9/mXtUbpHx/y+dH/eEH/2tef/vpTf7z2x+Yk3bcibPyVX+ju/njz629+fpwWUn39Zb2GdyraV3H3
pLf+sXP++Ll/fNWvPwPKhiAKwVxK/7T+eDRKKI3MV1Vk9e/o7n+sTnGP9Cafg2OPFMP8u/1iTWR4
64V+Ta/pvozebIHK9iHeK5BLuDW1MkXLpfRi1i9GKRht8CoRKLf1MaLWZ6wWTP1jO82hi1KoYhCq
7/tfiqlAnwA6XjpoqgahhHWv2zOutgxo2RTkJCbcLZMaBETc1paEmob0IJCsFyRGjuQMrXBdr/UQ
AhNthN4XACsaU+I6WqVMYjh4FGnFk4kkAuUCRrFVV0XONX0mnXutt78CseegecvpHeywAdCtWi9a
vcZI4jCqpaFSiV0yNpd4HzG1AW1QmOCKK+JNi3ppzz4Sy3P199ofrzWNCVs8GaHu1XSwOmv8vRij
sjl/vpaYkE5JezERDugfGJzAOaiaseR6PHV6u17Tyqqv1+JRcA64wGDmOQH216wR5q4LE+0z2Fwf
Yb0tG/EcliWMo1WEpLttsbZm6yP81X2bK7LimF1TMV7HdfW60Gv6SP/xGormlsJg/SvRj/fPDtzn
uj7QQ0FNrUNipw+nPsRfHTmpH0Wf23p8SbqdKrr6qJtx+BKRy+nVOacjwj0Z5Rzy5o8hrqqdPoKO
Vs59HVH9YlKU1GYZq/aGyc5YVNMeJHd5I1H12VmPbTjYK05u3Y5msmHqPHtyW7IFswGN+GVVJt1p
lq8hyr4zpqN/Lv7da1RgjkbcElJg2e15xmn3uegKygAt1rzd12szUI9zElFdDszQ2TZR1Z2X+Kcd
BRgNe2gJYzt8d62Fa1Afp0gfIr3acwsJ4SHtLbw8jCX/Pjr6wHwdHdUAYzU8Yj/0Ifha6M7o16a+
MgNkeBAL0w99GPQB+neHSivrRoAKx4hylz4olQz2TpXLg77SPg+RvvL8ZIXIzCMtEeXVXMNU1Gdv
JnO4IB8iEUmj/Wknl9hGm1EozYS0+hXSSdiN676LLHZ75sth9Syz/bkaRDh0TMX8We9Cc92Pn/t7
XdObljMwd4SvoK8WSIAoKVL/Je0p7OsrJpinYNno1c9rqZRo+EvqZ9WKEpS5Dx6So78RRcHEyrAw
q2REICtc6cepgPpeKArN+l0t1wyLyYDpXz3rc6l2qvpcrouvTb2mX3MNg8YDAwh9pql1Nxjr3eb/
pBVFF3fz/09aYbkWKoP/LK24jlv65U38P2QVn7/0W1bhB/8yA5dis5AuVbG/NRWB+y/PC0QgoQZ8
qSnMf0nLspBSeJ+KCT78t5rClv8yTUeYHj9g+nbgO/8bNYUQ4k8lUeCtSg+GpL5vezYsp/+ppmgs
2kJ9HakzrAJSjaL7yiq6g77rYebrznOauQeXIbXe0gvJs6wxCfo2kRucButdi071wscRjpJiFe+a
DYJME2ZSCuA+dNRyEVPMOyZ++daZwJGCqGiuwOlslZ1/SAIXIuhG1zzrLuIhGPdzHkybBsYjv55c
hRNZ3xOh47K3QB/X8QYKaX1l0igtGqLcC6QFOxpRVJn7hYKClR6qZbmkdA09P5XBKTQIWUJQP25J
xalbRUaORL/fBHCxGzGlt2m6k6N3rqEVvZjTuajxS/RBdlWm/HIR/mwriKtRGV5B4mttbEWyTQmB
WEC+lDGxOMKfi61v4Qmy+2k8UxgFThhWw25aW1RdFNhHdRroSJPJRdKXz4xJGHEAiYDwVHwe+yyg
TD+A+LMEmM9I/bBi5GN9k2Dhr8wPWzwGUMn2yVyIXaspeHKtp7s29hd/TY9wEK9lCeHf1fBUmRCH
OqB3O5+KZF9eVtAID0mU/CUT7yGthTh1abSly5fuOtu7y1R051fzqbMScoFkdY5SFCEO3g5LkDvs
g33xF3Ub4RGJd6YH8QaT9iU2tQrD/RhejyHkKlh8IRQ8784zvBWb3qEJSNvbxgCrEVuoeoeUb4wO
hXJsmD4uBdbR2BoH1OLJOS8fEqtffrRiP9VkiTEYPeUhMx5LUmWfMXjjDHJ3DAK+uWOwrfzaJCi7
XQ2Q1OKDiIJ9GpTTbqHbRQZvEgLPBVgdG+N0UkbGPOl+9guF9ptokRRzRJA3zTnsjJMz+Nd5Uxkn
ds2lV5fIH137Aw4KnUmoUNvR4vAarnEXg1XLXQuOKRpuLPl0VrLh6DVgNIPeGy7ABzABdwiViyoA
FUtUzAgo53iXNtY9hFFvUyZCPfqGt8PI0G5EjTKkziCb5V1Hj16wM9M0OgFUfWVmj67QlEhU/QmC
AQBZ3N6CBzhQPQom2NyIRa4n0l3ARsREYqsMnw3cnttlhGmjDPdpKAO+vXDPJsPDTWmbkCCn7mQI
zFq23YB0x5KkkMGrjuvMb0b2uOvOD7jbNr3vvGdUrt5Ue2IQedk7+dmZfeaYQ3rlWLQYPP8xWopX
q+itbRjHzlHF5EdD5IsqMG2l0x4Dm+Qt5qDzSUjnQtjzIVFxvndVah9yglp82kC1MoCimoOCGFTC
dmIybCnCL2NcVnFW3ZT4m7qa5gEujFUBsiZL9kt0xyxwL1y5l06PZHxgTN8VFKhroRCDIEevPAGL
Dt2KqkxKIzIl/qFhppSRzA1VZiNsGPuZIvzMim8Fna/dGiNqjzdYobrWWA5u1YCP948iN6JvNj9+
DR3gxjT9V2/wT+1I/IJloPLOnbsp50TO82C4rIT70wRiGS9ldZAtx5gUKDxeMetM8M3gFMVP8UhB
oE+pmUd5ew+NZNvBHY0iRYjiUhJMUQy4lmCcHcI85dxw7+ZhWUhEa78bg3pJHBLJW6ecEQrV5anB
PlzyNyq3/Nmg07VMme0XwN8iQtodFRJWfWD+iKzxwsD7naMSc0KU4W2X/6Vwf0ASeIekFaIkJQBn
HBRF1RR0ejN55BHOJCMJEz9UOCNCqJvOuWjRLvRFTbajQWJF5TebzBuvad4c3SXxABdbl8sib+04
rA6lZDCd9i0CE3RcZRB8xLXzvQf6chIF9PJYVLfWTOdBTQvpbMKsDvZI1CaNSiRg6EdmgNUqIVlh
nucfszPTBqsW8NdeewRNMezMWF3bkX05DkC8Bir7Jb65TV2M3d5PqaQ1wxGph7gj57KxQ3oZZnlA
UENq1wwKljraTY3Wenn24BlRuCVJx1/89xFVRyl4RNDvgj5T39VeVB+ZebzXQ/wrKfzkMhyQ1JVG
MQC/evE6JokNPeEt1jdWwCw67vKjiYlZspq1NGuBzawME3+ASPFhx9l4TM3xrxnr0s5CDDC2qNXi
ztxmyQRuvyBrq5ga/CJxem863+qydIGfPcs4+955afptjMkugBGzZsBFxI6a40cX5MM9M6KH0JVE
ugVo4Ao7uGwXYWwcy3yLm6vRT8mBxV1KkNQEhr+hPbbtccda5Md2VYY6KIwQmVg2FMqKvdQNw6/c
fUGwGH3Dc0u0T8tdJb+ZA2EfzIX0GzLKn+32vrchhkjKiTBc+2o3RTQ4g58WvgyIWd4m8sfhMMdQ
3so8vRFKcWOuU+yqk7f36PhjFkcIHGNXjsr6zZihQtqZAJgRYK80BzRCWVjawEanJ6mW77FTVRsZ
x1uLliPF8/6t9IW9K83utZO+v1kkTdHOIjamyxLY1OXes0nCqWAHMZtFtWgpbPZz3BJvYsXfbU8k
IOyNdxcB0WoeZtaZEO7qrKhsrO71TTwznRjh711DsNu543Dy886+Ky3El2AuIaDU2A4LSXcv8dLV
W7STaTucwQcmO2+gs5xWrjzkDDayOuVJ0ZrhgWftLe6+s181NPCYkJ5NgYe/t1eRY1BdVV4Drttt
j3WDjZGJhkR/Zz735vCdrh2PEIBkIElMuuYoGsrU/qVmuPCNe2O0UIRBAKCRJFJcSO7nVQFAqjce
pD/cjZxGG7e9NJuWyzhujV+k3NrOaDwGJtHX9gDtrO1uTGqJ3dKRqxvPOxX73HXm5XtacfHSiQuO
ER1rAtHb7zx13H0xE4c9gVoElIrSozEXAyERuAcbrSW3TVrkEQWeCiiV1+KCa1CHmKV1LroMeZCB
J36Q1amZ2jcQxwhEZi8+N671EXeMM8KlONK4Jq3Si/bobkjRbX3zhGOUILV8jebyiQPwHMu6s0ws
gYabPU0W0bmLh8fRE2Z404wFVj4802h2lvQqTUi8yxkrbNR3w7K/8y3nTRuA14stI3puXdLFveDg
AL8BUs4gEiTQpvJMtUtzN8G+NjGzNKm6QJE7mVmB7Ien9bbNc+5gvn2FuglMWxrzFIQIQXwJ2Ldq
pN9dVuJMX4QZOlPcNLf2+YKztQmkxGey61vLPbZgxYkJtW6SIBaX5hRm29F13hs/WPsf3RY9pH/d
u4+cn7jJR5IQZ2i8W6ekrzTk/iYfe+vEw5szw+7ITIm6nR/4BUOzoz2Y6jKw8fPkfc0AxhAfFN7a
HcypN6fDJzQ17XYCZniqo2kbFYN7QeN33lcpYU8QKLaTEbmkHuXtLmZ/znDc+2i9dWYeHnWzvbUr
5w2USQiLqrnEZZYAdKbE6Wfdbvba4bEzYfOInsej3qwHHMkDZgYe8hhn3SC4S3oGpxTfTx0Xx7ZP
+mKTZCVMM/jSuRcDgjTX+3cWIOtxquHg0cDkLlg+1KDjOgFTIQW295xHLUkFKMtcPMkMjtvkElr2
ddIxYHdd1TLT39b1vWGO1TYrPEX/BVtfzDSllTXxTwX5Jswx8Gw1BHZyyPOEO3dexSEnYfk81Oh/
lzC+tfPlpTKcloew4VxawM8Fxt2WRLNRjDtPuhCQEpB/IdjcoEQ+iejhJ/pl+H0KQ4ScyAXMAnHp
WNjNGIjcBmoAz4i8eCvJgoQosPcp0l1L2OO3bX0VTZIcOhRLlPCYf3jDnjlH+7JkE6PqPIP5GTMo
MMtv5WTj5FKErHYjxnirlFc0NyeqFs3BwZIZrGGlvniYRP8KdP8klPc6lyVwhRVZ0ZdQXkq06cnI
bXSygk0UJFDkKrVd7FjxTa8bY0lvTMR/Ga5duJkLp1nb7pboTVUzpmEI7SEzGCYO3xvfSQ7tKpYU
3XDg1vgrbnLnPrNQb+XkTTBeOtkdDNKmKuTZcakEnVXr0ceJhl+4v/xriwf7JlRkpYPY+GYkw3sW
tDV4JHrCMWHPUdM9K1fmh1i9t4Cd9n3dTFfgMi8zQ1wKjMzOVGNBfw3cfECQcQulIL6mb4XQD4EZ
Y1fIKA2U5Xr5PnDUfszo2eopLf6KdmYyXHPMZ5jXVn8I6gUHi8c1rVAUioG862wiWHIJ9jBZOJXc
k2eSQZo1Ijo1dIYrv8dVtITodCL/l5CE6qLScAhQ5s4IhP+JDhG6Y+RfFhepKppgK8DsRkvw4Kn+
qojQxSSUf4+1RyarY80Hx28fENyVK/DR+QHeDlM8aoXEKN4FDio5IN1rKuymblbQi8+5kpkD76Ix
vZlm4hKj+LbpRAZ3Bd187/L/V0DszvY0ZBRnwxNUbhSZBQkWjMMLmNMIyRcT7iRWYfQ93sY15/a2
ApbXx4pHJCz5g2kOV2E62cc257E6l93tNC6vdpXfTSYCl8EZxD4WKD9y2n1ZWawDK2DeoVNwOdKK
jVC5AxKa78Vgo8Yxs+fcI+gDbfpmcoTcN+7c0eIkd2OoiC1wiDRBWELopRQvnR2nOxWOI/49ZFiB
9av1/YzrNP8rSWso00l8jRLuVjDZZpSZGoj/RXsawuExSC152TgdVLKUZ/xke9uIcQFyE7znWY4p
2rZDhpZldI1456OShtyVqiO+0/sW9+zsxF6BI75lbueKCgA4/fq6TlBKjs1z44H3D7gP7CcHBKNl
Dta1T5Z8h+ZmqAOcEaSVTxmt1IDAsbiNXxrZkFJqOOAUTPFNAcahFEvIruGRlY3YWyWYKmMPm1nE
d+OwDR9tbD3RN3FO+PrsJrqk8otGsGIKA50HUQCMc+T02yro3UMv0gdndi6FM+MHjNt8Rw2i28gQ
3wDk7PLShFPuzT1wu9Rkcl5aNV43IIJVtxo8iidRxh+L4M/l9sz0mEDybCLUxiddC/g8FYfuKho5
t4uSq83MifJwmsq5CVAAcTs6yhk5XMHgrfaQB5hoNCHBhAgsa/NFUh9QVcTgfq42bt3cGv5jPKYk
J4c+SbdWf1dIIc716j3nPuXlqOPZXlZXul7TC5wMYU9SjC/bgYzQ+7qBAokYx6LWzqJeDejlutCb
3LxBUogxQ1iYYWlfFyobHR5HjbqRUiYH4SiXUVtwBwgpPOlPa9evoBeVTWtm8Gi///eXMLEW0fYl
k2aC2M97LPTav9tsV3N2YbQnb/1uZu6a59YjaQW8gt7QL09imoi0az7Mxiq2DEGYes8LA6f1y+o1
eyBAhmH+vp+gdn6+ayBT4bSPaM6yk/KoF587yU4KZwOFBI9Dn/hn2fUDYxHbSyBD3KE0pz7Tkbsx
G+RUoerZ1WvfqVwXeg3p0++1hsOkf6JjACB26INjCKm4EBnNdmdqJt3ZbtEuDkj2t0Y/RGRCJcT/
2OvvwQ5mAsphcsLAhOIaAVCu8cSP6vdi6lLkr18vDjxROEsgUDDXvTOaFIy66Q0MI1kL1sXXawWj
9WOB1FVOIf55af1eZMbQ7FM/fpzkWm7zrIeopllF9a88DwqLddUP8VasncyvBa3Q6swgmyihoEPj
b0YtgShU9q0Ac0tnpNVxXnto5DrUZ48xOic0gkanAVFQ5EWxYeDVf24aqWmtuR71BYay8Zzkcjyn
XIknS772q9UfxEkBBiu+muxyPA/rQr8OmzeC0ARF6KL0FxiaXbGOgFeAQLACHOoMnAeetW6XLvmr
lVyPzoqymNysPUIu72kFEEQ1AjrB4UtL6GuRQXo7p3KeSHEp7vXrfH5yxl2emMtIaPTadFrWRklV
mIoq3kg83GwB9y8h2rspCNgKiwnui+78tSjWD22dFSKnX7yz179grb2UeP2D9fotYJTS69TbjUES
WpF5DXSb8rF0Oe8SJ8ihKIDN8rhNeuQj2CbTpKIwIQVEU7lX3XMwQsOlzcg93XLehgkzS5KO1EUW
+QvhekC4go3k27gOh/bkN8DGjBBQypJ2BbpFhF4YduDtu+Gr75X3kWoOgzm4+z6xvtV28DLnNGXC
fG/EiTqUNTSgGT44PLbuWnUOyAAp3xPjmxOIejflpEdK13+e3ejKTpxs3zNaRxlMIGk+v+cAUg+Q
M3f5QJUOmO5NZjjuPsFvfRyLgWhIJg3HBM3PVvpnQ+TJrrSz54jwoAuHJOQUVGnXBz3ziwgvVJN9
Kysfa0De/cWQrj/1LqNSI32OUwI3ZML90jwM2ewSQMopKNdyOZ0BcpVDPBu+198mJX/WN2BiLlF5
bU9GsUG4l8KIKSTW9OECnO7F1NvvHVC3rAuYT0hkc4kwAM5yXpSz9Li0io0dTliBRpJIZSB/GNlz
m3tkTjXSIA2WCZfwiUcH27VH13lqg8Q9+0ljXaRZI6+9ojmlyfAcFMP10JTzuS6Znjn8Z+hZ6/4O
ndumNewnXILIaBks56PxgpPu0YDWfvC7dZZZDNApkSI4A9hot9iVr0OQI4/3vH12zovmJSb/6kzt
ntoG0ljPsl576FIX3qqxKYtJnKLxOenG5pFKFqar8ZAG5CcG2bhOO7P7KXK9bVske5eAik0dWLAa
rP77AHyWISYFqE7+oGGT/ZRD/1p4E9kinvrZLR609AXvFJ1K0lGj1XE2Fj/Z4S8C66SfeXvUmIjs
7fIQDeJ9yIdvMZ4O5L8XURTeLaE3b6eeumdgEc0aUAChLEH6/BQfGpqGae743MEBGPdJGewov98W
4zE0J0n2Q2geVgvnIXBGAimiRh3QgH7YqXRx6+Nri9awBDHcL7WxHC3sbkvdM7MzK4+88ewKXU69
tdvgiRnChK2SKWbHGCFu36gVvI0AT7eRO5F6TIWRVgiPEhWXdzONNqocLfmyPt2QWT0NDQEjrQcn
IqC+umkLdZlbd83DIvjHU3+8Zgj+utiEDsgKbyLRGhRC662cyvHatlOkqYLMoeaaS4uzy3VukjlH
MuW6r04eI4DtH8oc3Bial2fAQiArhu4tNPpsa7jkxDN6tC7aBBdXnDDwKaELqOI14sAwD3e3ZaTA
t3YmZRtmjCihT00BywKMIFHe9dqEysPHZeabhq5f7pGQ4zNy1TUX18XayoAL3O0cH1LHkHsn286q
fRbjPfUA4z04d1Ue4z7yonQtbSHrEjZdZP9HBLTmKkSGyvTcva1EBUU3QfTcU+qbpRFd1snb7PgG
tEu3Aq8BBAJeSqwy6x4LxHeZpKTE4roJI/B+I9levhVdcm/dFWUHhp5/tumId5iY2ilJ2JIicazn
2XtwuxholmgeFY0Vpibv+PpiDAaEUA4TnkieXtvWtCVAY+OX66Ca9wbzr2YkPWmZrOcyHpe9EgEB
y07+KEdU5DIdqBSEab/znABqcjiB8R2oPwfchhlPhxcBhW6sGXl1OxkXGWmIlZJPY9qJO/NIYmNb
cuaFVQ23tGyjTWrIH0VbPhUTgfQoxLdpbed7MIoEMTjEQqfusI3nAnE8N3bgjQl5GD5MYB6n8cgd
vCfKye/mK2G7N9ywxEUSM7kRds9nU5pkcnmjyDUeYCDKpn4WiH/Ohj3s6yBCjW7FyzOOynLbhYLK
2uKeGiEJObEp0Yp9ZTfzMbPiKyJIntPV5tr5jjhYOMGoh2CHmOPrIY0sJl05lBn0I2r+GRntckjC
CSv5IB8ZeL6YyjYoY00HD9/cuVTNbugIrs/y6JoAhnZnBi99OCegvknX4keeVVhRTfbO5kioFNAi
C0SOBzbU2i2zecBrYF8QRUd0wkDGh4rKH2U2vNRrOspqEB694UdcjoJ5rfXQTktBdQRUD3DnTV5G
49Vg9rcIej4oBjrAiZWWejrUxehboiYqQ9xUWnz79+KT4rpqfpMoe6aumezVwihFL+qawWnPTdfP
FWWxuYhwzjk3IxZfpC4PGLNH1Bybph5RwjT9AW3gb9xsaDJc0Zsz7j1zo6w4BO5ubasJtmJwEVcE
ZVQ9qNc5JOnXpzEBvwsUmhntYmqStOnAbtL+rInYorjqlMvZc9rpmIXpdZ7x4AmC6lZNPMYxhPoW
tK1mOleodlLTBK7ixBOI5ZFkbwq36CcZv/KQbBmhMIiFk0Usbkuy4fp6vWTikI8A333/vqZ8v1t6
2pMI/ceww+Rs58HZlvgR5LCZOjeGS9VTKcxBBwW0sk6ez0BI4qfnoeqCoTRK0J6mWe1mMyMzYPGz
y8Xq80snGqmIML2K5pgIzVF2mGDXCMpA0puRAtCJEzHslOtCr+kFNBymVHq16JFWlftBmWQeEER1
OaW2RX/Y+qh6VEqzz7WdOQzgZivud1TL3iMT1UhnSODyuJ3PepOpHkHfBlCweaT+sR4yL4x/Hy1E
4uPBAUZbT1699UWAD6LBPON73kzBPk5JZ65oq60f5UwFtXOikhZ2RxKN92aOo9t2iJ5PQneXzwwL
vxZ2wVCxFTGlXL2q35llvQ8F84U0Vfml6mBFDUV8U6jqNV3Pydmc8LmmcXNtFOOKVP37tU6214O1
JFyozPzk0kGFFAiC1hNbU9X0Gv1ozCrFM35M+8ydE9jZEHEl4BZY9QzOipTQC61uXBYHrpoKu21g
59Rm1lnEH8JGN8HiZo2ryH9s40sxGIekoE4dJ2B/bOp5Z2Kzi7CNznHQUMuzJwA9Ve1TbV6H9c7q
/xBewzm2DvX1Ap5psBeRd6M5bIAVPsqZKimP9ZNHa763FcNwhnBFzLmDkwl3e9R6TFswnWomGw07
1F+aE9dXHukFcsZAvCqSvhaBb2ZHK2IKqxVJ7Nd8t8BC0/I2rTnSi2CVuOk1uw4IKfc4R91O+Xvk
TzepTcrrp1oEaXqW/hd759Xbupp06V/ED8zhlqRIRUu2LKcbwmkz58xfPw+1u3F6Ghhg5n6Ac7Rt
SZYY3lC1atVaerXFYHkxRGeE9rLtdNUZ1hwxX7NFnCvJZ0Jw3PuNuHO+smWGzdE2hu6aK7sxIkij
iE9IXpUTO2pTaIdakQ50cTYAlFgE+MtKIl8pZBnzfRvdmyLCqhz8fla3dwpaXgU0XVuFd/+e8c78
G7V1yWsxk/ACZXzszIVyjtETqwclwK/acbCDujVlBLXuiRBtdyjolm93jtxdp06MUepTLeNfCn/r
Bv+X2njnzalF0/mK1aG3SZI3wGt1A0XEHGhBmNlW1lzQiuqYnaMnA2kh+XcRhSdzABRW+i9dnp/u
Sm13tqWxsi9Rc4Slf/99CgcwzybmWgxlf0D7N95VwAp3Cg5msRGEzXX03iUKm1ZB0JKN9H7oUf02
61mzu5Mwy3vniyJ3J6PlFv5VTbkzA+mjpThroQgWH0r0CnaRvr1/5F/e7v3H+wOatX+/m1JVvb8/
yO3q0PrP78OgtE6hLo9Cn35EobJqoJt+O6wOaHdiLCMEHYZoEVBcXxeXlVDZqAh+GlQhaOojD1eN
1a73fh0SoX1bVIk26gmtufXF6FhAxvkrkNchLlSOqfJ3bt4PcZixgsUhgjrdmpajBvoVzOUtW+GR
tkawSF+hlPU3DIh+hikf/lJBA8qHjhoFLZLIw784vPf5cv/1/nCn7I19hOStBeZ+P/JpFmhRV+Qj
+p0PoZrBLuHu/pVq1Gi/rhTk1UgCh7HfDXme7nV8kQiEqYdX8xs7GN6nep75Vdo8CpmX1dVV6eFn
W2n/IBUS6QMW6AU5jTuBtdid1ZyGWLwQQQBGsnLJGTZwzYDFaUy7t63owNc15ggM5L1cclVlhPYr
cE24/vmTWclvSae/65n5UFeS5ZJRqj6+y7gUatoxS1AYqRLENEWx22sIybRG9a719OjUmviE/Gtr
5wasnBk3N7vNP0JLXpx+kPNNVsUOzjZUXEEWkWtI/TpWb/18UGo0g+Ft4ik64tXSPyRj9lGif0Jx
49Rj3GkbafkNHN8+oU4hYztIzTqan7JARLgmPpphjdAXmuhYbXQu+lTBqsR4Aqa/mElAI/SjZATT
plLTmc2dpr+MyDiuOswzZnWjyCTGBKkEKt24q5rymxm5YGRBUCbHAfpnIq6UbSI3jtlCf6BaUBzm
Wlutd4rdXNT9VyleNCNQv3F7QicZH06rLIlRhzx0zVGkO1E4WwAXG3Qo0p0+dn/oz7alOhoep3pV
jS0FWphXri2gc79NkoTi29oloZv+fRWx7rqh9x9T+t2QgsbWZhUimjvpLGULbUdRYe2n3BB3/5/r
+X/D9ZRUc+VA/p+5nrjwxUUZt//J9fzXH/2b62n8DymPotwlsv6T6yn9jyZC/0Q5y9QtSJf/oZ8l
ry/xvCrpBkegInr1D+PT0g1qXAAoMn+qy/8vjE/NlP5LNBGBW9lA4EsUYaNqyHKt+lr/oZ8V67Ga
ZFKLalJ/a+Hk7OYADBjeZuK8zWoDIpar4FAxWsyoLNMDL+o0B9ai6alp/KNP1Z+lRsUF5QKKAzOW
3SExO4SUy9wONItmrYUyM06kAoLClYocodwi2RT3gpOFh0pKtBcRHQnpO1RG4zrV2nERJtPBSml5
GtsFJ2BEuGjaRrVR62dKXHLkU+sAJajJwRsC0W22dIOntGRJ2RvhVY1uKejwIB+nLIUY0WS+NCav
FiwVjHfD2c2yipZuTa2pMmFp0NDcJOFh5wsV61qbZC/mHC4HUdkZRQH9MNyOiA5AGpvDtxEhoh5g
YEaT4SLnhTNrinWEQgA5EQAK86SIEhAKDyHb+Jj18rETW+XS0SH1UEWKvSB3QSP+UPgh3dKplTSw
Sxv8tEFn4efAVqNiPlOEU5DDjjXoi6BD+Bs/3B86Xd5h0jdvUhE3NEj3FvUtb+5RWUyRgHcGIVE2
OSUo31yNFxBJelItLXnQ+L62qWCxSXQcNOiRxDMyyhLKUyQQJfbVwNhoXFRgfD2WWyuFoFikbarO
v80470RLoZTZoqhpQjPUy+lMGwIxPQs6bnXTpcloz0ddw5kGCGv1ILCUJaq/pNj5Iq5t7Rdk0uMQ
tXXV2LC/POejgdfsVBzUAr+eGBVtL9IL2K9jGewX64wisNwUyu3ukJSX0ExVDa5wmeMl2y0md5DM
VUvy1xitBTOLBgCc6jAJxhtaN4d0bNVHYdQKG93aVfc+UC66jAZiYZgfgYb+TKEIjtxn1SG2iJPr
EgXXfI2OFWucHMDBjJKr0J7SErYhOntu0StuN6HiAcyTY5OmZ38fODU27uw6xBn65IhXtU2J/UV1
DuXiHSsjt5wCauFyvdhoxOCdHlTbvDbjrRnjL6REMnxl2A+XckBP02hx1tVo2WtjKo9pWp9CUXoy
9AallaU7m2mK1A/iUCl+lm1I9ib3EEaR/3iujTl8yGuU31JICZmC6gH6RSgBJMe80tunuUU2P7Jy
8mPDVWokAWop+UU05VQE0pcalRhnBghnwF8bznUjXYRaQgS2wA1jEaHToj6BeRt8Llec8FzVLWoZ
8SNmTMlm6okbhk76NvMwdwXMm8RUYxefsq1gIbtjwPd0FStGS0g9LuFhIghTKVeMQTbgRU/ROh6W
dLN0/WorR0Fm1rWjSSpg51lE+R0ljDlEKChCy8Aa9uMQg+fL31qTPqM3yH4nFvx1IwJnVeZrMtAi
VJcBGKRq7syE7VutF5RDYemqBSK2c1VexDHx6HeF3FLGllNS/pVKuKLhbBh+mNPMJG9ge7sS3NRg
onyuovNlpMI50rGQquYRylsBybpBbUVoOUUdAAjtTeThlQqy3PglK+ULQmtgmMhnU1zEm1QtCTSF
CViFjf4BmeoHJWfPz0gsRcY2iNaYooSCWUvuROZXE70bqj55v3ou0+Ar/xRCDtw+2ypFueKcTXT7
py0BuwmhLDOH2MkWKDmxShCIagVKDW2BCjEkeK3AEUMssj91OF7Rx68xF3NzCIQ2sadrBhPtXv2E
hjvav6SLX9nKfIzU9KvJanpVJ0KfbvyDiUfsisReXVZBHmsCXCTBTDBfDF0FL057qDEkXeLC7y0D
97Q8ucCNx0aFSowdBldaqv4Q7PNXKlWIWNIjig/NpSCEFOBTZtZzZCJ4HGnLq6UKqwxXgAu2vK0Z
b3PbP+hVe4uz+qOY4kubwdIKQUfRMqcGUS0tCshoAubE6PsqQQZWkyHKDKg2DGiBw3hHJ8fAOGYq
DIL2RXSLYd8tuFSsgndN9VP8RmMI5T2b9vIsPuidxkRGLy3JzZNsQBfPUTqCawpdGQUgk/I5abkY
+rC/kFg0lVcIER8ZAIdjhPNPFYtkXPP7DMXeqwcFOlwlQ2eKXydReogiyu7SWyWO6QYen+y2KoE/
LNwOOWVDxBesfY1L+KR9MCLYjKV2vRItlHa5LsXwB+PaOmhh5wXBoybRFijA5ozkP+USURYbLXNb
dUl5ttqQjuFs2UtjZFAkfJMzPTmWRsglLjULscpSWYtRZ9F6MLvOdHQZq11hLjZD1fzgBDo5RZI0
m47vQvRqE8v4hw6x+RnHIJsSHGwpwCqateUmNO1VHtlZg6T7VbXmANce1xhD8Cb0J0JtH9TI51cF
K3cSa8EhosYwFk3oyrDCvGwQD9g98hrzo0rzAblMDjL+E7fap9qbUEDIDGq5Q5SlhJZmDfKuzYfG
sd4SUX2aw5q8gMzeHmZkO4X4ytJjtnw6pC3AafYNrIwPhbXcZpoUCB4QoJ31szWan5owvOhiiVmk
+muyA3lylm6QynOwUHFieX6vR0Vwq3RuXBjy1LsAn6hufBBGlLs+eTViRJnrhl2tqOF4zob8ngdD
9cDhVbaozK5FTYkoIz0aioj4C0pJNrIM4LD9fKPVGSp+7XRh/sNUXXZCNLIXq7SRcIvnXCaUqQ3f
gqW4ndrSJVo6YBOFgPZQ/I5KtrNqNA37GD5eoItvbaA9kW5T3KnU73p6DGpFdxedvLjPNRU6lQnF
VKPt2oBitOjGsYIzb2vIM0bneYFrgvVHwL7B0gUg2OdspZUu2T16N1K0qeKIhac3nKjOv2QrO3ea
csJT9EvutI+wfZkGTGljyS+gH64MV7tHJxM2b0TLQYZtdQ+dtKAbv+hobRE7LyX+WNL8hC7aPhmb
T8oqNKtOFytTnygKn5Dy/5FrfUcGThcS3gBg4L1WvUozOtE6Q0ysBQTUhC2jEdWFJaJOqww+hiXF
IS7Mr6L/00Vt75ctpRHA2dwOs/J7Cuhd+sZU0I9SgH0pNN7aAnucUPvRDRlhicAA+n6oxkE4dcsQ
Yj0OSJZp1juoTUDvBVcMV5aqqbTtqAkhZlDFZUZy0REC4yMuqkOhYNlDgHAKK03emCmMRK4SPFRL
Pke0/LWEfgxYRx6+FgtSvr48Gk34RZ3qpifC3lzjSrGGvfKjKuFFkxjWUHI8KvDnyYzRO0H6LjTY
SBMZzkYroEwbuCXVGkFAbyd/E6r0siw9Rp/03ZrbcphdiV6HoI1tuFcHHKKuRqLRQROKt05aLUKg
LyJvIz73M7CPqe/SMUFRaXpdcpjqBKfB1pxMlAYNGV8fZO0XXUNsr7N8TDQWT7bGVSiTYiRu1NQ3
S5341hTx3UIBMoik16xBCjEYpE1tqd9TOvidKn9YaXdKQuHLiMwniF6IrEhIOoHoNSHNX5mi7oYq
a6g3mNslvULOQu5N156lpqicMUGpdmhP4N2S32Xc/kFv4HYUuyZloVPjAtY8xpy6wj6YV8m4aUX0
wpFT8BkyFLiKdZNZce1+xbWjemyYIneI2+wtd7X3xkSPl81QADi/v3L/Pa5BVc0+ozd8ffc/L8hc
e9H558l/XvnnOUOOvECa4+39o/55/j++/v7k/cD+6z1pmhwUuS983HI6aXN/Hzss5uP3H1n3aWn9
5yNrTdqayhgRrAfA9v2Vum+FpwOndH+QLPFfP/3zHM40//lc3wAaA9toQTCjIm9+5vfvuL9L/d/f
+vc5dS8Sp5Img6+36irMsj4seS+hBoj0lkanP7TC9cn7e+4PWkN/9aTTU9Pqz2UEB/+//v6fX4cU
X4G+w6+vpjSWUb779xfBYQU64grdvSzvNpURHE1bWi047s8Zw5Q6Y4ZlcTqtRSSsWyZltYGMVhA0
ylc89P5jL4SXokP4AERsjI7CqVUf2K0W7UQ+kSQ3PMR19LDsgAq/DWfBmd7HR+VK78u5dGCNDgci
F+h1txwE36leaRoETkvs8htbRkqTDpH0Pn6WalSG86t51MH+Me4gC3JiO/5NztZDgHbUa39CTPQx
ezYvyrTY38j9y6XXzEfk43IHgyrwssqtRq//Zf6Sq9DoJ5dO/gG7FjhWtwVjG3+u0oX5Rsx9Wgzw
V8F4Lve7b2RhgL3gTlCwLxEtDRz8BODw9K7y1Z6Qwmud1ldeWUow8fbQF8FZzw5equf0gGqgFLkw
k6npY5UhXOmS6dnSTrBYOk96VlXao30ktFx1Q0fBQx46l+xsXmDTUWdO/a73RAmdZJLZ6IwqzlPY
eeUTvihNduRROxbo66L+uJPlN+qSE3ZtJgidcOIR/UFTsNvfAQtrHWsPPmaYduQ9+j72c59+h1bY
QrYhZR0dtuSiSfeso+iNYQ5Hoxap9V4GZ0zZ1R31meq6+jw9JeJN+Lzgc9gF7rLVEKs9ZNf8gwUa
4WFb2pZOdi2u9SPN7TZGvBmifS5mLLZMkGtjCPJpeW+GdUYBq4ITPmNsF+wzL+9dS993ohNT5E9l
DBvtQXVIMV0M3pNPeJDbZgOSe6423ySm4dE6QSKb3wrTET4Axo+rhNXjK4K5Z6hQRzwIqEtuEBhU
FZf0kHYc51JDc9ma7iV1YP7gZ1Otj5Aa6eq5BD/mbsBxAPfc9+DZpCHC9vVLfNJ3+k/xxb8jY615
1XfZV3yTaj/4EXqve6W7iqEaXMINvik24RcXAFQZkeEPpJiDPfRh3f0VL8Vr7ugXdsVytPWdsEHH
mmTUjT+C92/rZl7MizhsVq/SzaTugnBvlS62E7J2AUSCpGLQfOdmto+wC9zUcFPe6t/0oxMcDxqu
4n6UD+fw6U3DmxfU1jnQMyqdUZjOkFHWtvpE/cqmJRBKoSm7dBo5yC340tMMXfyGKcXDr/L0FA87
wfntKJN/VXSelG5yjjdYRBqS09+eE7fHouuw2BUpLRPvcYIKg++3mzOXYDwhXTk6eGhAuqmF3/Cx
OM+b7lhhsm0v2/Q2okp8iFlx/OUQwxvj7KmFHDDm3JW3DjDpA5O/fz8LoOGFFL+p6YOlPPUlM4BW
lcSFSmKH+2Vx6xufm5xrv/5F7pSx7HTIw1OMdienemmPZCiy9aL64CxgPc7yzWD7PiXHyWvcgWZH
O37oT80Zy1aUUuL5bJ4mlTH+Em/xcXQi71fdNVuIWJnlQoo3Nn9Hym/q+JaTkaNCDHWb1+/Ub7bY
ezyD+bB/ox3YJhxKjuSkO6tuehIeqKUL9ioLzhLEdOZmMsoQB3fC/Xox29+dxMvjjV6pwMKTvCpO
QbgzwDjQuzyIe+0bkvLkpLvlcaXjbnu0CfXtVO/ih+iCJq1FI+xpssMPQBIsPl7x37Dp2vigUXaP
FWe8J88pHwmYuHK065n2kD96lOeNL/os0414WnZRdPBKSOH0IT98lNVFfuz/UNDhqjTQYCE0bRFZ
1bGPgz3wUFpO/dk+xE8rVYDZi3vdh/yTokMqvRDpAmVB5Ip98MnFlSrJYSJXOjJ7R0Fy4NcPPxoa
oN2p7jwVIXb7Y3HFxTH/xOKZHoEvrHl0BK9d4UGrvfRGExQUDNeMeQZvLK3YLYYNEtXZ0TkC3KS0
4+a/pd8IDrEVHt+/hbZb5A29Ayxh1HDt+sRgKX2uyibc4zs636K3/nH0B+PM1VkOtVM6qWo3X6Zr
LDa5kQwNz/QwEOXzGenRfFSH9/IkcYtaJ3lLUebTfKxkwLz2zMLQKSdE6I/MEXq5iyco+35/k1x0
b1Tz2GE/+JSA10gQpmzkX3l/7i/lZuLWj7+JS3i17hhXNGe1E1tg7UyHzA1ZHMZwV340rMMav3IN
aj98RLM486avmUgV+8vKBf5hgXbWew9UU37mexhcW8nWxB8FZWYGyinyhq26jr0KH5j+JfeHYL3t
MSFeIj8BXGbPH8hmlZ/hY3ZdmFFPHKL421w54fWkTyw9U7CLoy3zbZfQu7prUfV1l4duO9h//w/H
3fIFKf0Qbrz2hrI07q+LC876gMS2EzwWl/JW3uisjNTtKvgObIeJVenM6WbS/exb7Hvb/F3Us0aw
6yceR4CFLQq0BOA0ZYozWxLEnETwUfgab/kvOwPLyGtf25LgsJ+PePmcGedsb8EeqvwGsv6WYZX8
mH/01tPw8W3Yo+Bv2C1zBRFlriM7KSc42fmj9FXQj8VVkb7kX2z/WM4z69vI4Xk6Afgc7kLJtbO8
RTvH+x3Sp4UHIcLW2j2Pe732XUiSiRNgZWc8JOFmZa0Hj8su/tV63UnaalMiwwn1ZRBfomcLIy7G
wEP6TOL91b2KNybqb+QKrOp75VB/JG7tsHiyZmCGLTval3EYUaQNbS889J/6vtoxDd7Cz+BDOCi7
+hB6ggsAYDqDxxa7L9tL3ZKP29lF/gwP+BJNICBOYGzuC5PL4uTSKYo0dvZygbdqA9ChYoss7QM3
p72Zks8ldOjY4yYqbBnIJ7nP6zCt/QHUyK4OcErjZMPquFqq2x1+YJ+4DC+sdSHXpvXp3WXmm5fq
ILAWkjQIEmAF4dBSfiACSsCz2pfl2xnh8iE7qOxfQorftasHx6GjndyT8q3RXw0TeuEV+3Zayda+
xx3q/JhK7jT1kOCO9JQ6hvPrm7ojbA+u6GOqdBSulmXPSFbl9CfakocodqtQbrf7j+YceYl1qbbG
xg880Cw38HD2dBjlT4ob0z2wGR+nczCew/oLX4b8uxaemyx0ph/oGPbatS7gmijucetERMg1wgt6
u5gD5hvhJUG2W3cYy/kWZiJ13SnDzmzbGZ+ZyeDod5XbYeYQLM9qlW3EHX4LbFfAVJNxBeLE7gML
JnWDdqZQfMvPDUr1OkwnT8al1ESgFlmIYGsNHyq+U0ygcM+yI20zrzgn7qJulS/WNvYTAmnJyOm1
spn+PXcOBxCTe+sRrtQ32ibrCWBsR6DKxDuz8kT2GO3739qpbwvtvE5VsXC4hKAE1NXA4vGEKoT2
VOtH8PhC28OSC4fN93IYAsoxNjYcberCqh1aB9GPRb4hp0Bkjf4Hc8ztike63lqnuS7VtvLUX/VX
qLato/+OvmISRrzTokeo8Ypwxk5s7WEHYiKbtBPSOmaDrtj5k6QxhB26hACJm5Xz7qeI2BPnAkGH
CGawVjhl68WsYsx4GvOxe8Pgj3hHHg8atQiQIDyvih3djLYMOU09A6ksGZa8nvAUJA/h5FCs+DDe
UHky1YcJGiMQ8I8goa28Xg/WPrwU+3Sjcsw+e0JV7rja2Vkg8Ti0ya66EroAP4o0eqpYiXDh6ADm
Xm6Y/n36ku7h9jGfZ9TIOJfaflbHLdR2jaK4o5/mvbgZ+k21II9ymQ6lkyAYYHldvYdoFom/gnpM
4k1euB8xYoPSRiQskje080ERttmnlzfsEfuH5jLfSnzMZU8sn9CsrVO/p3u6d8VbG28FpJM4Ap0g
bafoJ6W9zsJLML2bsVOiu0zMgO3DRyfaRISvHQgzIXhkl+hqYPuHw7flGRaciQ0BxuyH/ZkAdTlg
AseY184Ajca+ZxcQCTFoUiWpOwXr1WMoQQi5CukzRZ39XNvmuNO+IKhG4yXzZmxyIAuRhMHzqFxp
O1TbJn/Uo/1UbZXgmXbzgtWgdAoK+Wv4orCaoSRAx0GLPgNEZhEWCNkWZhfSmXCG/bGjwQSe7a/5
O05QzTdD4yIFbhl+rXopXaNZ+RxBnIsEr9KcOnBgC0Le788UacMBNglrG50M9H55RbpPmy16zYj9
0nk79X/IE0bW2StYiBrYQI10AVCjUzRn1AC/8RNy0VzIUi+w0BE7FnC+1A2EsSL0z+vw21rngmqY
5VOOSWmc/a6ip2RXGFvJ0/F8S4605axBGPuI5lLpmR/D2suiI3B0gUgLuvCwzdBVsLP5KUdwBsI6
JFJHFweHGJH/kuyxo5h54wYsX0SDsY2/ZZqyL9fpJU/9uXeziFoy5ZJDxDqofprGpRG9WkT1FtlY
eoC/xg88cTCkEdAUIt9hV5I153cV/S03c7+ForHRKX4dVZrLEE3mVu1BvudfFhu8CkCCR8Vjm6Z0
LKL8H29n4mXhpnld7kXWFgJk8dpImzz6CfBA/GVLwgaz3MXTMwfNmoNVsoJgDlgIWxEBE2vdQuOA
4A7PbA/sT3Z3Zt6Ye4UStneWeHkX4RRDpVl0u2u+Bb9ycAV5CD/Tz+74Ue1K+6P6UbbT6/dCJvYO
r7L7gUhJH6hEUhp/xixM84mb8GoQ0zBEX4AFWru5kMtu41P+mFR0EuB9Z/ekd5/CNQnd6apzkT5x
IzlP+ib5JuwyHIVtzDg+V14luPi91zdz13wNr6ylhVs/QkmjxA5i2EDRIjWimkQVmSiVx+Kcn9I9
J2R3V227ggd+M3rrxgvq/pUIHssNmV66L85FtR2fpp++QT8EoB2Crggz2NYAIxjV9SZvP2ibECrk
1z0ETG1yqAnzdEZmu15QUAl+w3RSRVD9mFLPvURuPZ7WjWS6Mrf4JjJ3v76xjJWPvc+ESzm+OnRM
1qxjcWXyMiMzj1o5eAFrOoI6vS0TPo3biJZje9pJR1qLGWXzLybYPwiWY6FnbIzAzfc1zSIeWNQf
8SY9Mt35lpyk4dJhtvNDO0X+Gz/mj8ah9I0N4Z1+uh9POJyTb3GzHC1aq0gcCfKrapudg/5cJO+L
AbvV46QwKOTjciiOD3QkrCnRWjDtbwoBlfWavJGTGx4C0dpW/gVgEr5SOpK+jcrtH+UNkQ4LZIHS
ict9KKYLQ6s7k6lKr4SXutO9QxtXgQu8s7jjjht+cwYrQSML5Cn2inojEtFycWIKUo70DXCEzhmx
KGA1Ff0sIHGJbFKLEtlI+lM/9Pe28pg1tDXAJE9Pq+CJ9fxLD3q4kW/T6JG0D+hwIIT1XvqSi6Ur
vFQ6LNONkp4b/Rznf2C2v/Ll3ehZjGi243qlhSTdZrVspdf6mVYhbB7ZqrVjdwlR+nwaH7LIk3cB
3TBEsyq6G8FWfNfBPvQLjkPtLwNoF/icg4zau8OS1WMotcPp5bM5NnQkPmuRL3wHNKspTg5xYdgg
QXuh7WpWnQDkpXbDo154r/W35o/H8RkV29fmNrJhrsRDG/pyaNrRoxN2zrUxXjEelkrnc9onjQ2c
aOeeW85IKzn0cTlZ6rLZ1+iWfQZ/hmtpHUuGV7UF5krj65jaNY39jAj9ebXz6UDtj9XwNn6yn/E1
H7lPt2ndvb9Wf/KO4gd4EzmbKvypWoqqTvqRXZ9LRwmP7SPRSP+hs12XjiwfMN/lLwsEbRm3ht0R
x4IOtL/Q71ECMzFncCG2oiN28K0nYvNDjpJXSF3U7cEw5XecQT1upJg+hA/zuOtlb5YP9P8kyxGq
iOyRTLA9F1digfxDnv1ng2oYI7V2QEAAMEB6WKch14GDrGDHb9L4UBbd9jSnPs+K8gGPhHjaCRQ0
Wnp/wJo3ybFNkWTZov9fBZtRveAnVb2C+VYGbBh7Ig4120P+YtJN3jxx108iBeD+kA6c6tmiV7rM
vko2ghoMLgkr7HcPuXEU5zcQOpQEROxmCk9bvvgPRIaOFHv950EJDjlqEWN1s4zHqT3oaxyqx5fB
VrZVuX1Oa8eMfrLcHYQD39GD+PvBn+LMqP8GG7FUf0KlY2cauCu5LGhHcvwVH7H1YRt4yLspbuDy
Qe2TERxMuNFkVwp+COB0hPAFmAcRL9kSgCU2hYGDNTXlHru+QSfHUaN77V75Z0Xcttqr9VTjWwfi
HNC68t4LWxKvB8Z9R7DiD1i4b7rXgeVnqTaEYawaZzINs/gUaeNjq8IHsOzdKTuxovI1wNdkbUxm
2h1bwt/Ya7aJlxAz4v02vvBhXySXmHJB4enPIfk6gK58oPktJ9u0p1fhgW2odFlUEWbTKfwQRGHN
EW5zUBtfTh/iFM6pN23XC/LBEbXIYNDIQKKbrFk0OyLssBgMw9zcV8D8xHJ7JVevrrhyuHryMH1x
tYZXYi2WNbjeiR2to49Fj7g0eO9v0TepC3ExWC4LZOyxLBlbRHxILA6/WeUG77F6JcREPDumJoT4
FuZOdL695ZI/8B5EsZYDLOn2VEHbvAJqMLUeiNqzXRue5hk0ZkuHSfSKhdL0JVHERroTaCaQvNTf
kdrbUwxXxBcxnHsVR2baI5QKJFCSZ5EyZYrrwblFN/iBixzXTgJWqNLJt+lP403d0OhY28TVHpNM
+equcMmOAB41aA0BqPlOdA9llx9B/0mFCCkkMCtiBJ178BKSK8Lq2BCMSMoWDaEe1pRNw86fzPKI
qFLdAXJXsaTcaAEYDGEJzIhksAdQpd9Rey3IoZRbuE92b8IVTJQlw0+jPZASh8UNUv1h/A2Bc/6o
bIo1DTJIdy00Mdpj4nNFIaakpEjpniQpeJ9p1nstzumGve2dyyYmrwFxFvm3CUJDay4muuLXZJvv
8QfadiwNHE1+m774JJYVjYQdnZqFMPWcwZ561klqHTruzPKofKlId7DAfURXzGWndQSmL0FCkrAJ
Tkl6NjSfD8vaK6uWzJUht7gq2+Gav1BJ1uZj7dBDxSDk/VV4XJ3mvtLQsa7TgYkMWA0T7ME8McBB
mkw2n7ICUdxwQVi7EA8C7CFRX9MRuBvjxjJxmaKk5Ivpi9a85rNPqY1iKPlr+sx7AXZqgot0I2tI
TvjcjQEblXEzAQmRVtdwsS6I3/ADfzf2LgH6FiN1MomRy9T4fBTucSHgqPZKdcbcFdZ7KfzpYMfg
ewjCFCMchO7lR2F5erit1B2Rc6scEOgSWPo5ZjzHisafw23WIFA4r4MnXjMPlmxSa8gvUCQYlQW1
3w33Adn97rwMpG2bSHAFdgKGypXARA0d5W7lzNGvhqLNehqKxHgGT+fu1gCk9XptON9OufGFrGRc
j4olZXrm1bxxWo0e0w1oIj+TcpU3ce2dfk7wzVGHLYX1kukd/VTTDxe1H9/5c75nTVcQBrQ70vPC
Vg5cVs6I80JRi2a9Gb8EZcshSdTrKYHx8gK9Zq3nGMOFvZArzvVS6f+3vAS/OHR3ya9sDsYwoTQA
9pAXV9xFIMoPRiefqU+P7HuBgCMlulpeBthYr53UPr9w+Ks64hqOaLwkg1uzUrLzkVJLFRvuepqk
KOU6SrhnnCvZYJCukSM3lX2eq4qdoACggTkzM56KN9SWyuOu4wTDWTG2GkLmwOXoOUZuEasCQynQ
WOEehfaauZQoP6zc4Yy+kSmy3rEIEunGAbY/meFWAkMbPHASoMre3KyD1tzo0htjhV+BXGVt/ey/
38w30IjCIUBnB9NQbc6MMUl6Uil2w0AdNxwo5zrDCOpIhv2p2nH5+Xo2/uI6L3suK39PZXy9oSH9
fBvOPYldbiOnw6BXNhwVk4hXeAu3Y8SIh9LwetqcLbqMHFrWulw6LgHHGK9GTNjSu3wcZ84fcbwM
gvUmVdA23QJmG3qTtkoOaiNoQvkGAZpjsCfZCDP2HqIkgBbH7N35NH7wxcOVKoFAxuTxvZwO/y3t
lQ/UgXm0B24PuHBK1qyqV0M7Mys0dceUz5VDp+16qgIaOokUgUUX/hs3kQ9bJwadGUwGze1rinXP
xoF2ezwBubFMEL6DN3LbOUNOU7U5o0H368dQ3gqsDctmyR9raJJr/QAaKNEvvSJMZUeytnnlLIE3
UdW1XOlZzw6AJ0IKmHBlzPPlAaxnASrnZjYuSYfgn1saF85nZCgRD6JBf+Q28F5rWQGUAGIK8LO8
DqmV+griTrjDWIXWeRt/tcaHN8pV5ih4H7dBMvfcBoyniLgb4xTBmFRu/EEkHkfrSL2O8cGtnDA5
z+kh8fkmau4RZjTxPhGY6hQBrcO4zj6DtI+j4rAXxK7I6vjV6foDg6y74FijOmFD7zrGhk73TJ8b
qAdWl/+LvTNpbltL0uhf6ag9XmAeFrURZ5GSTFmSZW0Q8oR5Hi6AX98n4VetqhcVHd29bi8YIjVY
Igng3swvz4kbli2kdA602HyK2Xu0PFb8rpcHfjuOYyfGbriZhj2jj3qwqQu4buXpcQm2nE6C4Tr2
X1NiYtApUZwU9h2RNt3c+6j+zLueH7/s5/JQ6YBVDoG1IzGWARt09rrzhdeYX3MMnzj2vO4zd/lz
JcHFbGRyZF0eGkcPjZ62NUbet7S55ImNzgxQc35g80TCcalP69N/U+yo4JSYqdl9Ns/2dPr9DBPY
ZoiSTCXPT4amtd1k7QZNqP8ynci68ZfNGuRBORZ5fpwOseOmlK7Tpv1kv1DD49noll2VMa+/5V1I
psAzt6a24wkru2Nc7HnpeKLoWlsxsKl9TuCTJ5YzEPdbZycbqXKH64xnne/P8B0sGwMSExKg9YDs
bur6Zk9N7gd/H6+roM/o2+GbYwOUn4NvzTXkb2LjxJsR+Q7EwfVX4u+XQBAmOoKs7i6kmI8yS/am
5CMT+7YtngEx89/Lm2CklLkZeT0nsEIkTg42VU52ZYzN08XaTciaW0pqN8M436ig2Rw4e24Yxi9M
skCPifvKwRic4++kVItHeb9qG34yPNbZ3aflG7sH3mRscNkD2+zaKvWUwWKZLjD0do32RSfjuR52
uLjcUZ5pi2cAogkXyCvXTJYWVkcUblvzHitPiXPoGhIVO3nC3a1NRyrYOC9gDGR8k3gXHUbSU1uw
ZuF8Hq0rkf7miTobSY7APxtANTALh+nVQy/GYSDHj71pfPKF25r43SfGnivcb/6Wl7ppzm3DpgLT
M+HjjboPX3hGdfOOZBcOQl5tjoCKcwiaxe7oOsw/HFv/m7yvrSuvJYVWnYYobU+GmnoK9YRemBkT
iWy3J3BJJZczUEmZlDhXAc4NE97so7miEBVw9meL39wzwUhVEfoL3tFiPDr2oWAQP9pxeq7sW96G
/BXQBNhAayzUOUCZbGJT8sZ2t8GEHN/3EQHwfaRz8Oz69MAoBUcaiUz4CpV6176TWOE0Zv9kcDQ4
Tv5jUe06nlOWN8Gr117rbksGUd5Jw4lkOQZLh0XKHUTdjqdnOVvRPZ29qDmP8RnYljO+jv2TdL0o
JQjpgTXCJm9vOVeZlJx6udBwLGb6xn6njBDQpjnUzZE3Ji8Fb1kS/5SkyuQw33MEOtT6WGR5Nxwi
ZfTMxQg8Cu92mnjKP/MpTu2y5ohP3VX7xn0/PvGjovgJMaVTn3jVuJKXOlf7Wy17BL1WzPJX8JVV
vZG7ULgGzq4HSBgxYWsUtsFRVtIc9xrZz69URPjvvW7LkcdPpuPEdTvncsqAHO9Gmv6znEDkmp1T
STtxJiGgDHuuLPe8bQbnymFJOD3sXhpO9N2+Hm9NfhQclgTe0nfe8PRAQuvKodsnnOy2vKHi9HHi
DyLswFGhddsFBAfKPaRBHJfLyAtGBmY4W84xUtiE9jql82hba1deHZXv6vFsL0cKOTzdWnkNWXFx
YllPRhys9af8K+8ZDil+M85EC7Q4foP1dM7JiDMHL1GkH/T8xIvGmacgtOIiKqG9RFBr270TCOEE
xfVOc058+XBQ7JtZL6MSJrMG1po5OBu+JgptcsaszbcR2CIM9bGsfbj2USzjLs8hizOOFlQoZvaJ
Do4TULaXJgMvK99VRAzmkBlH6s7FjpGcdMJXa79oZMmcb7Le40exBIGizupn6ZjvICCcwmwvR979
kdrow4ljhnpabr0/kgmgJcNKjL/e+85J/hO1UTbr7Ffl8k3yhPInySJArBIz6DtSfyeSFhSTuTi3
VJhCVuSAJjTD3/sTqslNZ9uCDeXk4cgoeiTwKqvpJ55Mua+1Jd2i0XFxvJacYFdeF2ARk5RwygrJ
VffgBbDdlr0HmJZik5WO0DlJcs5Kh4ri2tdEpt6NAZhZIKwtHZwS47o4NnX7jfnrdF/0s3kLqgP7
ZJOddBXT6EbngogTZtMHgisawghAiWlyJMGu2IyC9Z8CCmet4LjmNnuoE1fbGwuvSKfsZ+XCYIvC
zmOwQqb4e9vajfFTY/tspCKz4mqFY8dbnB9tEb2rkItMbXF1jpfiMHi7lHVNFPnlKSM0faN6IL2Z
Z3yefKvau/Kd67eHrjvvQ9wt60NtBl8ksPTP6+eYvp2PE5WblV1VmnCxVnQVsH6esmG8JOLUyP7r
BvYNQcz1PtPaJETN2t8YDQduK46OKIv/cWN1B8epuJQomHs6k7IfX5C66Xd/doedJQP46w1YNWah
P+6vH42IPVDBFadZLDWJ55BiXD8UajC0W5EYl+Vy1hqSnVrWgg6yp5bpJ49jJCHvD9bE/vO39UU5
0zZZnxOz48P1T/j9jfLdJDv5zMeDNdA7QD7toe+o9bQCElv/5/UmlVcmW3+d9cP1QaduvgQ6ncTJ
YlopKvSGfSVXupVEtt4oufuXx9ZPrI+hKD9aqZscLE9dCi839uUYIXBfMJ6rlI1cHGmcAZqXVje7
m7SJvW1Pf8OMOrXVR8eBd0zKPLiAt3MF01gdOq1+VlRmFsJiji/l7ZTKQDn96nK9ZecXfoM4gF9v
RLASBv1ONQ6NkYVMW0oJLfVGAgRjGT1A6jsMlg3TupZBurij5lnjUIVky2STR46/gWiWzYMPx159
qnsuyKPuAIaGrG25M1ui/L5Fm4qD1s4YwveXYzD534rucwurkgPfKJ8AA2gJ23U9KZTgb2AemzWN
EIokduteZ9P41OhzBTqD4Gujwpsei+hmJnN4gLoFcowBLbYE1OeA31sxsKnE5pJWjcNjR66ypmrl
Z3l4VxfDyRlPemIAkcnbZhtOA11Dn71W4Ag1XVGHqiFTMty3Kyae6Wjed0gdtu1QEtjzLgBvWnbk
zY9p0LhARyyDXKptUU0zHaQC3XouQsweevgtunhrpOwKNboyS153e1QcPKnYa9VIfTTQrX2tSIQU
BjuMokpeYHmfyNMnrqJBm7J/rjwP6N5CBqmiyowYnUJiFtImGt7GiicNroxN5fXFCtg7lBOrTT1w
WUlN27Fgom16Yz4Qrpc3kvhHb2zFr80cAoUaYojQQ2Uf8ir9FlABcozMOU6WxsUrZ/EYlzRggI8B
yaQftVDb0ZNFkWljbn+phvKuaMzPpuy6GIU4+ZQQiXoxQeuRPAoewMpw1Iyad8Au9LUa+I01LSMU
qPmXAQfyvc61yxuwOEwRwHHsrZQWsq9ez2pUd74FaeBcooELHL5heAFJ9MVw2RmSYx7wOMznIR6n
bYNrDKjzyKAEHofRc6ptbsjy3kDIFakyv2McTFVqvHTtaN2VZn1d1EBCikYvIyjL2fCc18a0iBKA
KKmHpOIA8reNf8jNKLqq8qGDafMlkRIikjpl+ediKk9pUsFLqR1kHsAAHK298zwHrn3Tv7mRY+yV
asiqcPBuGs27Dgag0TyZk20e+Ym8idjnJN5INcf7UdaLulkUs22pbf9oNJZzUWHte5f1iDaCsBO7
284GbSLUn3PsGc5JkaRNl7kgqaQY3kuHr1mi0QVaejB2Btff2f7hRZ5ClchgH2Mf9xZUi1srW26h
Z7D6n8N3x3IZ58jUHTP40WF+KhpvP9pGcGnr5sI8TX9mbuUMSvsXoncGaICz7LgE0GsgkNQ7Z8cx
0gMwYpPDddcXRnOrL4+9y/Bs17UQNwlHMOZ38kePFJs5s0mq03wDoqCDp1hA6QudH3gMigMM80No
5FwJ2u5ZteWbciHPjoNxWKz8Xt7pTOoG+s7RcvMidCkfDNXWTOKdHzPyphhRaYzuMLH+toOjBj9c
JTUjzS6jNmVA1qNdVHJOuY4EPZDLJWTYW7ErltAiMRCvYQK2cTzo86y3HLPSBTJzW+CuYMonnLfZ
EDcbhoZPhq4tJ/AH89WO42NaO2feIsW3PDTv/JLwel9Nz0bBPm5gzM1VdNZUR9kQyz04i6Pt99p5
SYhpaDIgWU9LtLf87hn60XSydOsC44hLN6DdMQKoOA/WT0exv2HiSlETYFVkGPP9RH9XRSkbocRZ
Hhzb+tIGRkflY0lObWKxJqwoRKFhYE/IEJZbZ+TN2nE6VYZLbjCmi6ztGYS1tpXFmI7euJ/hAjGt
HtnqkCCu38zAPW4X+KJuXl2GpLauOCueQthmSCO67GSmz25U6fd9WF+CaLHOJv0sN0vMp34eaeoQ
xepazTgr722agx8TqJRjoZJfswBfTCt+rrYRI6enyn8D1Dpegrq6C5s5P6QMHTM9oL/nEpHQQ/pZ
6AEuel0nl8yIX0p3ZJ9HJ2POjTtDWzht+qNCSIe1G979C+/STd1o9Z1b9GzPRyDGWuDkYLI0uoCR
89nW2l2+OO6OkdKf6RRe0s4E6RIX+WapWXZWKukvObvdPKPt0ggY2RdE8gAruRdocsSEDo0HKZEw
OxwJWjmBsWzDWu5QORwY7A8FwhwJjhlRUrZzXPNLL6jmWKDNSvDNBRznRoDOygbt7Ci2Rx6w5wLq
szGCf47gQGteRFPMQkQMUWwrXA0GH4Me8rjF2pZTyyBIaaUDlzahTEM3/TpBnW4FPx0IiHqBSG0L
mroXSHXlqs82VcOH1Nvw5FUHKJsJ4p3I28IXwa+QzURcBHwdQsA2BYVdGUCxe8Fjdy5FhUaQ2Yz/
PCgY2rgB79GwB/BhwGvbLOibFbgt6G0DLHQsMO4SKncOnZv1u/0eCrCbN/tjKQjvGpZ3Alb3WAje
24Xzrc3BoyHcbwGAazoocLveahVo8HrsngOBhY+CDTcEIL5AEk8EKV4JXLxxqVO14MZdAY9ngiDv
1W7GLyBgcmMkagKXqbmpempzPvxyR4cEYwvSfEnHO6YeBXTO4P7NIOjzenltBIUeCRS9HPn7XSZe
FgGmz/GDLwB1zrazANWNmd2AeZ7hrGPpQawu6PU4/hEJin1YoezaoxJIexaAaw/hticCcA/oLOmC
dLcF7h5BeY86cO/ayYL93ggE3uwnygBw4ZuCJX0GKT4WZLwDO96AId8KTL7xKYK38OUTAc2DgkE9
NHMYv3lw6G0B0jvGSLsZRj2oy+zemO6QzcSXAYq95oOzV0ZAg9Bjk8M2vBfk/SLwe6wsMaOS3tc2
CU7KHL5ywcGcYSLZEqJEfVAcp7s6DJ1LHUBWMxaAP6XUmODuA1isTik5OFTp/JEmA74OBXpLcP0p
3H5NAfBvm4sjQH94Xs0dYALK+siBBfrvr/h/PACWgRAgwwzgiCIgE1mAEm3AjD/AF5FAK0oBkJAH
VyQD4H4hPCi9OioPxvmWPZJzNiat23uz8QXk6cMyKPfOyNsXxta5TvqkN1MG0k2TU840U9yby+BT
5vJSAoog1WTiL4blsw9FkeAaVypmfV7gaelRKCy4FEqRKtgNegXlIlrIMS6k49i8dCJhqOmvQ3d4
dEXPgKOQl0yUDaNOl74xSkrDLUKHBLNDL4qHzmHgjomuE/4e82TjgehECDGIGoLFN5Uzrxuf2JrW
h44xbOLA3C1EK5Hjl5hFNBFjnFCingAJ9dbazUNRWQEJqAV4KQePm807No+4FRzXlkwuS1Kt2Jfu
NO/tHkppk7CMwJp4yod2qyrqIGFqv1WsfXdWof8s2pKeva4AbKs2PifN0ROpRi16DYVnIxPhRq5Q
b4QjEg4LG8fkcposFZMWlqg6wu7J0nP/Dub/tqzM6lglMoZA4LM0HOM8hQt+qdE4msAhjuynLbXI
qoDoehbp+8leiDMSCGNDfWtkbXYdkiA9xAPN9UzGImGiQ+h3Z+uih9nBKEZ0JE0SbgJnEvQQs8Tg
GW98aAjM5Y0x1yukWAWQNXReFsuTg2/lM6Pfc/TiO0irlqxkdqwyXqNXPJXYHFjUb12Rp3SiUQGG
xDVP1CqzSFYUl5996OTPughYXNswPtUiZbFFz2KLqGUSZUst8hYbiwsxwPRQi9glFsMLppdmRvkS
iPylwQIzuPVpES1MIYKYBVNMKMqYQOQxLWW0MuKPFa1ML4KZDtNMoy9sDB3kM8rXiZGJkEZLUdOg
iXvVtAQAlom2Jq0R2LQzcXRR2vgit8lEc7Mw/4L1RjPR3/h4cEwR4rDdtUSQs7SiyunOoyvqHBw6
Li6dCqdOWLJR8Aa6mnrI5Tvv6aKX3j2boW2JkUeJmocSi36T2kVJ22Ehv9W/juH0QtnBYfvkc5bD
8VOJ7EeJ9iccEAAtZn7KRAnk1S3nFixBHZ1+rUUblIlAKMckBPvVO2gLkCwYeLIL1cfbubMITkb0
DAeWzmVOMtSwmD4xEBV5oiyy1XgaKY9ANkzuYtEa2SI44v3J6VSkR6noj1insdzGiGQyWXD2cSRN
CZdVXbRJvFs4oEWl5IpUqcWu1K2WJU6js4iX6sj2+YL2a2Upa9fP7ZsOo4+mYsIhCvvfiZdXI9Gf
45RW4TLSlvdF82SK8CkU9ZNWNm9xggzKEi2US9a8E1FUjDHKEHXUIhKpCZsUVoTxoItgSveXG/+b
iohfz3FNVENzYfiLlKqNr6AEX5bfsioKwAP+qhKP1YLPSssRW+XOl24cv08pwG6APDoEew8uS5LU
Nya1W7ODyi+irJkEiYE5y9L92xGTVtxeLEN/a0WwVVjBGarrjJML+VaRjo+d6LhwfP20RNCF3J3K
uUi7OtF3OUn+6qqXWrRei/0ZZt21mGAADyL+ykQBFuMCG0UKpmMHm0QTBmL919gEGI8Denlwa0au
9EtwgKCUUVkk0Qi/5V1b6CwYrtqNM7NnGhm+nZF94YQ17ocUMyJlovRcj8n3BJtZLVqzCB4HWsoB
5QWDI1xVPQxoQacbO1fQIAl2tPfBN6Z7fdB2QcGTBLeiOjToHBqsamJXM9CseejWavGulWJgG4zp
Mo442czIYsEf3y1iawtGvG0uArcJusZmQukWpbjdKLudCrG9WTKYKP63YO5rCuI49mK1sJgSTZz4
4noxx8WN/VqikrPEKZcO3bfS5RUH2IZTSMRzCOiAEnj7DiVd5rG3q31GacRWN4i3ji3ynE42JJCA
uS1edQ4fO9524rtzxXw3jTjwLA7PG9QX4f2IIC+hTdkjzHPEnDe4zKC2BJg506AveNcK4kSG2PZm
tHtOQjNOs126NO230mAKCkHf3Impz8bZx+Q89W80fkPXvU4jXr/c+RSI5y8T4x/MD3wrYgHUNFbM
HbX0gJ+h5d21F2NgrHAH/j/o7X8EenPRXPx3oLczvOn3f8W8/f6WPzFvgf0HlHdqGrrv2FD+jeBv
/6F+dv3f/6YZuvmH7tim7vrg1mzbgcFWVm0f//1vtv6HLv+AgQSs+SCb/gvpDQSc4eum5foG18j/
DenNADMPya3K56gqTz/+/jcHShf1a8+3DNexfNN1xf37T6S3Juwp+COMOhtheLLSnF6+PegXr1fT
7UKBCOcO1rG5Phjz0DDqKtxOtukgO1e85uD5mH6XBIcTl73T+tjK8lw/Glm6/qZ8rncrE1sQy6jj
eq8M35LQrk8rZ/UDsbu6vdthsABSHT8eXr9q/dz62G/068en+6pDnmZl59Yzc0b5fdy5iR3tnCbf
FVrydSwqhrWCmzFstNMKgc30rN9YQhvwu5gVzgp/BXmPFCWt6EK5DWMbAcRQmkhPZTQxgWhrWxVr
8Tk3kwmpkPtr7Ifm4BljbF/YUx79obW3iyha1psulHqvn38xCqb4ZmvCKaDzfJ9qrLryPHoET7Xe
1w4rLXgll66E0r/cnWrrbekYEuuW6cEDa37jxCRB82W4yznj3xpwHWqX0g6boul2vcmhRxHtKmhG
2ezVQw+SGOppQgl0KNYbbZEi/vqhow/EzvmbK5a+sDQo4n38Gr9BxiI8WT9ab/g9+n2nq+tfYMYf
gOOe+ewJxsKxTBuuAT29OoErpM5841ZApKALUawks0xP2fKlS+Zq0LTXG521jVGl43Hql/amL2pG
0Ptc2y9jLBuniRkxoNmLvk+Mdrp1EzornJFn8cKEIfNuZgPVfqAmxohAwkyLM2YHP+guGG6H24SS
ofKs6jg9RNoY0MOCTWMZdKvBuXk3VhVWzBSM5Fl12AwNW7yCdivXUP3WroXd0ARkN0JCC8qgVoxu
hoKwf1khviuCc70xh0I/6j49f8H8JlVFf26I735jOaM0FAQxNyEyzN8fVTN1diN/DBf7izfP2tbl
qEqW2Kcjb7g+s00nBC57Pw6TY0kl7hikAx13Wlypm8+oeECGq5rrblbZTB3qkLJjJBpk64JfQVNY
GzQ/dEOXhYGc319dFxHt/vUr7e7n1H0NJ5L9OtFIFCM8u8PVBpm+NzxP31Ed+K51FuSdvJ22leEN
zI2AWm6kUTcUy7ytcTzeAFdhbjlsmYUFYHzrzj7HUiPk0vVpcDKDcFddP/7lby/ZFtxGoRcf+rCF
/KAMQkBawxJebtaP1mPTKRRor/XD0NEYyymd48A8ozUGJ6iGP9qxiQm3XlzwyADK/GCjILHdNHEQ
sMmZmDGa9XK3sFlidIfkRzxK7XmIiSsO9ZM7MVC1jB4AjnZ8zjXagNkQcDUtmwOL82NbTQDBQyZx
eqXfKnE2uTn7TJhEFAKZlxTor0vJh2m8qDI3/twRkMHytFGyRPJLRiPDOWx3rN0JFqRxu21GSuGe
XmxbQ7W3ts0aMS85U/Ryty4mYzfTyCykzwjEqYd+KEMXE3SgmTdoNQbLLu8p6wDhOmZjwlbOSUqG
ejoCjoxpGuIXsuQmscw/P1of85Ux7jL6iuvR70tLr1mbfUsVFbvRJdAc19iWQ0cnKtARsgSi3e50
wx53fgut5PevlOXTsRkRgMo5aH3IW6nGmgGLIH83BmiXK7k6A492SyDYTulQlzXeQ494nLOUvJzr
e+H3h3bjkUInHR/Qx2T3Wr0FIMp3KyU8gxw6RyYjB+x66BJjhe6dhcV3FjBiEY33cc0ZwtQHak0R
Y+qW/ykwiBquT6XN2ncmJqwScE3Id55d87oU2i6pYJ/0qEO2eg6adz3/rue3MtbPk43Ya73nx2zf
QporN16blEfdqLVDFqkrLTimTNF0smG5Q4PW0XsZ6MKsUHvPAzfXVlRAF3B4rcDvHSj4mumqgyt0
fPqqIPLlIyuFZeMR/SrwLDPvzsvxgeRZ74bm8IOy0bCL2bfgzeO/ol7Jac+zfs6C7K8E3q8E41/v
K4H6O8L8n1bS//rheuPJg78/Apa0C11Om60IAyaXoeJ4FouALT6B3K5OlKCL8yLGAbRqxZm6EPPe
oiIoREpA24OZaAHyT82QnkLSlkEkJ5Qe/6KQghaxHFCpCG4j3kUknovHsmOh2zNv1+BFQK9wbFdR
gigTLJEneIySBximUSHIY7OIFoKciSZwXdNt53vzwdARJ5b6dOs0Y0AigiP+EOJtKEXgkLj53Tjp
01GpaQHHNN6oOWW7IuKHVBQQoeVEILiMk2+iYxNNRCPCiFTUEQEOiQaHGtA6Y6pDEpeVRixHXp+i
1f98pda7MQsh+s7TrR1sin5RBwxmjxMjNCkmiz4Zo+PQCLS9R211G3TbvOE4WG9oNKR7qy5fVu5R
ImaBlVu03pRCMPKBX57QMRHfET7S70+wBaF03GPhaCf1UHhMTCIk5/zVEwsywZl1uDtSkXhM2DxM
rB6t6D1qPB8Jvo+5Y/GGMZu8mDaQyMUKMmEH8bGEFKILQdelbzsMImyOdiFGkdyJDQhyQ7rJ1Jc5
y7udM4RUbWvM1HG7Q2uLkwxDiRFb2rHFWUIV6SkTiUksOhOfzpOD36SD66E4GG+WObnrqfoczJiC
vEhRYH23NPaClwI+d6+W+QgpeV9jUulWowpqlQHHyrTKVkS70oqAJbKpkIqShTLIizsSX0sQjFAC
vi9Y41kyzZPkGbKc2GLE3LvvMv2iJ9W4B7zz5lU9wJY0wBkNoBS6KNCPEq+Et4wEIHX6Blhk8oa4
R+7RvwZVuq0wzXAdeK9FPaOJhKYXHQ1JeOM4iaKmid3nAmcN/7MnCpsQTjiThnL1EcGN5KJKUd74
Ir/BVDDsPBHi0IpkA4kjJxFZTi3anEkEOh3XJB+jDmxRsoE4dnod2c6IdadtU0louTOz6az+JvcH
2XYQN0H/ZBjMn/UDgbuophVSjgYNTz+jxb+4u2JJdhXWnwhbbCMaIILaYQr7Lo9cJo/14m3qrNd5
VgwtxgW9Y5NhQemG4c45z9MboNX4bDrtKZgTIDgewVnH8x7MzipPtpp5eoPw3a8cNBTM8Hge5edq
lRp9ckVxlInsyBTt0SD+IxEhTY7eQ8cgtEYIs57Su8kFHBmycNhrjlODLI+ezYYgUCWSpU50Sz25
QK6q+5JWzqYqcWSCI90iAUjwuJYE3bV9IvomfgXcnyTTW49qaRHjd7K18c0fehsAuv6inAAQiEun
oS6OduV/pZlDYhxnVCnyqO7ONVFJ2SKV8kQvNeCZKvFNeSKe0kVBZeCiynFS0S2rb8anIbpmbnKO
3R6YB6mSmzZmkNDCamX7TEbWnc5AH3CsJKk+UYBkmiELYCYqvnwSQZaDKcsTW1ZKCG5ud04dg25J
vWeiR8RLl/TSE00BckEnomZQikrZcqxwcs0i5/JmBnZaiD+TE/zoROAVisrLFqmXK3ovTURflTpO
eL9GEYA5w0CDVKRgGvWF3mvIcw2ENgYicyGsg3yuYvYnEIBi7GLIZaA3M8+DdawqnB+aVh9qgz9c
7wizExmJgupLNJXfonjg11YozJoFmdnAC3NjevG3ymNi18N4BpI0/0aj4n0EoaPYLu99Y3ilHcse
SoRpPea0OUKhZgR5PNfFyahYaAfFRLGocdkzIXoubscJ2gBk6JYtlkNbZb9+wcfN+kUfd8v1OytZ
Wq4P/uXT/8fHiqQlaFonE43r3mJ1FMmuxpIrrjGFZNLW++sNpUEh9v/jRq2EufW+y5oRTqJ314Yl
2aqFxd76Ue/qNSgQhlYy904r2DOsD683yIH++Us/Hls/cjF+Eyr6r5/0l0+vd9ebFG/i7/9s/pzR
hvz98frDdc2JTnNM1Up+q48vXO/+/g8+fs6YhfyHi+0Sm12/e/0U9enxEOb9iYZhsFvIeK1uqNUI
NUCcZOjVpv2x7rbXB9ebj6/5eKyaRezycf8vX+ONiNMpqn+FYEupUbYJHzcfX5utG4aP++vXrAqr
j8fKoU4RAq1f+W9/syEgxp35JfMaHz8up3mwB4x5re3WInKvvE+GH4EQN1hojx1b+4+bVb+03m1Q
C0E8oV1OxIW11lhLGeXj87/v//vPrb6m9aesX0+dT2LlFXtZhkVZk/PbuYzOjrpYP2UrnJcEMx/W
DxfbY1MxNaDYJRvoSNhx/ejjJpGU3sddvRkZwSNn//HQ+lGpRYScukltsn/9hvX7/91jHDHQHT5+
/MfX6EFwreuKtC1RFLCLIzdt+ZOiPKOVteYf/r+E+T8qYdq+b/53JcxT+SN5L9//oqqQ7/mHqsL+
wwtsy/HMAKuT7fqoL/6sYfr+H3qge7atG77j/P7UP2qYxh+eE3gUMT3HsF3bp/DYQV+nvGl5f1A1
4PV1rcAPTMfz/zc1TAqif6lhUj61DJ8fFziWSYvd5Bf85xrmYHYxtZJJw1KxW+zhkLuUcrQ0KR7w
HWZYR/VNTg/0vktpY7spsVd7JkM9G0x02Km5tSb7QDxDMcmURDdaT7RgUPmhIMBHRue97wrQ7pn5
zWUtsLVL49q6pn07Zsl748UxIbaYAXD6YeeKzdc2L7ggpujz0FgxGkWLYbdUzHk0dJRO/fTaD/Cf
dVBg9WChq1OovXyz3WZY95Dj0KOxiuoS5CW1h3m8jHOQgb5hEJmTzp2D/4PREGavmyb9Nps9eg0b
GkQ3IfkJ6T/W/fCotSGkHRvRZEJ/l50roMOZFoZl+Ru2kjP0kXA7O95bpU3xfi4AhtRtfiZSd8OX
gBGL1EGLmMQeRgOYWLdr2wqOi13+cFzna5oXGzLDNSLh+tdIjNfYkxTPz0NF4I3WRbA1YxKAaeEd
aB1iWNaaFhmlzVM8MXkyGuTQQKXkZAR3oQNWseKSr4/v8RD8zGBJNKZ3KXKm1kvjQY9Q6TU0OBZb
NS9Og9u6zo5D3scgWKf+3k6HSzuwbEuS+FPR2sz5Vfa3yI77h9hGZeplbnOsIv2z9rmIDRrKHVB9
q6iZCxX/NzU2UlzBfcAq/doMv9L+ITDN6IsCcLwtFJgfyzO/D7bn3Sp32BCkZ+EeJMu9DRKWLcYj
p3FzMxe2+9Dk1wzMvDcaKfODOW2ZBZBWBwr6VPTao2aVxqapsh9uQx1hXBjuohzL1LemokPiFY/V
CK8oNoyFATAyNlRNu63hWdfOZwqeyxydvjr/HlZBfpt69QGMNxZZpWDFe1p3THztOYHwHJStdY1j
UCvohcAez1FJO5pfumSup3uppopqFZgdIlPG1qpUdwo9UnGmW18odeyCLiSWbOG/mhgbNJ1ZnWdd
RfekA4Md2skBBpz7WWVV/YXL7gwiy0eEta3zCi+abFjHyKbC0+f9dokZViRLQF50ZuZ/UMdeS16y
uvrcLTVyswm6ntl1ey33gDHpjnt0g9ncGFnZ7Gni0TiB3oASmgsDomScDfeu84bga3pir8MoKA3A
JTIxHbHT9QdN386mxk5cgYqpmgePlOpmKsFCDgXTO6bnXYwq20O7djY6tset0ov4kujde7K4tNlm
CFQsnr1geDNTkkszo2l+Ahsn6+tHzY+cS95cPZX691nKmGmayj5z1NPt6P3MoiQ9sUrehgv5CMP2
qL/20TcNHknWzegkl+I7Co57dsvzoZzao8nrzUR3zJkGZLnlECvRSTGXVMgy9ti+wRQJFWmXwI1N
ZFjNBGcHF3muDq3QrhzcJWgkVbJRPcMmeHZe07k5p4MP0Isd2uAv3ykm2LQY3LsorZn3nmqGyaP+
OjjDz0yPgo1m9gy1JTMoem2CoUdIqCcBnuMdemzuECNf7B6s6lgOoOEttppE6szuPjLwJETzfU9R
l+gCMecCBqoXMuRZ4evwaglAOJG/I1l8HPv0TrOwJFhuDXt6HG6lO3VTGxUzt4XubQZ1MXh3nDDQ
HeFyQHWKXOK6JYDdkurZ6JNfGNjt4r25s3NO7UlgaTds87ajYT1iIv7qYERgeqA443zOzSHZF0P2
RbMJwNFhHVkHzWA0MrQvATLN3kLVk4GfCyay8npfco5wwWbpwWusJmdXGsC6FnP0D3TZ36PGvB+T
mB55VqH+qT3G7hxtS7nv2Krkp1FVdD+CEgfE4j8VoxbubTo5n5Hgsico1MGqok/hQmEoYTMfuTgF
jJaKecB53KDDDGUjpb1MJizwf0W4TJHvDc91L+m15KffT/3BLch5K6fZpbh6D6k9vC4FBIfFfSUg
fFfp+SM5usdeb37Y/sDhOBb93lP+Jcy55CXzQAVtejD0jt0W0juqA8QUqOEw+Y2XOR4O0aITgibR
Xev3qCfrh8HwnsvYWO58o6PSUDNvZjVfKUgTCja0i5UF2j6rlvepSevDYsQ/raWaLqn3i7CHtCdO
pTaj+HSt01wbuzI1hqtn5UDTlgcrTJdHm5rSxszC3TANOC+HdKYCiN+n6RJIpsp5SIPZocAAUk7P
gVMuLd6WjoRYZA/smL3PEdYhU9P1B7cPb6zJIfGWD+QfB61mKHZpLp2/vId2md5mdfbierq6D2oH
YQkhTuc/2Tuv5dbV7Fq/SpfvcYwcXPa5IAmCBKNIigo3KElLQs4ZT+8PXO1e+3T5VPkBXNW9tkRJ
DAh/mHOMbxRDcUkHuv1Uox1VZTRArI9m3NcOVZk99XIAOYOeFtthEpezSkjgxBffhZWJ+yom2FEJ
ZQo7OqjKSq/ckY2rmcrRATsPBQySHx3219ApwXpHRGSsabeOS8mz8p0i9p8TicNiVAp3Go52q1qf
HcpVuylNzTEiGUNBqgI+ybOzoOmu5DPfhtb0K+7az2hsVfgcoBfLJht3DErUuxXm8TTYZaZ2HSNr
WAmeiDMeUf6ynSTg0U15E2OWOMgOOltjh1JIWAMHTEgrOZtuZTFD/JqECGrmQmGsZzcIuXi+dAsK
C8vdyHDWzOWZCldopAv6dqhSDHVRMC6LuFaRhMJFH6QfmcagYxbktDfixkcZuhrxipBMRHp3ygRd
bqxJGjex4qOfLHRWXzSjnYhl4sIPYlidjYllJsOHML7WFWFBDft9elXxQcMOkrJ+2qFZOvtIMuEg
dhRYSY/YGp384ZWI7XWjNQ5+JwYLtRYkRzOw8opq80sifHxfoqZeaUmKQZRPEt1o3RVLKa9+DXg5
1rmUP+tq+d4UCv6CmmnEVxUduqY75k1yDZtKWTEamhIuh0JIXxAbqUAUqH+MFLSCjsRDas2M2cUg
2LIwfYY1cStSlB2rXANNoIHekUL1LjeSjCCcvmSy7qzqXpxFT3ByM6W1QnrDSiokdW028LyjLrFb
H9yqmE9fQY92XWalB9qvxZEMF68wUkb4IqPRF5dOMYI5SifpTWibmkVcxcBGV2JhJnBhRqSqVkgY
b+OV1HYY1yTAbLlQ0GDpRKKCAPDlsKGYIkiV1Cju6eSwD60If1xgDZJP0d1USvEUpYdAsK5h3CC7
DRtqpdJoq2XP5r/epZE5uc0YQsuhipoOtBMsVFQM9AOJElj5eqLCzXUnSbDihEheV7h0gLawCjQg
PTf4DreNdwjytDjGqoiei2rJyCp/Mbf6lpFKvtzOC7TSGQQRD1l2lencrodsjqdVKrayxshW1pJF
8pLmDqQ9AOBLBSmnNVdRZWu9W6gGt9BDBzV2FXtaP8ZzaKrk5TY5DD5zru8/qvraHFu8/tOUeTzI
GlvaxtVF6S1CICrVLCC9MZjyt9S/8LRhqwtxB2jqgAO3HwAdzz/OwkZca614KluiSZlFSvfx1X/3
7X/32NDRn7Bi+s6Pv02qpIJloBfL/++zPH7PKyVQofrQJkAuBKR686s//tHilNiXP983rOFX9Jbp
yv/5yV++fPzm4zl9XZkWpVnh/PjHswnkCy38uccpmiymfj/v//RTSj4Aaq2AVMQt8D7SQbb/vNrv
T/B4qrgAV5gqgvX7hR+P5RWpxZ4Rm9hcCY6wUOSXTa5sHrkRRqXABHv8IJ+vgMdXVGLSFZbR8S8/
wG02LY35KktUctikppm1vxOXVGDFEad5Tml+/ONFGfEJMUmBc2zsPNT95Z/HY5YyBIjxY3mRZtHk
NG2ykec+TjuXpOiPNhC70LXXD02KmNGfTtLkWZ5PaJByhTY1QO1HLVKca5yPr/7pMVU14SV1rTMa
rFt2cqllDql8rjomrAC1AqLu3GHX53tH1uYYC7Fi9xtk8C0D4JNdGMIxzP0OyzwV1T//PCqifwqk
jx/kOvJhHLQoimnBCrN4wZ86AQphvA/nnv6fx7tusNZjLgNFRMTQGgU7bgR6y8cfWYF+CaQMjJqm
zk1ev6Sc9/iJYhAtIXfV5vGGi/lYP776p2/lcWzXk7rjit4/nMvzO0jqBgL73K7+4z3940+lZU0K
QAAgRK/H0q1mx+3DRvv49vdjXHc0+xdOvD3T7HfP0HTPUcWFhpNdXb+I1sJJEG/XwaWy+3W8pxF3
eBncbEFpdF2u6hXIIdKijE3fLiNtfZ7cl37toC9f6NhtbGp6Y7S3PBsumHd1uthN94m5dLwr1f0n
MlnWe1LRlmBhlwjincmtV3iB7bf5xfYMzkgEznG1eonM5Z564/YlM1YvprDWT+MXD7QrXhAZw1Wj
zJH/kgA0x1dubCfdv3jXJqF8QLehpZW1RLuyZRX8xHuDZsaLOzw31/YPgl9QhpI7LfsVHsR+haQ+
r1aFdU0nAvI4Fqgu+XT9a1ge1OzEYcE+XU/nXPvi8IwAUKdpa2mv9GoHjEunzOqRf8Etkd2yJhzM
xlIqCuu6XZLGa42ncjrrSKBhv09bUaYjlh95be+QNL6dsFLvz/2aUyKB9sOzE+2TeINXvvsh/oKa
hUG8SbAUwUT2BBA58b41EfMuSIugYY8JGpwkkwIeXD4WYiHicltrYfo2X/Ctpa6LaUtmwhBQIaDV
b6unAP9/v8NJkeYgvjHbLXXrYLJh/sKMIOP56tkOb6T3zrN5VCuWRQ/OalXF154OYkkgYe2GydrI
aBs9Xmw4Sojzk0VOzPSa8SNul7w6wWSCvgq3ug/7aaEkK/E0Ma8dcOJYISw3lhvtMhttmkw+klss
B+bVPCGMMk+Jd2bGsvmP+pLbssN4Jz8hK9EwGySrqXHi+zguw7tyoptbLEmWQaB9yQ6ytOwOgSvw
SYH0L0BUAq/HxGx+irDoAXWgeXeCT/GcQO7uV9036qbsnaOTjnfvwqhI9x2K5kdrT+vg1q3CeDl+
buqbuLYRz9R7cLbVoZn1vd9FDldmmy4VWOXJZ5Yeoh7DVnzH7FvhyIrLg3hpF2RMrMSF9eORa7JC
+YUu71gcAjiUx+w5KfbC9kflxin7t247wPiVN8Y6T7caI0bhwUAfuKK7AO+q19DfVeACLLTEVX6G
H4V3vsj30QeXQKsJa9HYIjlfRXZ7JWiGuL1ldZeirdk4SJ8K6snYau568WTNfvziJqWOXz7V2Rt/
3lQLX56Ph3oiM5A0SM66xB6bvBL8wAnZjieuR05Zu3yZXPHL4Yd0r2zrXYo2BOCxeU+IXbS5kJJp
k/1YsIkgOFykguyQE69NQKNJUfCH01+A1eO+KZaUENXiwMXlB6vAmF+SluVkXrPpENz5cDwlN0TA
iTXqSwNVF+AycUUKBCCCf0jFwVfToV0CgMpWBTrCThUw+F1H+UcAe9m0H1zJdbWVpZUl7AP/wEWZ
kPKJsF5d8yDZXryZnVm7yeMozVBo87ksblbx1Sq/8HECFyKLcJtXW3FukiJ9WfOUYbQXqk/khipP
oJlXeNKpvO9Y3HckbGWzmGDcSO2H4p07hSUg1MLyKR7h1NJMzt5EEXtvfpaLg3mdJLeEUyJwRvok
h6D9ImUANej1shcnOIinCPJfL9As8jtOLb9iIbbi3qMWSKeVezJemwvOe6ssSe/5MqUFgq1q205n
6908cYblCj0mo+1HuDRPzeIYBhfNGb+4g3VpwfDEbcKwgAwFG4ixSa1Tr9ofyhP0Fzg4+LpJ3plS
Rk++4nQYTud29jx2M8a+cSnxGo7ktl+MqwObolnYzaib/Wh8Y/NW9tmdOtOIZWGJCJNP6lsfBck5
V+G7olD3zq1SY/L/EteFDXyu2qgxa/IjPqOrfgKu9RiaQpQmFAxSW3G5CHkngzu+Qo8+cgyou1HF
cCb1tZVWum97p3GNBsS/MXKGe04cOUMcLaN95i2o/LJmLDsbBcarOazHdTLy4ow+DKUD91qLZ41p
0dtIruTMM4fqrwg8WZJPmNrZncES8c58oVLli/Cr8BkMxwz3OhG0zKRc9cKz2jjZj/CeM7kL6w6V
MOtzUot0CWibnW6JdOHv0+j9Tb0Kh2+scOIXh65d8S5GacWdxO04P330QiWFYVcLtzAUuIP5KUP1
4+WV1BGQie2NYvlhvBPruhCejScALa9Q696NJ6Y/zqPhcICCj/6LLxzsktU8iwAxQUaAvYF5mIld
5ETPM6EKTmghucJzF3CmuDaU7FzIXJG4QGH2rqeniTPKpcV7RTSxTPds7LkcKjImBhcUisNSkuB2
PvJS/PrgymO6MJZ02N1yz/xlnjhLFlLZ5cRMXK/pNu6Np5TnYz5wXox3tmH7gicOenJF6G0vFUc8
CQfhWXI5SfzvJboPyy8Ogn6dcXoEHTORcMT5ks/Px+LiZwrt3Pk+1XaFHRAbvZCemF40faXl9+Qu
XzmN+Z7p2bsaB0DKOMcZoxwrYsjiWBkHZj/tibsMzKhPLFWQ7WTO31L2bWHc8IqTw1SGZgPqndNb
XDNcLOxJ+UuGSuqsa0bR+vWNP2aNknJJW+mOodLfZtMm3HPiGXySO8Og5HLn0S/Z88kYA16Z3LUD
vvyF8s6nwbHFHMqRJYDDJlyalzLe36p6HzKhvvMPFc8RUs/Kv3HZp9vRt+EGCFzQhc15gQdJxO1H
pu1q5sltY6uQ7uaLlZ4Pb8BwOMJptVJA0M9/hYirdonU5TJLfnhbTP68BFvxadNWm8I711/c1p7h
cFYI5GTKHjGRgstiXD0AuAq3rKKEPX85El5kXuerVLUTyZG50PeKSDoFiIfjwGJBXZMN8EMt3mS1
518MYmywogxX6gdIufX2mXkT4JBZvqPYXGhaf+YQ5PvwHI2EGzgtyAtivOBsZeTAbueaPld9A9lO
5kwuCtC7BqaV9iBccOcT98Qh1hD7onum+NFRKwnqmt+r2rXa6bskCDcTHLN02xgIr8BDkKRzrmAJ
6beC9kEiwzWUltrhw7yySV9AcGBoGOZBTobOjab16BvP57F8zYhbI2TxfQ7PEakGLH0BmpYAE5ho
uabZIpTdzwdfyh5LtHXYX1+SlMrimmVTYTOtmt0OOoa019MTQ5RBWaL/Glw0kVY4FwEKcvmiN6bT
nqfpQyQu0Qza2xOabHvr3DoU+V07ED8NHTqhISI5iEOy7GgNttrNl4GZHwpAurzSs18jRzMh7q7H
8czKXOwdOT8EXK6siFUSW0TI5Az+rFw5Pxf/QA46Msgg/TbZ69+ZWo3niB0lF7BvK9ynJHWcStY0
8wW2R0LIi1+/uGZnv+aC7410M1ir/oxxvX7rxiVJc422kEQn0dYkNbdbcQvRkcG83UQq9s01cyCg
jsA8oloangbzKInI8BadtdIV23EcBrmmugjPFfxw1c5fGa+4AhCZkU8sDuvWOqQsh/AXFAc1XJFb
5uTYshkFGFZwclMAI+hbh2w5r1aGpQjJz1FEWxBvfbfjDbPj4NpyAuAw7HeYXlm7LeRiYd4gN1B3
ZJHOjFG3G+lIICdrg4R1CgvhnglqqRyGEVjZKt3XX0P9Q3aaLjzR3cNFDPJCc+Wb9F6uuCkNxyOI
gwDvaoepyWRpzIAMPA5uDtLuVSIO55KKNESijfFpVRIb/uCtlMkk+PBJuGMrE1rXJCL56h47/KHP
FpW008tU7Wa93TZ9J8xkMFxVWyGCD9pF0CzJKUtAdZzCJ8FmbWnPbogNC1sUjd2uqVCdhnuRBYly
qN8abndCG80lq9bmom9oWSRg1uCOLooj0NEvbrkcnRiTFbwONDBQxhbkBiCKbVjIWcDWtlS+EMW+
UG8aqcdDy6U69NX8ME0ZOzwE6GcEsuQBjBJI7zTxIY9WvrBJpGV66A8UH2l21k9iuJxQ6XmL0qXT
QvckWIsUEFm6pMISNbPYYcG0gVFUtk5LrKdcq2/RI6L0Qu1R0ag9mspZfCuF+RIauJXTRdf+Mq1g
cS4FcLDrlNBJHgjO0NGz9t7T6dbcSHiF6gVabFAOQknipTuy877n/UI7jtka8p/KyE9q3fA6aNAh
m2W9Elswfd9YuRfjW6stpcKJYGrxE7pHZPVma5FgwvapCU744Wio81EAOBXZxmf1rK+M3NbFNT7P
28Va1uvg+FiYyOzaSDwgCBPP4cXSnPTbfx7PTHiI+cxwp4oEcd5yXImxv0FkTqi2i90HjuU+UliG
OMQ1/PIp0l9acut2GdMgSR0EHFqEzt28DZtucKFtoOSrXE9cMTIIUGh6mj1P2qWmMKyuIvCODXdS
Q6hk+W4w/pTv6Ec51+ycAmJYWMMuLPSsF+8JQ6nyC0NtevfeVYEhgwRbiNBX3MLZQrtYrb8oPhFY
dtm2KJ2eZiQZOwulWzGMSe/e3ro0pbTMiYTmsuw2EVxNrD/+Qu22oWPKe69hfBmQlS24FMjAZKkq
ENG8KY291hwrGu3VbuyeQg353m1KXhHs58HoBMGbwhugorsAZJ2qJaQpRAd7CTr3KfmalFX7lL31
73ilYEEwAzNK7kDorcI93hJvYbn1nlmZDLmuWVSf/Dc4JSf5uTnTiIHNGKcLitF6dyJsC9mDp66I
FRgYLyJbOKQyUYN2SaUN4cEHI0ZN7hgZ6cDMKdHWYBVsmOZ74KjO6M5mZKSz3jua2L22DxjdSFv0
JUZCzNIsDz5M5+BvphuU7569ZZDZPkek24Ip8vV31AtAMoFou1i4WSuz31tOwQckpbNIgXBVbNUl
toK1tGbMZDK3y7tvrsyD/kyRxZYpDYsHVWOH4aJAhLAP8xm0GJ12Cnf0Ua01Nn1kzVQ71phUQMvr
wqJKgJvM2YQ7nwW9dRJ2uzHd0sbQn/wd8XbPcrspweo7IJ00CnMnRlP1LT4MO00kSgBeubKBpHkh
hZegr4DhDFDRgmjvk7Si4s2oEPNrwz7P6HV+EFFG3Gu2rF6zbUbzB4x96Yhzgqwz23/dwlH3LU6i
RXm+ekfYvHvjJFBSWBin3M534rgYriATBDtgFSrv05+B7R2ZgavhFtrwzeCqTK/6m//ePuMuFgOX
2DYwlxtGnwMni6QH8kCIESznwJLiRboQJ5oT33DM5V1u2hUJFMRQk6pC5ANsfUxo4ZrWVo9SHJaB
z2LLyQ9goucxEXImY/6xIIRsa9j1a/TCKEpoR2X7DoiURtmGEeP3LidJzVggHm3L9yK86eGKu1i6
lOp5LOYo2EndmtIPqy4TwRqTUgV2CsYmm/+U9KoKdvwbWyemP1YIQjdvYtIc0UcFYJaW8PzfXGs4
4gl38960ofrYPtTuLaDumDFzhyw3oa7Ce/G3KXmYJlQvkOHLdt+/GkgQWNOaL+metE7NhDI5OtUL
GoWcSI4ElgWhpoWwo5nFroqWDq02E2EQbL4FFitzNR5kuIQ0ZnDN6wsMSkOzzdqNPMwQ0F7ibo2e
WW6yQx9fY0CeIwaiRWEbFkG6T5T6xW0279lRktghL0LWjLCmmiEcxvUHV4FMaA6zAO5Ne4ze8Qok
S5BOx2DT/6L1x66JyBGDvsnCf0469p6G3bwQV4vEYhHeWwPC8kY94Fx6m0dv/5ksEsar9fAa/4Qv
7Sfml5zy+0r60qierKwNhhoPMuxI6tk+Ht/JG4AYrKCYYBwnZ46PQ7DTk/8DGYAxDnUBK469VJK2
uaABJdd7ygEyZZTALhfJljYT+iDKByiAWCEwyqPoIIYoei2u0OFrhwBBbWNuWeRfp9Ilm/aCJ0eK
1l7xkT8RBQPXU493c0rCtLKOwYkEBSnbJC8mc1WP4R5N+8L7FWWSHW9Ts93XiqYsOYwZYRhu+Iap
mkqRMu9egnsnOS1YTdyhFzhJwIdHq3wr7pRUv5roiZWW4KTquW1Wvnq00APXlIQB3ObThqEjdq1u
4SHi7rb9UXox31phQWYs23uCSDig3bV50d8w8CxoiZMUCRAQDvyw8aNz3KJeI5uTnfs3R4Bd4E96
lPNvjSiKRt0rl4H1xLNBRmJ3iD9k9r34JblEABEQbpgusZzRJMhpL78Un8Vn/mUdNLdiZ09d44Rc
ALWAUl4xqKD9XxJaYbNU+Y5g3pDpFp7JQdlxdYQb6BWmo52G4smnvuA2rij9ePuGzODipbDnVdnJ
u2XKxm/IGZyTTKQBEoj3XdZAzvV5MGBKSkgUkp/NsFl8NwtyrKeNT4pXatiyYQs2mcVs0efTwpbR
6T6xUJCiwY5H2QQ03XbDptkMaBGW83Ek/JfoUJa3B+tIJgX5VPkxNl6hsJtrIjcwyS8Qb1wv1tF/
p18VEIMqvolXamz3DxpA+jza3oMXllAgEEjEWBIMXJJXDBmQRBGCLBj2O7KzAOVRFz8pjOS4Kih+
Em0qs48HrK+9DL9wo+XvyiV/9rYtpPyX0B1uXInfZXTuAAmU0V31XeNyUwU+21e5JGJ5YcyJlBPB
pcfYhXvGjMyl4J3JFSQTx+mIn5lDfpAsLk5xsCEUTxZfySNZ6i6LM6obsfzU9N4m7reNdTNyYd8I
/vm31PwRXv748rfgvBpZQ4pk3CHnV4hy6HABzZ2msRUMBF4drY8eGfjjMasMd+hxmajmFtZDJ41E
goKMXFGSjKZ+JMvyv36Szl/9+Vb1QfhF4q0RM3TJc3fu8fePfx6/2qiQYRj1tQC1Zck48P/+fSxX
0tbv3VDEn9wIevn7H3/+9vGYV/Qs0QNT+7DQDNk62+EZifjnV//pLx8/0GYv3Z9fySvSw5K4vmqa
ifivCmwatRuYaqX7+Mcv59d4fKnRsJfsx5emEdeSbcBPJLiC1Kd//Hr3j7f55zHLF8q/P8Xjwcfv
pEkVQkX2139+7/H4n29/f4UFBwzu/Kx/fhKruJnKmqnpzw9MpeFFHt/nPesyqSis1eNP/vLyj4+N
IhQ7gTByW9U+C0juaTxfnY0yiuLXXMMNs3HdFVAwqzLdRjjuNc0I1nT2RUdWyoOf0vMKI2pXk3KT
YjBfSn+tySJoC7Z/saJuBUBEq9lvVhFE1TRM7XpgXkJfAD/YHGpVfreMxhkzdJSNSBlNgCzeEtSp
VP1SoWVhCZhvAnUmDAsq7Ga5zoBcQacPI9PpUkmiYtyp6w7mkVghK4g9w9ooGjLZIH5J+oggiBpn
1lihwRNvxUPrE3fwp9XhWbGkGccSXQG/7VIcCAuxtLNuXEUSSUAWOYasLckQjNJX32edQpWjZ/OG
RWUr1PDCc+KBgj4hl7MK2a+Ep6BO16pkMHYp/nn6EE3VNVo8SlokuGpaPReh8CHq01OmkZbof/ad
Qi8oY9/MgGPJp6kCdoRGBQdOrslkYjQHowXdoU8UdTw4gMhFl4OZnZGawc+pCnjaMepIdgB0X5lF
CPbwfcR6hUpBJ+874RAkx94zvsdmgDpWyL9QkhxE33j1YySscjs5Q/wlSa7fJ194Z3DkZYSM1UGN
frX9CTLzkzZytmtFpSP4YApI3wwJ+ttMJdJETWM73cjIdJvsxRgjeuUSWODRRUyyTVP6LJO3H0L5
AjIUe668CPsKdVTmjjEdoYrgPlwSKaHqVa+zFmO49ypUjar83FpOZ950ECwwWwkh1SYHl/vOp+bZ
aO8cps8a0R9+oJMkR58qq61ksHAZSWTIqcse2AHSl2yHc/a7iFqSN0WPZgPmEpE5niyZliM26sa+
MeA+CZUGS30i47mRwDAgnV1YpQJnfXgq/UL9mmLaRZ52gVv9mhYVdVCrpZqqQLPosm/JB+kVtMKu
r/PVoOYZ8FLDGVLKYBpZmaY696lZWEaRMG6DMvqVp0tVNsSVn/bPhcnsOja4prKuHrCxRfsBPRBG
7WFVC1WxgGZYHLHdv00FYRilbAqrTmE/mcr3oZXybZ1O7+DWGFJkCa1MXa2QAUAHSPs39vp0nwgG
SVBehiRUWor6zZVkS1Jz93rzoxn1k0dXejKQakzi8DwM3a5LQrvSyckyu9RfSeJhNPyrEWRuKimE
tVmUP5Revgz3KqWgk1idvI3oZRZyQyxEqD4rrUnStCZ/lF+iYv2Ucdpt45zDNZQdk+yIXVDy1n3J
k1vjyOTVebtGgyghlAMcec2V4IlOordG4esdEb/urKj5lnp8tx6bh6TQn1GTVwgxUd+OpX+YOu1D
z5AvDDnraDpiU2qVNpQruhZj/isC7jp6SnuKxdwkM/eI+PkklTHrjwq4oep7P57SR/u+fdUkhrly
Ng8num5LCt3tYJRM1OgWkXzpTwUkrcFZvgA3+FR5NYuMjAV596PW0xW1c4iOgW0hjIk52zPaYYp6
CVt2F6nck0GHopeONc2OxCR5q7gnUoopUZuOhSDcA+5Njq72GuoWyUQCFZlQ3Jr+SK+S9Jm2jd5x
Yb50AfIvuWp8RxTYMYeBhjlhVCgPYTjz5ozbmuxIUyKHDq61MorHNEhYqfb+Of/uquKX19Dn0WhA
pq4STOKqVEOClQ3wxbK3bHUwsHJHHJahyfOSkI6LN4auZbbEYtD91ATKngJjz6ZKgLkhlzwHSfmu
FfVzmfVHjvlxquRNyYJ2aCO6poL44psUvWLr5oGIgi/hCEVxDlW4/0LGxFAZk7jw0vBHHa5KPhAL
qeiYI/LgLOO0RBqcUJEXSaGxZuwqCtOloHUounSRVAf4LGKXfAm5CYtgan5UnfJWCT3EV+PPeKYq
NErwaVZTtEUaPOwMjy0/43dSEmxSxABKGZNGo7nWbfjTAK07S2QcVJOPWl21IFbOsyCyh3ydml1I
ebCFLVyXr/FQkIrYZCflDKphEgoULOm3lsry8peu0i4og7ek+dQByy9VUe4xq2IglsDXIdR35fRJ
8Cril8v6iLp6VpVSUJdyzPGyV5EuS16q16R3IWg/NTCLxHbMra65VqcCTkiThKTejBTZsX8O9alm
dWqdkH3KeLKx6NL3LCCA9rItJAD9BwNsdK7SBo4FsNdUzIuGIoiJtnco8rOS0ftCigukwOsJL8CA
Gqrmtso9Ui8GuUZTrb2IFSZ7T8y4atuGQkgV38RJ/srh/+V168K6HXyKtYXG6ilBXGJIoKiiUdf2
SkQlvWH3GVARAx8DvbTzkm6bqdjQ+nqpKK7Q7g3Fo90k0mbwPQutyZBs4Gd7B5+So5Ui+jSU8ctK
qE6JNSWjNKVE21HQj81j2ubeKuhai3dLnyTLhpGVjkShvcgubU0ifKcSBKHXlABM2RU9uHNSOAyr
0IPzV0mEBaMTtOu2+JJiffO/lrL/iaVMNnQdC9a//t9//xr+zf/OVx/Nx9++H395/Ei//+NfLnTm
v/+2rZOP7NdffWV//8O/+8oM6f9IsihLuqLjWjItUf+Hr4wfmdi8REsyLN00tD9kLJhZsiSp5oN9
JeoyP/q7q0zl6VRNlDCBSTz8X2/u/Bt2Vf/T93/L2hR5V9bU//EvKMExjP0FioVlzjQVUZ2tZrwv
xcAM91dDWVn5bZVaFoFMoCThuQTvoxvo4m00G9kRvfxc1fjYRwXCW5dRjOqtQQchGW1xNUvrNjGO
VLz99GyWHRGH0y6UtVfTp7Gi0AqtAcVrSBDi+AOy5sEApN1jvTIjGlHM+DmzYvg0AyL7iKax1g9O
xyrGsqi9lrlJXq43XcJBN12pYB9IBX8KyNHK+xgRlb/x0+SYiGBZGjOnsKbg1ipxBi+SVry308Go
ZmcISl9ot6obQ/NkN034n6jQGJC0n6YUdxk9/PhR9BLv8IuPVga/qaQAkTVAViOqnTneNwq30U80
koBi1sYR2gQbxUE6x0mywUvyqxuNVQXfEIBMTxx8rW4sJT0AQoVZQT1P6J2yam+NymsTXWQZ6Xc/
jhe8YvYU+N/EZRlKk9ENohdKM8MIhasxy/69ucrh5dRaOZrzUijLuqdepAbbJIc8I94uY/uuoYYv
xa3Qj+ewMo4CPPhQnHa5JZ4tT7wHgrYBT372cDoRLF+l0r0CgqvFFUz20ZlBIlUT/kjUUCwhfEE/
egnN9oav7bWlA5u6tVfbRm4eDWVw0iE+6HH0IWkTZj4+Zpwdeqm7BCKIaJ88moZIOLqucnxox+ms
RuMuAgJjVbHbW6FbRbRmpugQmvTwpPBQgD4lax3j/LpRm1WYE1qa9I7WxK6UWsdeFpe5oRNMALRX
GM/ipB+a8UVM6EhYavCjYFvDb5LvUGNvPTJrvVIl88an+kditaCK7F1MadPyynnNYiMZoOU0xUpq
lNcYao+vJXuggpYpnYtA2xQNFWDQTpLsu2IVH+YzLHn9va1l/ObxpxonP5of/BAxc5kPYyFM99Lk
olanm1Q6VSx+jWJLMkmypKnHNpCNpskSKYu3JZokX+kveNayRZX3u0kHS+kTFFMrljtINMAnfdOy
PiFKK5a0Yz5pRzngCBbDTiLIEN7MLgySH9MnK1aknB8OCqWfGCnDdJ+vyanUNlD2sCSFrqcNX2YB
gJ64w3i46cF46Qv1NVBid+olkltjbCDRx+M1RqTHw6ica5olfi8ky7b0f7zaJOYoo+g0JB+GOOx0
FQYqZyUwslXcEYHD9deM6J6IrxfDV62Nfio6W6PCHsiIXGwDBza4rsJ9npJK48EGyqvxPkzlMiXj
YoimczjFhxg8ZhlxrQrVNc7tLhqcquwuatLeKiE9dPNwYH4OwXS3sBcRU5H7w0XmlFR68lF3b2Ax
XZAqd6Oc7vMZbMVxJyTxASTNx3xg5utR8vuLAclYyKd7TTRlR2umQzs0fyTW0jCWadgb6kaTOTUC
Cs6+Fs+N3OMMXctDuvWViuerCIZAN2YRrQMGvu+11xoMsjVpG5YYn+B5poAxwVPba0se43xtx/Gw
m99b4jOW9V1zCyWW0pPsRFF2iEKGgjag0KW1hA9wr7dpu2bx9DOoqh2Grz0UE+b2myw16/lispj9
y1C+ew3JLum94UgpnfE6FOUc5zXdRXVb413wSRKptIj6fbXOlZZhejob1XAOtOGWiuRLwmdOh7PQ
jncj6ok+wlPm5eGH6QsvneU/7WsiONRK/AqqYhmieelkP2Q5ox+BAH1ZmvecaT1M1+hn9ufI7ezz
7HeCT9jD6Oa+fiRDsBDOXk9YbY6BopdIzW425RS7iakfwdPdplI8F0CBh/lLbYNhZ6d8Qu1+EvPI
xYgCRDUhQ4T3PnB7jAGXBEcaxOiyeq+V6tSSz2EVza2up/UEMiTyht3EjTD/HzkoBU1XULi8Bt1Y
a74ESbn9qr3hPHBtVmp7K2VuMZQWdOUnuzK0zTxYAfOlAItZjU5n4kpGd5sHbHWoVn4enSxmtiaa
UFmmH01ZPsvevU2Hm+KRLx+qw5ccfNeA0QFLEl8SH+YxQbSMYxD9J2Vnuhy3kXbpGxr0YEkkgIiJ
+VEba2EVySJVovQHQdEi9sS+Xv08SXd/n1v2uGc63LQlUdwKSLzLOefhteMmam3uMctKElBx/mvf
Vwy2FU+aQLzWPfmQJZaewWT1LrjnOahW2fAYd+lbx+fIFadb0J9j0lhXoyO51Yq3NBi5P+L7Jr7o
z1XY3uXzjiOT1rJJFw8N8b0zjIulwmJrEtA/0DKTjM6KIZ6dLzBbaO8I+DtORgcZbnb2+RSFa9Pt
vvpp/TYH3bB3U+s9jWR0oJFbeZrr4PTOtLZHDRNS0X0Wz1AU5tkkFXflZB4B9VH3JU/IN0rJ/Sni
GnZXn70W0/QYkD12msvi1Fntd8dwsV6HfrfNMoOHnsK4yHO2M9bKnVA72+jJc/Nl0rkOVqpTDKXo
f/+vz9+bF5ZOYwFpxZNPSYzTZkmlcySJTBw//+vzjSGaf/5SQF1awyNRRaubP0K85qA5Bl70dRAz
MBynu2e4Gh6J92G9TEDwGq9L4qyDBvXW5xs4VdaxSEW3Cxf3qwU3YJn78BiCBiLTArMUrUXUhePR
DyqWZoyd+3yod7OZ3CzPig9zMUIlWThCepN4SMk61dgys9/oPkIJYzv2wMAsWivj1W8/sNzBKci3
s3LX6dxtGEF4iAY9fqezUc7j04T7guKGROtThYHr9zc90Xknvrhlv3jtxYubCfdRx2aXVSpxZ7vc
iB8Vltot9dcNYUbuvi1usMfM6m7r2H9rlOVjTxn8Y6L678nkr7ExAdEIiLlJPVQGJEeRYi1ucvI6
rOkjWemGzDhuWBl37BQjxYW9pPZ7bmTHQbkXX7DtjOFzZKDoymp+7Sta5YXbPG04PLgF1NxfiwDt
UTOvudkYblDoCNf/lptF92CmsHVWjDURwnH8TTaZATNrD8+QF0xTL3Yzv2SivOQSyUjoI4NM3hKx
N8bmRFjL8Q9F/T/r5j/WyZZJDu0vdXKgY0OFz71rEmH7S50MJYgMkrlQ5LRSJ6sChAbpyxjbuLsb
j32mkZmnMic/z4qZkRhTcje21YGoBnBIaxSMy3BpOIwGDrBeyEsv/GPb3VxQ4jXPEX3ADMNjW0zX
2Iiwd9qAMNNvAUOOSnUUjuYldZKvs5+9pXoG49kcj6PqiYNEGUZ5qtx+1dvuIa15UA2cL/zMlJUd
+2a69tCTZ49yZRneyxBWn9mekhDJqKAuz5M3rGZnwfaygoBpCHdbeUSe8QikxgyN6Rr4w9Xq+w1b
ul1RftdHqZelZFZOd+7S7UiVObUOU1Z3uOraTVbTrY7NR46haRRrh5JOxdw92bCJOHJWoIdUt4us
/iia9loM4/vcT+Tu1lu31Q9W5zVIUWRAS5PIEftyvEmX77jHKclk+KmikOz8H5lrXLnCus3fv9CE
FP/6Mvtc1PzPcgL6r19e5jGqvbwbB7UffURJbDJF5VF9j+OdfoI53fQo5DGsotPff1rbJQL5T5/Y
Nh3CRyzL9uGu8efvb9dERbRt1v+oBcMvW/Rq38XurUBpIdL87LerAQrSiHivzItzOHYbXeVlkApD
R+wbgKPVTHlAHW5TJjpYiPvFZqdLYUXVnFF8NyZk4JrXU/6QPO5FyfpZNjufct6bHvUzWGX+6xC0
TDKZ6FBwjMkZgtldC6yZSC9v5K7NA3cfFvN7FMpLjI9aUIKm7FTgJJ3dwkQznR1TLrpUUeiqcdUU
LgqGbYuncg56HCXjNRJqTzVb1su7jTHKU7yaqbiX47IduuysHJ4aOKenfD4VHoW9oDKInOxNf8/O
Yt4Wy7yli3mue16X7Ifh5edZcDjxdzNEN7HXbG2JLbLJj5GcTyRynUjiu7Scrwu65zq/dBge3PCV
qpU7dvBf9XM0QrTQxfGmc8SlWooP/dD2h+lBNVv1W1kzuy+ms9WVG2v8aIj178biLAnoWM3L8l6Y
cH0b/SDDU7o2EkaGHXelKM1HVH5vi0nnO84PUQyYxhQjS4KaGRtb15ZDOc3y42wK9nzmuSLCdE69
Sz9lb/3sXXRvZVFV6pqIwfDOmMVWl4quoMfgmwZu9mJnFrK25Gh61HxpfyWpFiVkchwH9xKFzP/4
dQUSDRUSebjHpk/OiqZnmOQ5bmGnxAu62QwocBjjq8vFvk6ys67/4Ie9iG54sMbt51E79y/+PL7r
3dJCCWH1RIwcdcHS08qZYXq2aXCtJX0TSXomd/8l9OM3IfiqDPfVVPQIBWrQOcRElkUgwmCrUQ8W
oCwa7l5l4q8S9Il5cjaL4VrFz2kt7yOXj5XPN5GL1zRiOEdGopUt70PcX53S3Q+qOBpDeowDqt0A
wwayiYhcR4DMuiLsupwiuN5G5R604LGq5tPnBU9rbvRArWyxn0Z+npxegmeXUNCFeGbklXcJSPSg
0l3bxXjQrZcS3VW3ZAMsYhW9m4Bz0KF3xA2Pd2kluKa7DLUcNcVU0CjzEGy94ZYvzCHiJdoONYf/
MtwNNb0Rx7GuZmES/Pz748NyvL86PjzXDcgP4RAxf8kFysEb1LZwyez15nfV8oNcGKGHX6jGeCz3
QjvDh6vfkxmcAmHhHs24kXSHpC+sNmZf4Hc8fruARqYc8yscmc9j+/MDePaPOp3fhyb5KIP5PfW1
bnu6mHbyHJCCY0p0QvmYNfdULeTBPAFBIlgbdMkEDvUoBp45xAyAmcGPFUz9vHfqCktV3z8WJDzf
RTbrLLdqDomP3adMXi1d67DgYdUli2ZH1Nhb1QT4T9OKoD0rf2mITV11JRW46VTj6qIYea3BRq0m
uwRHFGuQ33PazbegpgYZPpBGoTviBtfnS7w4h5K4nrFCbsKpLkV32tocTvrMeY4M82LWzapskPD5
2dEfxptjTldSLPYd8/HYOg6lTjaQlxzDa+i0OwzVm5q9qz4Cgz4/B1yR+v5rveDZcp4Huu88RczK
R8Mke45suF9jcswgmHioFt29vioyT1z0BwnoShuaIJX3V4OmN7OnY1eNd6IdWEvLvVvO73jgtz3d
ZTFjswqs3b6pumtQ9lfzPqlZyAHOwpLJJlahV6mRJnX9C9uIR31Ddx5zrP9w+f15iBjY4H2kIFbf
cz2L8eYfH15JSpGeEpaz772MRdlh5CVSnCOhP12aeL0Y86lmykQ08PY/fOa/KMvsgNmqw9knLP/X
TP9AjL2Ss6f2YWQ9ziTO4mgioYO1Id0XY6AkbT/NdUYgL/qR+B8+/Z/iuPzAcVzf4yswyTE0f3lq
j543OSm8x73dUUrRielKx+CSDkxOjfEqneSNvN9uQqhanBpBz8fYL07n3yPffh86/1V9qu/vfx/j
8oUQ5isZaQX63//+CkSOCmK/DdVel8b6VneZ2+TGyffMh7libJJ3V4+Mfr9Gb0XCtb66dMmlS8Q8
Z5wXiH2iBKXf17//EekJ9p+/sgDQkOdZruWJX04maIOALGdf7YOewtlklR07T0abgCkfKesc4Hsi
6398Fv9Vy/Qyn9+ZU71ELUbc9M0Mpncnpj36HJ757vIY3dnS+Frly62jsXcwjciZIQ2TL1nMd7rW
0QMaGYzIUN19THugZ5hmRx+RT9eC0Ga/4AntcNvxWoyoYvMSwkw8XNO+2Vrcq765qxkNhH5/p3o0
jlDqWFHt8w6fh4AnkyccKjgvqKNM7Kw1ZdhURDcjmt+zxfwqJ2RxeIs9p0G+3V/Dqviog54Pn741
ZY0McVjbwhso4nl25JCS1jnT8aKc0AmOw0vckD3996/CX10ewjLZSEuCo237l+vUxkRQlDYlWGy3
O12g9KRrFfmPz7njdLO65vD3n9By/up1F5ajdxo+Va2O0vvjmRCMls/knjtTl2MgkZ7TYidT55aW
47VlLLDjyfw2k5PG2jHEXjG8sAw41oJ1LkdxPrjgbZ9jEKeqBJczXIOAaBybTaWnLwaTcV0+zI8O
yN/Gtx9a+5R0UI+kQm7b01iP6n6hW+wZVOmPO/rVjkgld5B7wXhOz0xzroQgLo6WPZ2C0VzrDmlg
5ly4WF5TNtzFd9miwKNgYPtxp+txlRCx3P7wYypAK+s3ATF5ZMNkG9ur9smMa2MafXowC2eHqIiO
WBWRXW37Ju+5isJz6KNoZRPybnU9jk6qOCjORQ9LOZtuBO2/kGCwHhhQM590Xu1ca9BhJroOtrCZ
FiB50yM9/TRI3fxSzO3XpuexbDOsUux96/iKkRXlk9tHh4GfsS6jMpNgE1+82pRN43AsxHw/GemH
YVf4V9yNH/W7uSLDPidtGk698wiDYx/P7n7m1B46/1UO1qMehjPPOc1YvbcC79LnFLmUe3Q3HLvx
kVyhiUBr/X1A9LsEMrqMDiExPAU9aziBIHsPfXHxrP/48PmLjs0Bixh4lul79p8ap8Uzyhq4htrr
4bYeeE+87NbNC6uv+luGhrRX/+G0/atTnyh3RhG+x1DA1n/+h14N2GLiUbRy2GaMq1vG9vQ//+H+
+azYfjnRPWnZQui3hMH/8kkS+F5dbpqIkn3EGaPbsuLKl5dmyu5qcs203AegVn1dFiYnPp2PZZ7a
OPvQM8gmoBjp5DZxkHGiCWYPtQ8M+5IxFB5s8epxEHqKfL2Yv1M2GFfSH77k09QDbRnzLoENUh/E
JBvd+si+DSlHddNkEZJlWs7i3EqMkR7FOK9/HyLGDWaqbmIhwT3rJtJzllsciEtGiTw5DCxbdXa9
6zJOyO6GF/1FulTcRBdfZke+lKx0MPYOfvUFgiCjtNWSTI+Zk56DsX+xPPc1KqaTL9MzsX/46rFq
tvNJF2+6oDIXD8FYg8rfPS3Rg0+Cxqplm2I3tGPsPlfTUH61eo/VPy6KfmIwRen64fK4MGYmtnQ+
w5SBfgyIIKLiw2aiS3/96UwyVFZD6r4q2b8ULd1e7dHVIF6kAwqmnHw5/Mghel9OcF0/fl4G//Pf
Huy/L2zfmYE15LN3v/zyf7+UBf/8L/13/ut9Ple8//2rc/LekNH+0f3te939LPXSuv31nf7tI/PZ
//nV6V33v/1i+7n3fup/NvP1Z0v05L8Wzfo9/1//8J/b85e5Ynv+9luRKHymXZO8d39cn0N70hOQ
//ve/cQSvn/P5r/4S//KcrX+wcSO/XgApPVze/6vJNfgHwS8cle51BZM8hxqyn8muToBi3XqSYYo
jpS2ZXLY/HPn7sh/CCJcHW4XYUkTKub/z97d0XOkf7u7bdNCCeBStSGU+tMD2ZFO3MBUi47jtE1V
jsg1+2T5SKJdy4onRRAdXW9pjrknXoqKvmnxVbw3KSQN7ltjnA6qawbcWCkCM3iUzGjKCUcFZjE5
NkwhnAJwSFXQ4kyEFmbpc2Z07nacCgI66FfyEG4yW9nwMNbjz8YGMdQvROf+10vyF1WpjQToT98n
PymXdCRb2roA+aUKmFp3djPbl4eQgbo2n4C3ywqUyMiVQ5NRPGpP/C8B3OGASKpjZPF7UekLhlbt
hh4m3ysmPyp0jotrksveYJxZsjQ5pQ0gDxluGxqmYx9YX2TntWuQqM/KMH+wAxSPn2/yAg+/DCZz
GwZEF2LtnuzxkMA6zb2qXncqVVuy44pyNy8Z26y8PMyL0e+TpaihSGqXTWgTo9KCzZ4S8ZY5FZiC
bA5wkjYvvkE/KPWbAHzPsWCWwulw/Hzzic/BRe0dFuPpv3878FjHLEWktmnnMGPEBELg3nL8fBMn
oC4gaxOBobFZn28+0WJOGD5NCWSv0O1A31jABHZl6Hwr95Vn/xxKTCKziOjdmaocI9zKpZkE2zS2
u2Pc8zNTgUfqnTTNY2UAd1cyuACFYZEw9b5Lrjt9AQvx5d0ShFJ35VOecSIuY+zvAK5cZT4A3ioL
4jCkU23djDRvpX+5dGbwhzefv2dU3qYVs7evChXfJU77OOn3arn8iC3Vhp8YYwsZ/Ksyd9Br21g6
PYt3XrEpigi/IFKgxy9VUwQeP/+LaZt1bL9mRj3sOmg70IZCRsgKbkJe76to8Ykj+qRiBfNwBJ3c
bUaDJDRwpnLNqRwgQ6vf7Ky3tmYd8ROxwLnMjvVkdvzWYtq7gnTXe8q5ZmXHA/hE/aaShMQ5UZmc
BsNNSP1tp11W9bfP3/p8E0UTf1gsBulPztNixqy0clijx883lf9hlcQL5ipoidz7XmXoxcrxXrpc
VKgzvU2y4L+LK5ZDYnQtjJ3k8jRoaJygZ3LknJqy0VFQ5RoR5HdffjP7NttOsUmXqzFYn0irKqES
KB0sqwbJU9Uo00PHhpW5PskOlVq7IC6PDSWYhrBEHvzIcvDxu7fBLZDU5KFKIXqiu+2KRR7atCNs
cY7kzgmSlyhtwDu4OZX3Yw/BBDNNds77Irmrg2iDLd3f2wErYe6NvZei5DPyiVApM+BTJ5JEs2zq
eMZ2+X1uGg2uYiJJjAbSO0C8XvQWaQQ+Mj2NLQMs0PyOcJpMjMRWjfWSEN8no5IkMpMRvYoNOW1l
+ZW/7x14uezjAslqxVJl2sY1hKZuRoUau+KImKjeFAOWSrNEw23XIMnwnIuAAFjZnrK6TDbsc25N
0r2hODaOU7+fFh9UsT/hDPYGGEBxjkC8ZqU+DydYnNUg4HaM6ktdLKQkVijx2k6AUcbDKAo4lxFW
eJlX35wxdnY2kWKAn1ryMWLyzwwqYeL49lzFAV4DixPPqtVNdbLYTVm+HIbovZyld6z1mxxr7GjO
h8xdqnWQl+3686DkgVnvRTFg1SAmcJmKp9brvU1hZmR8C8KWCvXS5Ez72pj6vCtBl8LmJuZgmlzk
NkSbOVX+8Mk2K4FZH4LoS1xNzhHW+Ul22UcQ4YOeCXTLQqCr9vAz1WqtJUp3vp3et9YIcSwnQNYT
a2Uh/SKw+kaucnmIx4qVaIgS0/ccCBZsU/3EQNybSvLEHdqxyhmOcW3Ya5ZTL2OExb52vig7Py4z
REDAgpeyZ2Fc+OHP2XsWkfqOarTewg78vMznHHpQ0rR3khw9ZZpyW+fRcowCgoEaxkwbL2q5hBv5
asiFrxLPUuqJjusB/wAggXDTx2T+4yOwWRHsohYhRWI0jErDq+fcWqtB6ZCjigpKnGJcENch83lf
j2rSxpLHF7OtiCRm5kvsqWGqQ9AQYhBn5gaJlbdZ2ONfrBj1DR4OUn3NcjMTjcSLM7oZEpGKpLre
7be54ci1ChZ73cxIi72mO4iey0s5Vzgv00ZJ81zEzjdBVkk6kJlT/ZRzfBG+QWx5m8pNQ5RkYCn3
LMk4AOlSI90lFTbzYaRV/A1n7ryL5Rjx1kkYY4fZsqzthoj0EogxDpRq5yOiXYWZjZF2Dn5MaQl4
OguflqihH8VawOh7eICDS5IrsiVUyjuge9tPjEIW12rf2oQCE77TVSz6CyyYVhBiuc0R+CT1V9uK
cSkGhCg7BJo1CeVLPDQ/vIZMAidysI9PBv2ukXZbELLLITOkjkPex844b334zisV99a+DJfz1BCL
Cdu52ZAF1iJ2oeNspy3YFc6jJb8LOzic8KEThPs1wJ4e38xCbms5E5KTlARHKcN4kq3+c3R9ZWEf
7WpZ+8RcGfI9DCP+XWHjaVHouZL3t7oqItM8mfdMpLd9Nin6brtde/jde89HqVyrb4lJZTZe0QgT
yFo6TI388HGUdv0s2YQJj9TwPA/WCA+bbeMQusJRtnO68oHeuPjCcgwW/FcZBFR7ckQvaDP8Gprm
cSmJE6bziBf2USrDClClm9EjYGeZelxtTX5n9FV56ofvbufekpyoykhkHqYmLktLZMbG7BCeVcGC
cIlwuKQft2XHy18RsY73S/a7WlEUMk1Dbd1mLJdN+2tePrjxNcTK9MAY7Bup/c2mXYp+y2ovI9LU
CrzXHLXNWiiDgXPriDt7BpTq+d5ragc0Pv1oreJCMnptc/uxiBlTl+FrnBT+HRqBl3pM040ziI/c
ozKZE5yyzNZSMhMJ76v7zVyi884td2ZUruQhhdS4aT+MrBOnXkUr0oXvOt/FLtc7W6UKNhmJKN9K
hEArPCFgoWQa7CcgcaR7htgW8zZDlkAJ3IcVIMEIcUdQ8wh5EXZhg1ouyH6vz77NDyZJ2cws7QFC
IGkvASp4Mxq/z5jiR3+++YSz+VOPI783CGNruU7dZTPIyjt5pE9i1/mt9Yk9axf1iqwJrBPBAFKU
5y7HeKOMFvpi4hMKkTnzNvBi+eZhOyNIYongGomjIhAe+E1N0mE531cehHrKP3ypeNwKlzdG1RRn
Ehjqrn8tm+KHH/hkNlG7p+1vvOjPpQNO2yXXNciLR52/AAJd7Vo7pTMNRLGurC/tZ50XpUQaWZtp
VgSSBfOPRQc6WFl8p1xnV9fhWkbiyVtwbCnP2heKdTELTXZcU/AQMU8uF2c79FNKw+AjjlGDvyYd
8yd+X6uO5NMy+XLTK/ts+OPZlxnCs67x110c7Oywx+blU0tlrwQJrwwvfZMdZuRYOIfB6HYdX/Im
k+ym8N49WmWI/nhkJJX7yGDNyuzvQgODeFivysROKBxi1tFMoTZ2U37t5t9mRWZ6hJBkroMGiALN
ftqjz7Kn2zR5r6oKn0ubiGAETT86eKs7bymafTDdKkU60kTaqDOHkLXQHqU4Wgj8XnvNgWRTHMGO
grhoFRsHoR8Cp3pZjYyDVhT6CbdTt3NnO92O1mRuoMVchgo1Mq/yTvm52mU4GaJaYwRI9HHd9uQs
+a2uKzS0YhtG+JZN+NhbMST3QkVYDpStThY4gTjwf5b929jaX3je3DlBITes5z6g9h3qZeJ6TUZJ
LvpCdtVifMAcGHdRwUR9JEDdINwxKKOTkT1B0GXGSjlWOo3cqGS5WnZyhYYWrqQZdZvYfV/UNxwQ
BeYByqAB1Dw6C7au1TUmyMDIzS9MKQEY+YokyxzncJV+rU1SmuSAmSTyl4NKWRQC+SRvhg1dj4ti
hTd5joGcD5YWhGTVU5hdLPdQR3jBZOX8GK3s2pCKfVfkDp2cm5zD2Z/RIstHuxPjdhxrzuHasTlS
1NFcxmRVR4eJmPz9IkHCjp5B41Rn011dwR3JXMxYocUiD3kGW/zkYGfE+sw5uSIhASAbx7TKTRIN
WGhZA9oRM93JpJCM/PRLnZdPjjuOh8Z6HDPq8Ybv2SVO9k4gRw8aghxk6Z4MfIZLDdw20l2VS7I/
VhPcKQnhFS1uTpLNp8lZUCik1raK21evjB4mbNMhTIG6oIhpYr7pqRCATTgLO3PJt0EefBcOCl1g
e+yJSdQtg4Woswc11Te7iKIVpshp3URoU+lvNNX5Z2/sZ0cz9FQYkJA1rFRF6nZgionOzrjGodns
pnr279iGF7vFy6t104iXrNY/Us5C6SfrNqxm1q8d4gscUFlGTJSh5ENpgH2acmrivm0ufk9i79Tj
ArUT+y1Sw7R1LPtBLZxeACVBp7hfgM4wGPPfw2h88tLKW8ucU0Lkdo4Y4j1lXLeBWfjNFXjLzbjI
KKwIy7IIwEUzl5kNgVmL2vc5uwEnWtcVUSO5kOWO3gw7uhguHI4L4o9VZBFZknSXXDmUgnO1NqYP
ZNLfxoQsoci2bkHDDGRuj308vlddXh1IcMMcmNwFo4uSkoT6bZcm5QlQvWYfC0EIUf7et/F9UARo
obAp9LSIZV5Gm7I/9CNojIDcXX5MwYNtOScP5KdVfox5O78YBjUHmiEGWgcnItS1KGRz1+Tluxuy
9s7k/GhI02EC4G6tFmtj7Orsr0XeyWlxsc1NpJbZyaYKEQcgyBCkteH3StIEBClpX7GJmTcMLMQv
LqpFP6OE9wqS4hw3S2DQZHddF3d3DPZxHgfNkyGjL8pJfCxl+H6y7Fqp6qcjyU6gF8Gja2/NnfDm
78PUEuiTetz04/e895+TxsJTnV3sdOBryJlwOmUQrg353aOCN0eHR9jk4VgKjde8XfatoHHIPbUW
Tf3MB6ZsSjnAWj97NdtxS0x+sAaqMm1MnyKvw1Gx6zo462X3LclHdYC/TMiZYW+5jRWtLjV0dC8z
zwMvPXsURdGlp5dbp2PVr1RebiqkE4QjyvVs4scvgdFgNMVnN9BcynwmMyZCgGhSYbtBNZA04qdw
LPuEuNDqxYyg7MnCJlozZdkZ99SA4XLR/y9gNySIhqaMPb6qsl3nfmOCyOU6JeQUI4HrKUjmfjnE
ZvxaAjbBFVEyZ6598pZXeQWnAyB8RsXA7UBZ0BOClSC0KTxuf/2DxPz41b8fqoUfhidJH4Jn6tph
uzYzguvcduIIcBALBvZ3sZB0G2YsE8eyOrKBqvkQwQdMi+cKZ3Kc/zSYBdSTm65Sx8YbJtxH1wR8
rdjKrKS7YCMszAO1PTs17w5t05fAkfN2Ckgwo4hcO00ILaIMnzBYEkWAD86lLSKZMieq2P8txCuy
Xq7BEKz71DqGc0m5MSq5NlPkHCpDipxoXgEanGDV7U17KNctg0ceju8JHI9NaZNVIzycJW1m08vz
nIAdP+1Dyc8tHBE3ZRhVwzYM1+MsZuZu6J/Mig3QVEt3t/SODsxxvPXoxtFd2AbbyiHGJpDVD9hE
4caIk2uo70ignsTUVekphih9N4cx4xObB1J6qyJxywcru5uC+r4ajfdxbHnGdt+TGPQcKJOyG86N
K9bZjMRsM/TGM95Y1CZJ8TJHD5UUbG6RyYZDwLuNrLPCSzOFDOyIas5857sGIw27JZvHD0qL2Kiv
bkq0le9OyzqsF+gUoB/rzIe7bTj0IacGxuns8AOkyv8yWYp09kWn7zdMZLivUslr10SkJHccokvI
SZfQCeQ1LiO/JPhyDD+oqwZARPO17nA55VmIXAqwd200qDnbfRuU96xyuRzLYYIgvXxx6ukZy/9D
5wtzE8v4ZwWCSpZa5jW7VzevbyIWTyghHLe/la54aE2J5aBYTdQU3pSfhJc9dw53y0DVHxf2leBI
0gfKrSpC8hYiYlcmutaFnF/ibew8/BbS3Rh9wqiKcCdl4N/F2tyMdC2m4qQtDn3Zs3JCxqvvNaf8
WTfqa+nRSywgTd2he1/Irid+i0A1uvLHrm+r7RB0Lw2pKaH1bEhBFlhpfLTdfPYjnxhCA+I0V88E
dQwNf9RMLNurvQd8ipUpwrTGeAOegDS2NSbuDOcHBdt6TAix6tvotZbJYe4TnFo4wlbdkDy2pBGk
8sMesotXEk9XWdFb7ASPGLHwIlUPUokPwyieMbsB7Bm7L5LcuqLnIPfNhDAmixRQXqm1lwr8rnnJ
DtQn4Yg0mHjcDRrNIaZDzk/xUpnnKUrsg5NWh4wyda1YBu8aWFM77DWgjQ25AxQ87qaGwRnzfTqQ
fIK5MAObYJHFCFHzJ2YqSc2jcEk4shMIFbFmVUQYPxJ6Bc2wYNR3M0KoFsDrSbJZIMTWxMmhi+jB
mpALULXVLjIz8wG59nrwIHOEoty4mp3hA9GYgGl4mqrha77GpEkbYQ9zIwe+gfMX6pXmcWSAOUpN
6EhsWB0TYuIQrdaKEpsR5jK+Fx0hOANLeHi5iokkvbks/IYRAWzf1qSnu4yivmU7S7NCSFqwd2Yi
br7miBiDKddTlV/qDKu6A2wk19SRmctolWgSiaWZJD5wkiSpod0u2dc2bfyN0V7rMHfQ/cT582Qe
OYjkNtesEz192mOT/l52xZegKctdjJleUOuujadcxmergug7qybZxN0w3ftx81sXs2EVibDuyhkv
bo3D4RxS5FNrAQUqggm2cC4uYuFCqP0ZN7hAuEUuKFyA9Ay4jaxtzL72zDOEE7QA/RJrBkymaTCe
5sKUFYSY3InGdbhAjWn2uWbIJAt678UiJQR7w8YnssUcxRkDSXVn5USBl8Um6BQ8q5lBZUdpyfft
MLTFLN5rhk2oaTbBImx81S+22YebReQ4DowE9/eQPs4Gif1hNL2MMaaC0kpc9kTLNmT/seWM81e1
4u9VIznCKgQoJeFETZq6U4DfCTSHJyEYMwbMU2kHEFUyx9cntcdrfiTF9FvFWOboKffoVfljrkh3
G5ah2lWhCf1HynEbpt4PQNrb1vPDm/KdC6T2HxOzn1NdLnDkJXK6aTRWQavzacAUc9w7KUmyLfwh
aiQJm+LIJP4tzUjrG2yEyDSOC4L54mc6uzmmLqZStk9HIELilYwqf4KXI/AtMp9jfL3LUgs+N1dv
N+XVdWy4uSdATslQjxfTiG+hQlXrV9Nbl9b1fQPJnBS0CpelpjBhhVk5mssUA2iaJz2shNiE0Nfp
sIGYdoz7tKGKc1IynufZeUCOp+6wj5I4YHnTnh005X4cbMUIZylNxXydywdjgKeTmlX/lChzazYE
Uciu3rjmIVbCPajmo4mM8Z4X7zdE2jptcmGZAaMqAVblmUNy8vxXh53IXZtR4nv42M59634Zbad8
CKqLcuwNrjrq8OLONFknFFEGn7hk1eTHbXWchoY79KH28+4Y5tAQWZzeM5ptd47mbbWAt7x+vkZz
eq3m+NwB5jJ5emSAujJN7KpHXlGPHjT4pHklP2tN96rAfNEua6vMx4ClNtccMNKGagrgGqJQNhJm
2pfbWXPDDBx+ApAYo6PxjqOQgAaSsZWmjblgx8IABIGtSWQtSLIENFlHj0TuBo94dIe3McEXgz3l
YgXtm8ocbQeBE5Vo2lliBq8J+DNLc9BCyCKrvOPx5xCIF4V0HGYmnhZsSP+HvTNrjlPZsvAvogOS
BJLXKmpUabQkW34hZMtmnpKZX98f8u0btm7HcfR7R5xQWMdWiaKAzL33Wt9iyBIPDMGE3IRJ8rlm
SrCP5s/Rkl11EU3UpfZeest+aJGXxms+m70mtY09+BZ2EP2a4RataW4JsW6pbRI7kABQx012RNwx
n4bx4nX0MXMIOttaAd+IQ7DTWRbvEJSQE2TF1xNMeWdNlVN1C0BrTZrL18w5gAvHihC6umuiQOcj
3tiFe7K5cc6G9KFYhg02xjXHbs3/q6+zNd2uJebO92iBu2s1GWdTsMCAgTnmKWie7Q9pcJxxCk1s
SME7mvJaI0cJBkL1CsL1sp6UPRv/cek3X+S4sopRrfcF7m8jc3gmtvFREtbnrKl97O+WQKxJfp5F
pl+6pvvFxPwpwikicvw8UP6FCaCkgvDuMbOzejnTr8tuQjIDKa7iA1FYe7JqXqcag4GoK0ErsYdD
SOSgp3/k4wC8LMGQjQ4T1aAhvRsnvNOFLS9mUz5kGQVetoYZcuvdKtINI6icQ0vc4Wyoz00xvFbx
GF8ypt2BnzLtFOSirfF/wxqbOK8BikZnIszT1W1G2bxr2vCgYtcMbPi1+MTmE1SIajPAO+TDmx49
52tGVmOyhjYyfsOktgY5spSINdjR84l4tBFr41JnLG2v+Y9rEGS3EAmZkw3ZkxFZkxXpr6GRNBbz
YKh5CBS0Z9J+7duv0fbENMt9FjKud6cyC16I26o+x4Pkp9t+p02yp5O+iG7IKB2R30Bw1SstanRZ
6cmHDLPqUlhjGyxJ1ULsaaxAJOPDmBFilz12ebbs0iZGLwD4GRjxtO9MJNSOZYh7stZ27uw/Zbls
j1OiRdCYJGYbc3UQwmRyYybf2TYsQbemdgrPvs/WHE/i6SHbrdme9ZrymRL3CUmLzf2aADouZIEy
FgOgRTwohhCLAE3jgQxNj/NChqi3pomqgVzRHGCLzu+XQrq3S0LyaLl4Dw5RpPN7JikFIQ9tpHJr
Xqn0BMAnNurTmmUarqmmWXer+5/hmnW6CFJPW2MBrRd2HDaQxQyESS96Lrd7kts/2cPcHLuQttwY
2e1tb1rfinm1N2bGbdsP/ZYd/8VYM1iHNY2VRLmjC7EYR0eDE5k8tzW5dSTCtSTKVQvvkg8YQ9eI
V7D8HrRFk7uplo2NOdbEIoCdmwg+VLijPJDJCkRYGWz+U1JkrZhAiDVXtlsTZuWaNasIne0/pwTQ
lrpni9whFtX2i+9U5ZvtFmen2BFxUV2nsYczGRuWt6xudCgLcU3S7ULkbW2QfbsQgpsQhusMI2DU
SSlugDWEF5uJsZhuMFSYjXSCCXIcHzCJoYyAxRw5kFDnFp1EYkffAGNlZDBBdcLzdZ0ZLW34NbM3
IbzXcaN4n07Fpe+zfqMoHBhv4KCdI+OU1/1whX3j0K95wP30Ra/5wCZ7oy1RqTs0oOYlW1OEi4K+
Xr0mC9dSdVdQv2JKUo9Paja+0jKW57FY7t0xm4NhXL6x2wBKq1/zNb24I8YYehdAzzXZmLqbdBvC
jjOZsvjN5B/b6/7GJQTFbHWyq0cMN4TNQvBkwUthYN1O4eLRY+gO4MYFSntma9/TlanirXSVFIOo
WHkr1kpeQYN99kCxjCuThV/f7usyf0ja5W4ZsuG2N2hSSI+PM22Wb4wrrz0nT38snnmixmMxg1IQ
8y7Y4LQP8xxfzLoNasfxvqUtIoBekbJgVtGNI/HT+Fh1KBmtXZrh+qdVdM2qAah36W5dV/PxWdzS
BNHohN8peFa0pgpoEjibQvRkkMS0TqBK2Lu8UclxCGuUzUx4pKCrXU4Eg/ncuYZVvvhpeetUBUB0
oRm+kFCEtvWTZ54R4+WX9y+GkRYXxwupLAYRxDXXQouGg01sy1Qyw+fo0yEok7Q/64piPilEwuRI
VVcLzCmRe8Peq92vsB6Y3WLEuPPNhqcmc0VUA0wiWqAc3YTcryuv/DwegjRGHeukxeci57PuGL6X
LoytqHPQkayTTot5lRhc8ZR1Z3u+1YwIcfqy4Zp98joqGvi8cgX4zSU2MGkebRxWu7b2jYBOXdH7
Z6Ol6aUc0pex1mxHIme3yWhsUZ94oAEyZIhkzdkTvH+nmm5dlVcHQhT3i2+Pu4ZtIJu4H1O5MLek
jzn2/bCzfaYHbh1BfnXB6tcWoQvxzAZlFRNKa7xCl7IcfLjrkRjSm8hQD6h06Vovg8E22adx10ma
X26Humcaxj2q4FaQ4NXWGQk/rjgRX9zcvH8xvRRigLMbHDs5yVrONP1j81BPPGbpyUl0YanGpUzb
fh4IhArp4jSAFvtShTe92aL3zXuizaYRRAotV3uAcV+GHawTj0Apx/YvNnT7pSz1XTQAAJzcc+Wy
d5o6JiBzdFRlKfYWeoI5Wq6I23uOGse5iDiJDkza8Zyb+atyJGnFeZ0x24nAGs0w0MSYfq4YbM45
QVvNIC7TxIMJA9XJeE4l2o3aKIY9fefxmMBKgu9C1Gi9DPEhB6VQtERWRBM772gcFGPoYXmwidgE
f2tfoj7zPvnF8h2jcy/kc22zra1B2pd4hWYXE1TaqXPv8vkQ9QoEpSjO0MPuImoELVSzg9/SbMFb
Gkdnqn/aWfLmNabaNyYOw9rTcucks0cHRXILLBURsVxNlXC+5YWP0KZI6WIiPzMN79JqpChl5J1U
5r6USUJ3CTpwXyzRJ8iMZGhig0glT8b8qbHa8Qbxl0iJwnIi0G7IX8NSnaj9WWV48DOGXZleUBbr
tVlIYgtIwWnbFumxFnzoLdUCqngGaonmR/pI7QW0nm6J7noGZLTv5hZjZ4M8sCwYcDQkeI4urPK+
vYoWsQ9pFm56c4gDHdNDqTst2dQFOcYThLJevhcYdfscfIMo5hNjQIbVbA8MJrsEXj5ESbjs/QQT
tlnCcTbm8sVVj7bFaMgcskuVY1EOUR2TcQ8K7+TYZfG1yAXVNj0gv5sfKPnDE3ALmgLggGYdCiBg
Wj94AGPStD3RbQHkl46cM+Gcx8qnFc84ghqZJLjMnG+XOPcJVbmv2pJKaYrPMXK+gy9tOtwjBj6Q
WpXloveD7Le4FskQqTkHVt69uJkyjiYE3LBPjNtmNRyHDs/dpaBtZip3V8k6fhzckWSfermXU5vs
bDtEhVkNZBA48MKLxb8q+iQ8ri3vqU6TQ9LJN3+mts/98jiMlXUopT4jVpshzVjPmZXmewr4+eyv
X97/JM1+PmPEg1+5mANgAFB49NbbIIuQsLx/eVdjIE0YlhU0wxA6RmOk7ZR8SoFKaeVXMPBJKjas
MfUU6jAM5MQ6uQ1zIf7q/e/fv7QT5tLOUE8c+ppGxCeKjbGk9Wm1d/H63fv/IrB63wz+eExXaVsC
GzvOvWov84UhFc8MGvH4CNl1EtVH8oIRE121fkFTiAAkdUzqMJuKb+6HMx3u/teX57zjTatVfQZq
4NHTmJYx0C2//hf+7HH7/1rqd0X237TUmAdwm/9buPsfDLNL1Sdt8lqi7kVVnVDJvGE5//VT/yOm
Vv+l0CsDJbEVhgT01P8GmPnyv0x8f/yHbtr6pbT+Hzm1DcJMCdN3lYs/EIPcv+XUghf8BVNAVY/a
2rf+L3JqhMR/6owRnNlS2NJyPPTZMB0/uiVmPfYV1zoBLPBHkrj1DwpABFbjPX2thL6Ra+zKmKf9
DATfmYqRuDIUHM0QmDHtkjgT+9lj1fHd7KJQpBzK5nrqegc8ZvHEjcqmbbSCCjEW89uuDboOPlm4
AnjKKT5h7SUaiJ0jbe+zK/RLLpuCWDoxbJPaaAIYa/1Wf1a3LbaOg6fbYdMWZA1VX3I3WfZlaoNV
6i2wxAicphUDZoTeZcH8sAf2yiMHOHHW9ExDexNuT4UHXHMQTfHa5LI/ulI/6gaHiKZTvq3Mzqc0
onElLXGI6ETRHqCJUBr9j84bzFOP5opYJPKkepuhljHvKT6AdZT5a13wArqez1MzF3uEFdV2nhoo
VAqt4yrEVOMtpO0jo3VzO9EF2SUDDwZ3Qg/zElu6hm8G0FeSpM08Q9jEqDOtLOj8bkfLJsuK2siX
GOcKi15ISQeZGGZFBhVKbhWRs5Iq+RV2tn387Yr+X6To1n9eIFIiQXe4SnxP0MDiAvrNs5POSg/V
UNen2vYfzc4iwWz9kisgzI7b1ptoBr24gFQ1ew5K5iZiI+9fJ/Ofj+WDY4lrVUrfhvUgMUavtqU/
D0UYFk3/LKtPo6GpluvyxYaEpone6e8iUTwZfvkjkfnfzsB6C/xmOVh/rYfIz1MWtgNL2B/OwNIT
/dvGbg4qivifhvwCLuy1lokJDuo6oQ+zQaRsiuaT8CxyNox2LA/wF868DfdEf/b5n8+D+GDefT8i
iWvWcrlhlWmuFsLfPxNTtCMggPwkY04E+mG5bf0OkOnYHaaqsjdGv5KLaGHvcK1fjWW+oEFFJpcu
KJJtF07v6P8Yptrfuu5CxFtF3v36Um6ITNoGYtqG6ad/PuiPvsb3g3awgCjsxtIFkPvnQUfcAQm7
Jw4aPBBuwBl2i0IyPxhIvFKguKbnJIE9Ni+uRT+pibgPk5CBm/TNilbfW+POJdqejm2DUZGjA6An
aZ7y0N41k2D7DgGW5u42b9JvXQUFOBctRB0cEyyt8zdctDe0UDgRInmbjAmwirOGFcXigZ0reW25
//iXd7xeGB8uHB9X9yrfNX0JkfLPdzxlUY6Iw0xwnMAUMNj/6SahdhmfYrWIi+2rnV8imDGFTM/o
mMytYVghGaguKPG1eq9huehhKOjv0W4ytUNBY4NmhCcrJv9xYDZHeX2DjwytTs1DwK+RtZZ5+OrX
Fg2pvsnOTmaZeyA3r001LUdtMB6oiBBpQm+bRBIxVfi3+4XF6cPbdkwshZ40PZ+vHy3VuQVKAX47
cnrtP1Z+P3LKl1sd5t+MPuwPzc9yroJSWMZuYl8NKgzfqN55bcQmuEVSjACiY0C4LWgM3vzlI/nf
js2yHIGDSCkpxQc/r25gyHYaqX8zw4rPvPOSV18qpiRB07qPtUFFuxjO7n05EAPCLRdLQBlR8dg5
+XojgX5UBZu6F19bLwY7Pme7Djkfl2Ub9EOjtlXnQEFf9E9HmorEksfFn88OQarKuWsiSx8NMZq7
ClFZQOf7rkVKEkCCQ3hYF2ckLV8TGbrX//y2rf98hGEjdy3YJ67re7Sk/7wS6fGOSeTW6WlxQ8aW
eXoHsNrf4mdqtjgb7ssGNk3ZHcaOCiPkmwXLHZKy+CEtZHEsEwSDfzmkD+uK9B0Og92oCRfKsUz5
4ZBkYkDAjAk6jkOfe9Vcbs3YlQddYFzGu3WKO5Udo8G8Er6CwOfpm8Sju9AW1t+OZL0Nf7tN34/E
sZglSEz9Eqf3nycnZexqaIPbtEvCrSPfWthTp9XXQr7AOG4FzyHY2tF5oflIARlUVVwfu2INjxqJ
fLM77ylXgk4FWpy9I5xd5Yq/HKO9Xpf/cYx4wn2XlY+nyXo2f3vi926OTL+aeJS0zo3fWT4UqYye
UfVsCAUdrmFGYRZXXtKExzr+5g0LkG9AoDdOQrybL9+yFDi5qt/IB0g/TRZiFU1kYKqKO2HkURAm
TLArX5Y7tRTDVSqMp74n47eaRXudA24PlGaO4NV/Pfsf7e5cB4AXWNMt1xOu+fGOHGYrSxqsWSdT
zhCtQdvEzQC1UxHg2bWA+O0OqZ5gltBZDduKlcAd2jMN3LaiseiN57E8gtUy/nLPOB92G+tlITzJ
CbcVdTo5DX+e8oGiuVpCLznB2D14HX3JFqQ7a/386JiIa6YU30eSLQ8qtK31BMYMphKxlwgKBa2S
BW/eRjPTDdoJPS4R9UFV26RQi9k6Ljkpr/TxXW/Mb01GKXtvwGE3JMraKNT9CeqoR3tt00ALMl6r
oqbsH2ADzt3blMl6JxerJ0WNfCkp0EE5xX3fVPF+rmhYISSjDSfgE/nVqC+x6t5CzFZXWd/flPCP
bsuBz7HLjo1Td68KHNEkzpxqlO9xfvSxMPd+5B+MbEF4WaFJCJOwOIccyP0/PwTeIckfLmuUV5RH
HhUSdOcPj2O2q+GIEd04SrYfuOxRnDUFYIOFN573jntnF8N96LvhVoVDiexa5XvshfXetRDpWpE4
MO62N342OSdP2oETFwzrlRnMQ1WDMC9/VLZs9mhiPoe53x65n9U28rUTrEgxbJxjclKdpHmUhT5t
qvq2HrR8qcNHTH/I9sWlcvJ8rxd/pSmRiakFIbRlGJ5mwqvPSyvZdgDhyQ1gGiFChQgEw0g3jAnV
z7H1usAZV8afxO3kmuinRrQXgnv5NW7puuTjjOeBesEmkDVq/ejYZRT8iUFjJwo1Y8SmO1qKPK3a
JZVsRP/qRAyZymq+5YiBPetqvxjQruQyMXt3/F+l/x8u6j/wfR/WS24CZXL9m1Ru7FXdjx+Q6Zdd
1eacJQNgH57P9jYLS5PmKoHIszWDU+h21UgPpFHMcs2pfHRzeuyequ5jx6Jz7gnmHeSl2pmEZdS2
3e6fL6H3p/Ofl5AyWcfZbwjF149FAZwkLiKwKL/2ws04fCrCKNpVJms7giPSWgBSJwnem7Ba9rlm
/xM11dc5YZvszTYhnWjQ5eIx/l8owP5ydPQLPjy3FfwWJSgdHFzQH+l08AWcVk4IVZUW8pAwUt9G
PWLS1CP9RdTRFlUf8F3ZzVdlAT7TSY8FMMjNr0UvZmr9zwdk/6roP5wwG6WMibMSbLn66CzOdY3R
qxEheIGcsDK7zR6KiW2XpU7lUBpf+Ks9ovDyEiWotYv6h5+L+tWuXmggmjTJbf29p69oGHFxHBcV
X8nqB9uZ/ir0RjzriBj3gEDvwmKZdmPcqD3GNu7rgbsCgTtR7HS6+7A6D3G3G7IputNeQknFXX3i
o7xOp/atqqv02k2r+th2y10omGm3EUZajzO5j6NIbRd/sA+uTr7pNI4vk4M6JKv0AH+EXbBDOp2d
enc9OwxIZxznwDytleq7OdPqY5Sg67O0J//YlNEV1FH7gBIYuDeaTICR0YPvLurE2HtE8LFq1Ein
ONdpSBpRtUyHeGh/8nG3JHcNWBZn9WbrGtdTrnlTRNh0q8ytxJJ0NG0THppyrqoosQIvlumjUC+c
7PjaLseH0JTh3oMoF0RdlpE31pNNailijmssv2Eejc8hzeO+ZV4GxSdIDm4kAiVqDZVNfjW8cbm3
SQaWHi0JZyF4uRhj5ww6mVDtmT6qVeUvnmVMsIEAbI9JwX62CAkvHORLQc+bvV4SQGcOapR011hS
pqsCleumYfUFO0SKYtXnExGaYXwgGcv9Aoc5k+Kg42E+dYX4ifNbPPR5+uot80gfaDYOCgczs451
DXHVgRG5DL7wELwpLIMA09Q5tWMX3uTrlL4racWm08gnqYa98FOBbqKoaaKHHeMCf8SWPzVbSVP0
rhYFxgRAPKFAXUZ1Iw6d4K5eyt44LTKt4cWHiDgr7zmyGMvOdXnTjhNSH5cQucZkHIuo4EV1S75N
o7IirRbAojuq77FEGIcbMrvQA1oNpqRWFfTSHymbIe8wEuEnge1ahIzsw4FrOS6r7uTq8W0EwX6I
DNdCHFLjRcb/G7QoIGlewFVqiVj2kB5O+PZ9kjrkgtGDTRWB0AtA7cbqNi1V827AMIm0wb2SPtTF
ZGwxLLbeQUh9baZ5jCiFyBWRZvveLY3AskhLihyGcrIupqObyHthD4BDyol9as8saKnwXqUTGrU8
LKLzVDR3S7/+CtKOvLwy783GuooHysaOgdn7pluXIe6ynmw5q0DE6GJ2zErrQIkjTlVeFwTvgKg2
ECPV2mGP6PVip70VhYnYd0/P5XNolUwHW7TS2eAnd3nOFHVpWb5s9Vwx/rrXFrSiPssx4lfmcO1b
s/Vsh9yQsXgSRjQ9i3XoJUkz2gg2TIiYYwF/JBJQ4tpDFkbhBekH9ZhC82k31LXTp6Gc3Wv2QHVa
hIhmiYgCIXXro++Hifh9MDH9LDJ0ginzGSSvB520/q2VI+SJK6SvLaKbrUuVvM/shcDGOGoCP8Z8
VGOVsePoRszfXYQAMwqQ62xYjI1MyW7SknGekZbOxcS3TzFoRYdkGR4lXrkYt8plmDAsmQZLuW+i
l2uZl+BRvQzWdB26Y7cTZWzeG1MfWOsbx6YGCHIg9F2m/fSs6i5D7rc8ZZa4sH80jrh69K0SHFzG
qOhz3C3PSA989Gq+db2ohiGOOZxwSJB9PC72c+3h2DGqmCgnmyqX1TCJCWfhttrXrVNeXBvatZdk
8nMpIjew7bS8mgUCxcogZqoJJdEteItaBJEHSnfOk6I/YTGxSjIGeXBY19GK+l6NxBKXEbmFOFNR
Cbreg4ZD8ck18IvoORVXlpN+hcHBRJPbla0kNN1kx0aD0r9ZvkjNowd2MhYehC86/FEMdA2oGt9E
tYLbHbs/2a0x3GKI5RQW/v2QtS5XH9JSymwqnDI69j7xBOUs8ZTCFfLix4IQ+FuzqrpA4kajHscz
lY3XXnjLR5mfrBFjrY+1uzKt+oSrA3GuMdg3tEm+WGxkCqdrz2OcxNdFmV8BAzgseXPvxNyDlbYZ
fvvOxLO+HbY6bdtzPqKkTAjp1OMrnOjnDh33dZbWIhi01+yRr5yTjERgOuM37686tbgTzUSFu2wa
9Q7nR7yX1lc4zjyrRofc5JxcvVlDsC3N+nppkT+/I0mwdxm4Yc+18M84C7jE8adslDWWeB6uljTV
9/iYqo1qQX5YoYU/fPikCzfd55FNgIAPIHu2UtRslYscUVu3Me1wr1f9lilFfh4XIjwSW5sny69M
ohOYohnmuDNG4N7KxeeSu/nVnNR4smm6hpXE/1A28/VY6SeQIOyh7eFL3r92Bc0bKhZ7o1V2M8Uo
q1LNB5zAVBkLx8WQSF4ezwvMPDkxvJBEbivtXErXJYQrLoBDJ0RuAOrlZbKYVY1FsCkq+xPZFZm0
rgwfbyioyVNqwOUuC3VpB2gntneUzSrlW/JTHosvC+irS+wRRpzF4F67ZmcVbAFxB6YYfqtuzTHo
jn6ZXdXq0Y+pHtZghMJoSZROWG5N03Uw06h+LUG93VAPKNOKXl+ZUGvdRBu7MBbWppxrsEeYRjdj
5lkoq9UTHlCEn3F57cv4vIAbC/q07rEKYvTIwvlqGVt9AMO6MzN0Y1CSXOqYflu50XSby9LHhYWr
f0DDbxLuuhgPuSSJsi2YoczYyYM8m7e1N0BFbR1ksdOClS9dThKUzcFjhrNhmhLvFXStjWWO9Qkl
w7NKxq+j8Xkq3Am6I06aft42KnQ+ZevAg+c4MY1oFROfnaGjwyfyrTSz6NLzjkCq562IpHURxU6p
5FMCjT/glmtZdBP8yUi2GessB3usD27WvZqImSdW4mkubg363xsqP9pOeFyNHMK7wiszgXaYW/cZ
yGG1SgZJg1/Ce68h0qlAwO8C4sciAphjnqJ939UkKfSMadg77bUlt6l0PrGlRpbnjpcex2aEdXo/
D0tPGyb/RgJy2X+rI4goKFwwutkvkYePaArzI/i8R01rZGMa/Zd+xKMzsAwQJIz3ZOgQqDFfh48y
u6SvhmzbRHalzToJisU7ZAloCXNJGx5vpb+Zsj7cMRUgKkaYCUrUnTlhWhnMIag/j2j+WU8zfGs5
S3MSicdx+SIwj+6yqE8CSdQDhmJpbyev6HZjQ9DbaEMzyF0cEPVzOuqYgVuL8NxI94ZiO4GnYA8X
Zwdo8SUBl9FkuMhy3aIBJXuXDitxzSiiYzFdMKwb22U0vshuRYrMr9T2aD4adYhbyu18OqlSoDXN
kB5hQ9bE8bZPMQUc2woP9qnaD4NRBVFcfyOd6cpzi3Yzs8jRgImvh5KWXeoeUhtbVNvExU6n/rn0
XcArDO6WaNmkk3GblUR94HJEyLjxvCLZZqhBNgy9ne1U4P8PsUcNHQqxLh+DbAFKm9L537B63drR
YQK4MGtiViic+hh14NoM8mvxmvT1dTOTudIh09RG/l0gqfejy+xKAPMzjnnLBO/Kzu0G/XHHcq3N
bRx+yxQ8Hq/4VLv6iED/qaPfsFloawSENaww4xudwbEoC/PoRzz4fNoym5CMB6r29HvWiaCARb0s
qLM7NEX0Eq3AxoDe4iQhzD2ygq9tVZT3hSIfgEcBudIYbdO1G2gScnjQMJprPeOZCB19zQiQW6Ih
nmhe9Fc2RyzZg0Mecuw/uYQRWY5VHgC/YIRavwxtUjLhD5FJAwdCoMu373/x/k/ev/31ZaXVJB7N
083w/scxHHawAF7f/x2hkKxj7//QZ3z4r3/z/v3cmMn6FLp6/+7XP8Tx5e/9ybz8+va3X7W+9Jip
CAh/HIZHy1gjicf0UDcFH8Wfryy6Gvjd7y87tyKgEQ8gbn0b78f5/qdfP/nrl/32KpEvPuHQQS4s
hgR5zno+TMz8bORTPEzrsbz/+Ifj++0lP/ybDyfu46n59Trry0Z9+eS3NKPm6BrjC/PZzixOTtsO
t0yFj0OKOmD0plc/B4QzRP1hwoaLSD1eziCKUd0OdPbRziKB44m2TzGE4ucdxjtbscFPi/FLEff7
OEteB1D0OYlSp7Z2QGmuoSuZHegufh47AgI7VOU7s8u6TQKHaWdNw+coLv1rD7JBY44hVpa4ZGkj
TyEpEAaWWU0ikz0Q/pRptlZGcdJhfG5VXV4qZu/wNy+uKoo72z9BG4X7aVOCUYDEOxUjUnSF+RO4
dfSQmt/0iCROZIk6llpi4vYlGRmnpWR/bkzLq07y+2yKd+jJtpZZkz6AsLmh2xfYiqdpmk/XSPfH
U25BC9GjCYDMvtfzOocIYfSo6QJIflMnuXmshsXbNnNOKaW6/gBV6hBLFyFnjm96Js3TQeLVSqRs
yrhDidwEvOugtId8M65xAz7Z4o5hPEQ7TcW2jSoZbhsDu2yDD33XhgbTzR5lu8RjY34Cml0EevG+
q6EX2872UZvHHaruk8ulA2T2LWfPJmzORoczzXLqBj5OToh12F0nM4QnTxjJYSp7fU1jgn3PgLez
MG6KqfFvDXVqivGavsaraa3JuX1A4O60KVrqoHh0ZuJhnlISXS6xX+wTzdmz/fmltvw7tIPdQafg
WrvC2A9jR9zSqDXUkDShR5vd19gLNl7ke8cJYj1ZYA5vKboC1rMfXH0zlk4OKWpkjmV/FgNeLhdt
27nxsoqjpZ1up+1FU1HfKmyLUXPjmSFIhdl2cIlhSJsqRdh4Iadz1KIOX+aUn/WhBNB9Teop3Nqz
+ZQhZduqxUiOCwi4uGyY5ECzJvB73lj0HkJrVIeSPKQFyvBJ9bQ8YiaZM0Zmr8TPVvSsgbPRAxsz
wRO87xddwyUFdrbaIEdkDWY+So61lbwBlSn3hWm/hXMaH6Z5RY90rrohmmtrDRwxOhNsFF5C0klf
3/HWWgK0jE3JXPnGSDGaJt6PNkfgYpCtiRqZBKbUcfpjH6c7pPNlvWbLGmio7aY5ESCFd4MLSzVR
+smb3qTZmid+CMr7BCqnWL03lft1wPl0pVEeL59QDeZHvME08O32elbbmuyg3YIYF7Xw8upIdpJl
Mt7mZfiYRfKNKZIk95TY1RVXZZzDuOMgizw8Dp4yAH0k+aaOEJb7oWOj4ffrHYvdl6mHC6dW5zp6
bah0XXNrp/ih6ByBfsiyS2hVu1gzETAdj4VY+zy5Gn0lZIUIevmmTFpnpbWzC0QMGr/F3sy9zyBV
EAbim2TdlAREZffreGDux4lV2032dtI+kg1+cZxvuMpDuqbGnV7QtcQFEA5vJX7kMw5D05zgE0XD
LTSteZvD8uKjra1j0zhfgYPx0JAgGiwHSpmHzH8rRhTIdt19gapy1XkWEkl7eTPJMGHL/Ak33SH5
2YMn32JJPA+9T5yVZ/3kAhy345Szh0glSUGI7tjno2CXCPoNbybjWOAuJ1AptAUXIFKUmLxUXAz+
njIZU+Js0Z4TebED4+xtpi5KyJ8h9sjNseN2CPHW4XMkNLFzaQXmD0+pYxf7LHkmB3JTi7I+Y8ZM
D0lqXeODOAwLjCTp00WVw8mZk0cDSNaWmWIUeA3id2XI4qChz4w7t1JsQh0aLWUqqq1R2N6uL4bH
lLaF3aQ/C0PdK8wkmy6UJPQuhJo9tEXT7POm5R6Z8/uC3OzZEeaOYYHtWW+dbYtd23WXImo++zMe
vnT1qPVj8ViToXxIyWkP4K8h0AoB205LveJA8r1XLexnbCwlkmaC1e1ci1+TzW11h2Itugbmn5j4
xGvizG17fA2RTWDWtaAl9jOj6yV6TjP5QzRzSCwH+9tlIeKqZEsB0Mh7sLt479lbc8JN4zSefWm5
A2JtfGvhF25G74uhSwoWbLvXQ0dMj+M8ewTbmA0kIbMh9T0cePjNp6g17swmaQ7KQk2frW7wxYMs
5jE7i0PdH4xSPccrTbAxixeXjV7TQSUUvccWHkdiME7uI6yQoxVCD2i5Q7MFfpFrpNsqqSTkmJF6
tmBOWqXT0SQfxs0RDCd9+BpLfDuZTahXn1fXSe987Wng7v0uY/ThHWiKfoE4nVxlvvjhwhbEGQex
v6JITEJ/29Zpw/6bvrBKuDJj34HUJUrw15ZdHwuxd0vqDZXMsOLgu+8H74yZGL04WuKAbX6jgCpk
STZfxpV6YY0V1KimexAuPY1G5o9tvzdcw97YPD0pVVG654M+5amwrnS8lnhtK85d1T3WPnW9Asy1
7WsHjb07mIdEsuNnqTqbLWCrNJmpBzX867T0AuO/2TuT5baxbdv+y+vjBDZqNF6HBGuKqinbHYRk
S6jrDWADX38HmBn35PXNOBmv/xqpSFuySALY1VpzjqkP+d6WxBmiY0eo4u7YijAtj3S25w4CRiQX
6ybVxNVSoRqtsIBTwsKpx9NJpcW+ioZDXZIAhJWaidPBZRKUGUI8aByvqLSJFTbIycIT8mBYE8gF
kOWdiYu70qnmMX2PmMMhVmZrNzJR98bYyFS1bx1fbuwCpXaG0HpYBqnuh/mGV8SJAvHLj8h0gDxp
edE+S+OCC5tiWBKYHbwJNwXwIHsDJEoFFCuIbx1hwfTjuYk+yyS3grl1vU1q1NguvOwpRee/6wWB
xDid5sosf1EXzxtgdcgsaowdefIGzeytt/BEorFmcySak7YYwcv6QOIZeyBE+jYmlHvcTxhoNPfE
IPplV9gUxzgzj1OpK+yAxkUbixh3ccPUMBjfIpFsvWOEhWvPaYdCXVf/KAC/b4yKHHhCBC+N6xza
NBpW7ObHbecC1nMac+ul5GyQ7RJwcMMEXejQB3BVT3Hh7yd9elLhDvWctunaduek7cBxBt9m8gNr
G4amTVJPXB7R1yt8iiTd+0PQmn29zmvr2vgjftuOeCra2U3svOGaNrbafN9bIeATQ97pMVsSq5B3
SPhOemQ+YHLiCowuwLH43mH4r2m4X1J7KBjsTQj0kHpn172FvaOY2Vx8wha+NsXS2HAe4xnBrSAJ
hLc7RGuuKMm1i86Vki/0CdK1p/kFJu30aRYPsi0WySaKpwYg7sqawgBnZrXqMbnOWntGH2htBjWw
5fLxSttOcwn1OiaBaXzqgaxPRkU9ks670O5xGTwXnSOPNysOpVuK0mUCYjutqab88Zf9QHu9RRxk
uBWNJdCdq0LTapbY2nyNDHpUfaRpq65LDToy2MbkXJVBb1XAX0HDpHsndjfV7OvH2xc3IhDMitk6
pRIzyfLFCecqiGGBo+HS+6O7fMHIciQq3dwDqIL42sM3q7BtwuQyjmOusVmUtQjk2CWn0XmVSUyf
QMvn76hzN/DL3b3IfHWsVYsCzazO4UINvn3RFpzw7f9YrhyODpa3vv0drCBbEW6VGWlLAItLKXP5
PzwuNFHFGMldBabK6qbmGFGWOo63T/jvP5t94eJjgzGLl9PsT3afYj2vpUnlR1ZHZ6YLWCacHzAZ
YIBZSS96M7I8RA5PFm2NpWF5zdKMO7733y+fUH3rwGvAUXTGIyXrtCDjYoalNWvPVo8fp/tOoxkF
/fL92w8pheJNGdDeZjNkgpadBvwnW6A4pAU6NeePyNXrTS5a2uhlTNisRTWiHSbQi7GNuScp12WT
WgsTrF+X+iBxvrKt4AnAGKAvX7KuwN15gU1dHQsLzMFqBjmT1GFy8EOX7MWh3v/xzeX8zo2kUag+
Zs+ErpjCBT420oxuMFlCxlz3US3nz9uXlKUiUJStVkYLKnlKenjJMLFQ+15SYn42spZpwC4OOFEE
DFYtXzAZIpmhXS73bYrnWU7GEeLAsBo1z/gOIlUevCQjN9iDOZBF743TaBuz5PmVstj2E6aw2xfq
2QEEeLbKY+OuJ2B2VDRget2+efu/fPlj6xFK7Ehy4Muepmesgf80l9qaO6hrl9e0cgjKFUsFx4hr
NpevlWNOlNIgHWXTd2ZArKgrBFCIaIYc37NrIBcA1AjX4iuq+Ot5GB9z75SF+hWwDt3McKDKS74Z
59oVklWiFsw3YYirPSTdWkLvgAL3FBI8Mc0KBJLRH9gTf1YR++Yfkd1/gzJmo+rjV9tlee9q4yMK
zGsHpw25zqty2IG4wztWYV5bNDLQmg/Xst4RXz6qlvQNv9bVGs3SofDKk0aRf+2NlMwNA1MwVIOB
EyXj14KWMhRsGZmVKugfExGgYI9vf/XvLx31KJoOfXwoJ7m6/X3uNs2OKMnj7Xu//WiSLw/f7Vfe
vq330t20ynr77ecGUqlYPZfXv/3c3NketDDrrsoKukIlsYzRZOYklOtfeHfuiC+g1O4n3+D6JEFL
tamoFzAoO4CVW/jyOLR64GmnIg29U9tryE5zGC1wMNb0BR+1zrsPYZ8gsoDx0pgk+EbckAIgXTKE
T5a5dMJsbRtlPmdYDKC2ybc6j9bGkABcU7J2nxlyQv/qsRPe1zCTSjVu7Kq9E0weZwfX8pjkgZfF
weQP6RPQipQdPZubsiJaEa7xSXWFutjAodftUruLcrKptVp+NMg8dxWST0xY5LRWBv6r5oVjv8ue
rtnZNnwtW+pbA41yAH5/3ji9eBZpo7DrR2y6Q9Zijz3GxHK9M52L2cLQjJuOEOp813Q6eOzQOLR2
DF3LA6yYeooUHc4mYDsNznSuuaMSyVlfii8XPvoxg+3UZXSSUjP9VquKEo01b1zW/Gl804U3HOHr
vIskl1vDcX52uXfnOt0jpqQHR0a/LLvUT6CzgygC4RQPr2NG8nzWkaMCPmDU2fxO3U7a3nDgOPta
tJ5Bb5hGnSimX1XnXRvDjLbN0gjoKvfC6HhN/Bi9gYjkqjC9rSdjbLXjN2Z7PmJ1sEyDs0QcvwCE
fnBtRE70++ccolORMc7kWG+Hqhnpucz9DsnXp/aLc9Z4Tj3nRThEhiNCdQO8Ey84TuTRtqZ5DeM6
BqXpftXVCIZjxrjXIVtrzSN9zMLX0AW3oCyy+dnisFLYhtiJ4s10rJ9uCel0gXSv6atNm0ULLenG
Kpf3Y4bJoqWCckvc2LrHurtL2uKBUi+7XA7nZrwZNWPfd/25VHO1tTWwUJo1rC09edBM8cM144cx
Gh5SxAB2zoFytGKATiGM2NFvKF1nga3pG9zinDQ3TeacphrHvUnzKkNJYthERmIxfIkETeCyjX8R
rmxQXdBOZYPLy+vvVKG+W7hXV7E5PsC6f2yJ9CBp4Ekfh7c4H76VcYz5We1TavZ2WuPPI1jHc9Gf
QYZZmRrDwhqrc1WW79z9Jdo9egQg9pO91gy8PD4YU3Zmoid+1vnldNW5d8ZPJazPnpY8E/S7yhG0
dTZAwKR/mMuixSvZARx2jLNbTB9F531h+2RDbGOaaXVGp3gwu19oYD4G4fwwXmBPpZR3mCjnpvo5
6Q5XP/5UXkbxDLDfGpLEJS7M79m8lAIMehbdcJ18Q3EmShELeBFDVFKhAIeGwP07z2WySXXStthw
X6ZIv0rPiYMUnTB1eLKllt+DXgSwsMDYOqnsZHrts/BwPXR0EymdFGs7BNqHVmeRAbrs9aDx6aVB
7xa/QG7MZ9MlpafijWcdoBNgBC9pI+tdOZe0+ptT3MvvxMeUtP7fEi/L8GCLVSEKin1DCKUMnFfW
1iup2fexMpudKA3KoA01CjTkohz9YCRP2hxwhyIwSMmJ3w1tc3YUjQ0O1/dxZLCqg4rGNmQ1ry1F
Xieyz3KiduUuc5Zhw7wP44MeWyD7yGUEZfNz1JHhGCl5xp6IAyPq2fvq/YvXpU9jN5I+Qz++Xiiu
BGCVGqVfnDzMVjyAgMIo/xXNXiNNmFG66IQP6dg99qb2HvreE1eY7AXF2j48TBFTT1FvtAk2LThy
rZf3YM2JKLf3lUHlazQ2VTFeKTCZrv6F+LnsfToEbvZUVdPzIOe3eoQb5ov8CMTlDOKxX2ncnsFG
/ygoYInkJ8KQLDcfzQyLiiv9D2Hr3ToZAMnGo7ntEh1FjT2s6zLpdqVZoXLtkJK8R2jpVv4Q/phH
fdgI3kfOqIy1BxsoDlnuCGroV/bmB6WJ02xjUbLC+ic4xTeLuk5adw6njM+6R4bWOiG9K9cGsN9d
48R5pWtBEa2nggx28VNWpIoMwnuEh7Drm++hHuIVdkk3LLS7VOCOTvyrimiF0ilEEAc2z57ZNJRX
rWW1rfz6ZxSnlALrcMERN9vBC8W2o7C/nnyOp1b3jWaStR5Tr95jVcDmNQzo2gyd3YOaDoYx/CLb
fiHJzA+tA5ktjAs9QDZDsbz80imLsrgOj7B1GJSoCaa0wQ4bv8zdTy3BdtRnLU+LJNd6CHmIEPQT
6fdctALjWIOorYoJJsD9vU6hu0yRm9wlfvsWleCgQSCAL6aauqKX/CFoCuxxP4HuLQA7x8wllkYj
AmFCEWg43YJZ43qmkNNQg1ICnQ3zXM3UWXUXMPcQ6xd/kdHrdXiMPKKtlWM9NxPkkAylXoW8QqDG
I5IipU/hbPiU6H6W8hIUr58hm5pTM5N9V414Rfpw3M191OxNDmIbN0vg+JmRgCCNfL1yOF8STiNo
P3dfBAjucx/ZE4kpzK+GUQcuWsbV3CKtKvtCHhOIf1vl1Q2Af5+0xbx+lmlGCYWwyB3bzWTj90DA
bJklp9KeHhv6eWffku7ZSRpji7ckRihmV2dR+HUQCePON/KPaHDnc4iP4qDoiY2+25z75YtXkXuq
BLcX7x6J74vvZFL5qSL0bKfXcwkNkANili2VpSUGoM17f7vYMKe8EHvqZ/dOinru9sXrgT4ZRVA0
tr/LbHc6Jp2JJoiyfuSMwLN6FlFhgS8as476GEvJ5fZFTCj3NB+luTU/eDTuwTqMiysR0ScwOf+8
EKy2uaNwFqZgvgZUv0ZTWWfFYoifvId8USlYd32nP7NXHZ5djNL6/OzZGekdpOednL4ySAyh+zUU
Y/sihSq2uCLYJaapsfNSHrlI2tqjWb1GfQU3YPmDE4lpK5YefqWBCbJsCE8GwyuwDBTdWdfNl3iO
WVcddjO1DmrBl1wexyitczyUn50lk51ptM45n3FWiTbZO3To1k7TzWs9RvzjhubFdxWyuZ6IBifD
FpFTCV5b7mht4AhL0Dwc94gSd1bjgHd/8jWa64Xkt5EkZ80VXf5Jp+Yi/YvydqNZT8/8lsBIJXTh
hk53CiLIGkSFDG8gZWV0+J07aFjiHE0sceDrETMaGpkDmdJw5vUcGWIwERPZ9uFgHojZBHvLdiJP
RXrq1cCCBTvdb57kTI50lgjoe9TMMdHRxJg1OP92H3gxe3enR3mHPIaI65rhDmltr6l05iFtJgSj
G9mwMiUd/9jUo63DJdvVDoV4jaRbahTSC8YB9QXiAUyU1jFMEFR2Zsde0T1GufUA5eogKPyxg9Jg
FhhXT+fscTP09rWVrPWog1DEyQ+IDv48FtCN5aUbYUUToS3tXaQa9y5OVb6bZXtfz9Z57kCuK7f9
ng3aL98aLbSkwCajRd5CVh8OXy4Eeh2OrmF2ykvMx2wCi5WnmGHm/sOapss8lAAmB1BUPridqiON
MmYPZ1YsmyWmlsTVNnYbJRuvmMjYBaWfhWO7l1TzkDipi5uGp+W/2Wb1TV1wgo3fvMWIxGhrxu0I
QCg0Xuopme69UeP0yfxvwrpSU/wdNsJT1WkrJaIQIUuGwmsimSBhm2LROwPmxFRtVUAuEECtwTnA
gpX9QgiLPvIUropvTpQGpmq+S5OfeWn7JCeR/wYlA35zO9WwtJFhJiGWYs2x77KyWUhgWLIjnyJY
S1C94HicmCnEFbjHzKA6PTLnDZdM+iCj8VsTsv2I+35fRhzY5jE9+yko2KGwTpPqF8s0bEKfLZND
Rvc+ysyI3YyM96biZJ0WOnbIItoazRgeTSdnVBJA/ATOep9av8LMj9mDo7hWtFZPYRo/9PagHUJ6
0jISZGskJT6lWJy6VHlB5UUIsPKh2BTUCJdnXN/0JqXh2c+a0yTFtilZMCblHeKeKGMd81VqWzR7
hvkxF/lD3BTOniQg2ESuSM6lTT5kptx71sNXXdXfGULw/ghPXHlz6x9cEcHupZJnGNXVoAu1c3r5
UabpeOzt5AlV8eI2UecphW3YJx6nYPYXXTleWwJhZmdEdULPQzkUZx0iV2JIuGsnpUMyzz+aoe0p
K9rnTsc+YNWcqIg2QZcEpAcrZXrk+Uqo5dUPNtBXRb4JAQ017vPSOvQzUprosawHC/+4ffIAq9iI
lulK2G85igjTHjwcJgOG7tL6ELPQtkTMU0OnI7FJVB2Evvy4WeNvV6wo5bDJkvsYY1LYYQudX2t7
r4MHXNWee+q4tEHZVl1QWWwRcwGFM2NnhcIc9ycKEerAFCk8i4wa334cCFRZ3zzAN7OfPkr75PCA
r0Nb9SvXtue9jaL/UltPt59qZYtC08fTCqYAsXfJHmSIOxRQceNz00PCNCVCBMPbuaPj77BhsCtI
PWJWuirwG1goVpneuTp9k8ZBOJKRreQjjrur/M7k34IXkM32Zs3UI+0jmooXzvr0zOZ4T+/llImM
zSZumir7iMdI3wuHYnA3i01mJx+lhYgVSQvk+sVrLwZrO440cMsCCVPICICgyrlzluUu3izkl3Wx
oAQwgGPSRKanEYu7zn+QkY3NG9noppog6IU0OL0S81zkfs8pxq05Yb5AocEOb9YgEJvwkJtccXRR
xwKj1arDAds7aGaT/MVqFC+dYTWmZrK36uGhN9lxwQkfaGWhlgzbetP5Yb+6/aSbcaC9TamZ3RTr
yAq/p0P4EsmJmY4eEvI1Trs9gTmjr32ZAzTqooGKM8x0aDIM1C3WEHRWcIM1alfQYhocOl2aPYia
WpwxluaKXGhEWU0axDFSiNGA+p8O58Q2313BfARx/lLF7Kh1IFuRwTwf0z9GzshYsO+10eImGfZT
w0My8a68TnsBDeqv63T6LnvOYgSHsFol3GwLgls8pWyMNFRmXRcsV4ZmJOxBj81dpyC5KRQeFDh3
LuJCs8i9oBfxx209mZsluKo8TOnDYNg/AbShqPX5J7fyXWuiCeJHFXtJVQ7f4pl7JyoNtFBVYodG
hALUZaG231vCLHdOrYpT6oMRajEQdL1U2yLmkOsZbOe9fNRenViq4yisfaPrl7lzuru26eVdRc8d
hHJ+cLNSHZY9sJOPzQN4ag4Ok/W9j0brYWAbqSujxfCXbzTTGB4yuXR45oBeWxmMo0r3Ze987yIo
c7cv2tD/iGMtOk5abW/IEzhrUa+HaypzQyA4hJyA+L3Fo4Z8lviMu0npyT6ccYIzjz7RbB92s6E/
1bZ0tswl9snswxNiFPZD8G9qjvj7xmt++Lkw1k0nHmMwsIGctM3osEguD5W+EB3i3vqmkRQRpHK5
fpTXjvaEM80irM6iCMqnPCufWAvp75Yz/6Sku0LgpB+kt3eb3N9R5CcxEH0fsEI9yEe9PcAMBHG/
yG5FP5hrYUBH6Ll7bAzIYGSbMC4nNaMlDLSjASMrWn8MxAg6e/ItHVCCZi5uBvaPj3ZGEIiKsJTN
QYu7pytc1KZtwrM0apeKnQwSBzZNuZM9W9IukeF84rDzAsdEgC04ra8Az4GdbuppXbWAKkfnKmuv
5RjEdilC3VN2zbVlZ7xuFHPQbSKivAL+yTd9ENAsx2Gu2Qz2j7lcTqO9y9k/gR/eMPpd+hL07tnc
NqtGgZRDGXEoXLr+VNYGMK/3hQ6yZAynZq9DiVgiYYLBsFB0wAHk1ZiN+254ExqG65BtGYGb1L85
HhKxtJZ5e8T1gtp2YFG9XSfH+aaNaNMssUQz4hi6vWEI+mQcsdvSx+h1ZiMYsHVlrYeBIiAdJTTR
tzGPAMIU8QlBTwWMyUCrLNxYPWIJbwzZtCoKmbjqqCgwVhP4TiBaU2oGTFiGYKrJkPtIOfTsemg6
xAQ/ee6BFEKi+er42Lrxx2L+l13+UZQ8TQhpEXsLDbLzYjv3hudIyOvEY4VHCZLKn4+g3tL0TvF8
Awd+EaRYMmNlsLzXJdDv5pL5E+ujd0hE/A0XfReUI0Y0qBBsS/ihSrq7qbA5+oYtFOpM/9QxsFMt
8wK9ZcoPL8U8MSc74x2l62ntgoMhUUOu7AiRCfqAbsHZcwWwuojiiXP8RYswCLoAxW4z+dBtB0QR
aPaZybuJA1/Gj1stWz4MIpQqjfTD76a7W0kdG4lJZDV6jMyqKMGlU6BZztld6pRM7fM2rBfKRVY8
1G5/lzDJrLTig5DGBhsxn6bWi80Msrqx5n0RdnFgUz4nC4j7+Mec2I9HTWTj1h/TD/JmAD6amGWI
LEqMwTzlKQIKe/RJMWW0e9M9Z5L40tCFWhXUbd+GIW5wi1TRNneB9RZ4DvXRW8oZ/WdCQWffKFt/
8Cr9U6nnyK+MHxQqUDyX83xOLCfd2+bcriPM6oFGgarSYZtWTXVIbKO/M9VwKAYOfz6psXewiGH4
z+isK2KDfKIscPNCSCmRb6Lt53GuQR6sGpcAlWjMAxLroKpr5YddCgAeOeNxeUJa0f+U/vRqGOUd
TIHLWIEDCdslzYp1V2+tA7VvDjm9oK1HnXlcnh5bb5ik2CXqy0yg/IxllknFJFKOIcWIsyLvxww6
zM3xOTtW9rbMh4wTVAcuwTTJR0y6eJU1j+VsfZNT/CvPnX08lsxqKVg2qhpEJFDChxz83LC9Nkcq
hGayVPZztrvWMogaxQt1FYW92V6skEV9H9VAzVH8kHvBtgPfLTm1E8U3nRnZz0Gq5+7+tmCHnG11
44RpjsgmgkaDlIZHn56Gk9F6H7XuHTLLxx1oHEBGY8+S9c+w83hmebj03n5RHn1ycq3wM5d+Ma3K
hika9ig5byy+BOCxjaWRwuKXfjiYqVfR7O+XsWuk3bwteDtK816UZLpr9TRbaZqEfshesV+2E8ok
GbbBrexV92HNYNBL3NIdpW47si4VOrzV7Z23Ay7t1JlAZWvP/WBptOOxv7GLqGf/Yize4GlmIYAr
3K2kzyQX47VSLjR7Hv8biOo2XCLwlBgk7jS009QWub8RJoS+J8vIrpmWAPduMGxcneWvGQ9qNbQm
4EtWlQp/bVAA/qiEv54m6wKmkKtguS0TGITlxJrL3fL3+oTUiq2rF+QDUiEkQ23YcCctOqYTKWdh
H9xea/nZjgkOPNKqikDt3o47tasba8NkJPXJHY6opUrPohOXhEp4pkRDRTmk1OiWOEy2dc9D4eFp
yp2Wm1ewhvVF/mEU5rHNPOxjCycrTcp97lJRBECPwM7hY89+Om2m4mR78Kni5WxfaIBlK/unXXNS
CQvW55gStBvX/i7XSH5k53MdgNhrLYc7nn5yz7AM3Ky5Hmx2HqClUkh4X0hEX9NxFC9ytgjkxwcu
8COaOxgytNF8bgw7WSFvc1jF26VcQUgHwPNmWTZ5OCo86fMOi4a2mRvcZ5D7eeZ+VNw5MKz+a4ex
RiTaI8TXCCm7T9fUAtKJ7m4dtpa+E8DqA9I9nq2xv8rllJW37kkO5OMkEcu0p9Muj8eHFG93kM/J
x2gw6FvL2fUL7tXJ2NY2uDgwILX7CIk/GssZScnsUzJensfxxkeqBot3+3Wbu/HSUWgQKNhVtR/g
87Nv5JYp03z2mjq9uJP1mRcfYMzUN9qg+gSd0i4R4udoenEyH+BcTsdGtBnuZ8sPbKKd1sgasvuU
2gOoxJoijOMusWQ+PfDKe6adsy7H2Aj4FVuMwsiDcN8JRtDBSvPN6KvXrJ/iwG8zRDgT6elSl8ma
4iEMbuih+ijCO21mxjLc6cUz0UQx+HFrEDrlNf68H7ruQfAeT6mLkG2y24OVjM22ne47Kl4zuiUv
Da9+KVrg3O0WHY6zGyJcg3MNTwNmhIAYjtXUb7fS7FljIzZAmBsquPflvFWNfAB7hKllyvInYaK8
qZi+MdIQTmkZfXrXcYInurIIyJQuHxSnxacZAWePnuQPpM//T3r/BzqhobPg/8X8/7/ohHfvXff+
M+67Tym7vxIK//yXfxIKHf9fPjlPAhzSjU8In2X87OT//T+wjv5l645jgrAyDXaDC7HrT0ChZfzL
A2vleng1bfCBJt/6M+/dEv9ievN93fVMh/Vd/3/Ke/+dP+F5AlKBa9rCtpB4/s69oVDmaFmt1dhY
x0tFSg+TxDKrmRiisPolnj7+A2rn717R0HULRIID9c38jbSTl1YJTEPU+xHDgElr06tfDQeZI8KQ
MYz7fyBE/MYIs5YPyAuBtQO3DoHoN5RbJLVwbuus3ot8a+VVuUbCfK3n7N1p/gkb9zcv5ZlYOdF+
ExbIq/0GtHFzjJ0t0T/kmH5lefZFkNVXYm7IrPn4y4P28AdM4q/YkN+ZPnwoXsmG9MaJD4/Qb9dQ
OjHAPAjA+1Ab/Y3vNUu4spOvM4VM9T+/lOCZ/x+EjeW1HAES0/Vt1xO/05si9slWFfOpaCga68HU
r17TBrjET4qTKH1lGq+VdxCtXJJUF86OezGjZgPf/h+IQb8Dg27vBCqnwd0UjuX9dn3dAX+mRE+8
90kY0bOQ8uL0NGHwFtp0VbV66iz3E2HCP12Bv7uvjgmcBZgHGbi/Exo1YVdURoFlYF8+pLo8IEpD
pDU+NZLywGKaL6NzWs7X1GMfU2nJewujqJ5QfSZWa65IIn1JnezlH27M374ty8SsAgQO7NhvD4HT
Vr2RExa3l1aH9iu39/h5zJU0RyppIIl6/a5v2d7INMwXEhnqjfxxyvDcQb2nqTSxJSS70onAr/43
o/VvHs6/vU02tBjTobrI9PI/h8Hcpz3wl6Lea33TErdA1YvTYTBNRN+MFiPClXTO5fcaE/rqP7+0
+A3cuIx2Jsx/v/by/b9gvDxIXIPW5/Ve2eb9qKds5Sm+c1yHZNWqq9J9LgVC9NFxPpLktWxD+Q9P
y9/elb+8g9/uypgVcTWUvIM5htZpuOqKZuqdTDGwGEwJ//nzGrr431fb9/jYPJeubxnG7zDAKixs
fMg1qnC93rqNe3Kq7GvElbaa9EFweCh21OeGPHntZUj3MtaI2/XGJ7s190iQCUHXp5PHv5nyCVwJ
z44Jp16N/rbu9GuNvc7Phkuk96jL+qcq3Sq7elNMcH5Caq6gjNOhQJzzrV9W55p+PsxyVPr8nuXn
e4eyLnUpY6x21WQ+T1O4JkFlXnfeOSrnE6pIk8BPfsiWpJ+Z8LPmtqEcjjdrBCEQIvhbBpQaxicw
qofBcNaxiPe5gCQSc7LjjpZ3bpwUa80iVLWZ3sdOPVARXVNaOIaVOtyKNqXurOesfKB9QIJvTC4c
iQ649GJSMJoIfTvCiHS+yobCcfcr69P33NVPtG3A6fjbxMIXWMMmBKHyVdj5V2WkX8vzZPg8wgK4
3yopSW3tfnrLVLxcGboESNIMwPAj5m9l/NSQt2BTjb+cONkZrnvXAfOgGzo+CeXsRzW85LLf2HYX
tFzP2+QhHXWKW8wbWksrA6/3O/LZq9VygQxmvNEn+2ecpieReNxs4nk1PpwH+oS26aofEMXjMCBq
T/pyXQnazgUQllXFGQQby5F+/9Pt8od2+kVMA/J37QVbAleyKr7agtT5Nv6SbnRnmAg3rKlA5RHr
p3Cof/q4ESzFR9VGph4kUNchGS6pjzaJooztjdd4ZJ0waIBKn3mx9o9NLO4J0KD7Y/FOQm9+VCjg
XBZh3xuefPbUyEVPcTbw730SFx+zDj24U0fveIeReIXQ6pNfzaBOFtz+5SXKeXwCIcSDlmDx5PWS
qflB/ifJmPm7Oesne7lSSyVD1c7FzfQrpAVqRNpXtqj+0uJ9IPtiZapr00yw+jhnVRHVReCfwBue
Ug+XpM6mv4lsSc5u/7gkgdBaxMw1AQFHeRpicarOaDsrSq1wmpy8CZAiX2fe0bqMMZnUCUTFJiUU
jDBnVsd7Jxo+KUci+zK5Wa3jT7smu1SfhdiIB5ve8uI8OzKuzrd372Z8PiWGp2XdTRvyWpJ3gy4p
pJv3kVwr4o3OvsSLowR5npbBaS7Wr8ujPC6Ls6kjeesBrc9hsU8F9wb+nbez6ChgALqaLSFLHS2s
Q5ZOrwImw9nC/Lfqc6gJ2DGWPYxD1wRwW7jYI5CRRmZ6f3scGzv6IuqMEz72qRUu8W+mET26sjQw
D/HSt6nES/Kv0VFXP2esVNhbCW7pxqu5oHCFxlzchA2Kx3naRhVhJ44fv2NY545mnEuh8lAveO5m
9oS3aWtYlvoYK+moeIRI2EQUlmMOkdNVLDdqXUX6z5CEv8R91GdF08ztn9Z9Fn+5pDegoGDqI/5u
49YZitvsXWtoQCTyh51gkWYMoCNbiSh791CzrjDb0dhkySL/FMWyR9FrbDRzd/sBHypRMzLI3OFK
qQ3SksbbUg5v3TR5KcGrYHfMg1YzL53XgJzGujPJcz2vKneGWmhZ27lVJ51gGwBR4Z3ec238Wet3
o763/WGjWtfAeZuoLXgQe6Vhvtnarbrz7L6imWtciTZmdDlVzS8idleiMrWxIq1VG0PQEdQcaimI
YZJ4ZkkgDMK7WyueXDSsj56HaR1naGWN8E4gTevxeDTN5uBKZlFCSFgmK/r+5OEmW0fXXhhbyQ52
9nbSkPYbslsIAZRWYjpihHc9xwNMXU3V/iav01cVLS6UEl8WTZGC3qi+SSko83ByrZxxut6qhbcH
8rZ5oeTytSwHepF/2ZGz13QuDVOclBi6Jqn/akL9OY3L9aCLR7AGp6lHSUMiShA6nlz/cYsm+daT
I6dAMt0e/p7qa+AdzV4jQWuh0ZVp+S4EQSUixyjSTRkYcdJ6bR7rWA0VLcj+s6dCjRzaeW7IOT2M
IdIM3yy3JMEBIUSCil0xJH0ual+bnisSdXiJmuIsfc0N2kZ8OMTbBeFMRLnwMxl00mhobjdGoI88
82ak7RqHQOubSMA2NFg7RIYm9UyghHJwRJjR0R0ZPrbGOLRCGQwRlb0+xa5SV/VS3t+nsyA5Ru8m
4BceNb7SPyQlVRnaueQhuvGagUwmqlPdlTWhwd7Att2bPhtPXoyeeYv2lk8h/tPRCwInGi4SLbVV
nSNC6j1Vb02bFxuYzJsUba2XDBubpuof967KGUPDLL9K6wrL4F4pHhdZtC7YHuM9i+lSwmPWCFds
AuqnOdZQbrvrinf+4cWwumQHlgZ9QITkY9kTWYb66ac2hyQ/9bEro5nKTLmu85keFum78KM5XyBc
pMYqNfKA2cuGuIrX/afSC7UeAQKXfKjUqp5K6VxLxRAgjfe/2DuT3ciNbV2/y51zgwySQRI4uIPs
M5Xq+5wQkqrEvu/59OcL2sC2y4b9AmfghMqqkjLJYMRa//qbRyKl7/G1g3Iub2bMDNZ2wyMaDOab
k7fktKktyO7IwYsJfgthEnYOwkLONhycXkbH/Ykpq7Y2Xf3ZGRwoHnmMmGEuIftGHuPoga+4K6Tl
oq+HX0ulhb0wjWaLiVoAhzUYdm3XYXkmMNcN8qdWInxzfKTmMkZSYnEubuZJFoc5ODcONjeaR2HQ
8SwzUB1tPFcg1OWPomWWA6bMhSqaazG7X1M23OOlPnzGzIrDhFipYJKXYNvpzq5pNei2UMr6HhEk
zbdyTY/e3IaRD1DgcNbwykui1N+bRXwlqn5f+WV0HVQjEyyJ81CLCw2JjDBWyfT8iryp4qiJkz35
LnpkvHiwgiXGbmsxps8RR+lGj3bwwasjKmgOQZ2pWDVXSN3mCC13juFFhmNSVWv6BmLftJnEtC0S
eaxDDAcaXCcGqa8cnPboyS2W/ZBj99yRGd3A6AywTWQWeEYexpZpizt7rPONUZCDJ6Gk2ZqLFS++
/sQHbUOcwLfR5L4Y0H6OMNM3VdLO6yDr7nSj5y/jPJiJJriy4CBXVldh9gZ/WLYTaLGHUhSS8g84
LjcQLbBwF+0uMiNvP5ZgwB4OpySdP3gpqyh7cQcE1qUqGeqREzXRG2ITfUwAwkJuAYaZA1Lm2c5X
O3J86JgkAu4q7mNxW5vG2XesfI2AuWDAsdFd6q1+tN4sTYPiGbCTawHmsnFAY4K+g0df8vxPnnXo
swR2VBHuHSy71h7sRIIfbbyxEo6AXqCtHyI3X8cO63La2h6ktJmkqb2Do9QK+eoGXpOO8hVHgkHa
GZbwun0Ixxq58lSdQ6M54TPUcSKNqJMYeaOwuE0GRKJ2gUgzJ8MPYzyHfNTJpo7t35uIJw3lLxnR
PWMN0003OYqnvSewC3ZRGTrOYjkLEV1PmIujA/aCOtoPHVxnjejtmhMGfwl/2siSSG6s2UGgqfyw
avnsG3KPkfKxQajfLtsWnUUVbW0Zfpu1c+IZTPfLSQeDmSYTmlwrG4aMY2AdZ5hcmMCXB7Yzb+/n
+YOooGbOWXiK3MDE0czchJwKe8xENkxiw2tP4kHlB3jdE44x9c1nWpHvie1SuIFmcinS1tua6VuF
PyBizH6XGMQVVy30ZQtbKreVTy6E2R3dm9yhiLqGSfnM8B0Hpqxn3BghOXZ8gtcFtcHcuQd3DCgQ
c8p0o8N+wGARgJ9TvBvY2KDEv7JpH1auZ7xgJ+yvXBj80Lz7Bzsy2b/L9EMdmL+hS2iPFf9LodMx
Q3eGHT1OAQiVbHGaChFQQnOfEmfGC2nWrgrsokhRo86SKjWZMYo+MGKOo9DbL2VrEqo4QERSRvOa
thjJ+3Qzcd+WO1z07kZolGvdwbvYGHmneO6vIe8l1Hjr5ZrMpvtU5MUde9IrxLSbpdRtY9pMV0Cg
baL4RbgUb0nQPpDUVoif7cTnrvUKR30CoOKPwhcvORkXlsANRqIE3Ec64WSR9m6zd7AJ+jDBg3w7
m/ZB/ecJPjRU9++5RhLSh3G+DVL/VktDl6EL/6scGB9nVbcTlHZ1TqGR4QJkqMQ5zObcWvk3b2E8
4t0XQVWwRsx/rI6fT3VByCzbBpxWCOI8uFClNaNiusNtjFWz1SmsBaI/55waFJHi/ew38edc6C92
DH0pMJMPnAta+Jv4jWX0aZr0MPvgjqHHxJWdjmQvci5ukd45/XgzO/Zj5sobuDffpQWjLIY1QJxq
4atHzJ5fbM5puFVkJMO4xyqgerRVGzKMyVOp56gQKgRmhtvMGxQpV2afnzXHyvAgccetH+XvzNRs
QX/pMNFIfHo9dt7ApTWFVkW5l/DyW0nV5vcOws+SiCbF85qgZ/hrb+ZAVW0pSsSLaA+aBZmUNOrf
VmjQMYOrvfmKxKeNW/pkK2Tca/W2O1cie4bt1uOCoNiOB2HqjMzNYiNd2heJTn8lGPFGqXdISk5q
I+sRn3kof0PjEJjDgzlgWl5THHfQKlVlT4O2y6LoW/O8cRt3/UNSUffgK38KsuJaFgz67aa/moV4
We5BF2U+Csz5EHbqPah9NS9Ub6H6Y7T1rxYuXh3mI3hwondyFfHTMckjXLpkM50Po6Pd6DalltQB
q2eeQ6OHRrW8CaFYd6q1zWV2rYoprhOFuGpWyaS86uxnJ/bqFZFkJxQtZ4n8ftUo5ruWnx1nukqJ
BhXAEND8TxqS8nUC+ZZ8muhb4R920H8OxbNFqiLkAobUrBF0u3cekJ4p5KHo3EvZMzgsjfFsoO7B
QSH6MFWLTvh3ovuvC/y2vHlDnTmlxXpFifehxxxSRiS+Wwl5apndJRk4r9cdQZ5Vv1us5oYFn0Ty
xs/Ae4zxys2Me6QmEghmvDZjTkzkOlqfbbjyz2rD6PLyLdXXic5u44wGpklmzSLl8mgVjY6bNmcK
DZiy9HqdS2VVPS5ochWw09X2RXMl4BkCK7Kcpyt1Los2QAqW/6x7nmnV1BOaU2w7g2mFU3hny7I5
AdoQYSouSGSbbCkxvC2U8xdWMP8iMKNtFuwNNKXLU0uIGcxYPf1Rtq29Xta8a1ZXxLqpB23njqe8
ay4Y42BRph7G1zzqf9RV/6C2EnVXw5l4o8JG5RV+xMZXnEN/b2SyTtOcbUa7nUwBjaJAwhHxsRUE
0Tc8PcE4PtjOU9KFX5WBuy6oSi1FwKl+RAGApZy6Jr1/P87jm/qYUlOYMpti2cob2wXMdDTuvQIu
OzjkBVUrB8mz4OmoJEDFYFmYMGWcXMtswGzhZ/gthETfx6RSM+aXSmu+CbJ/IEJpNw/QlEMe/5FC
fYXj1XGsCg35ePIdG/C6azwuYh3Qq8/fJhnDs8Z6Bt8g9rcg/J4sUA058K7DRjsy6tkbFImOWtrL
S1QrcArDLFRKlR41K30KDzKVNyPyA3ARBkwMLLZyQO0o04nZOThX+JTaU0nEuosB9MDCCyIa8NbL
mnXJAkfLUAj48aoS6DrDoDIDZ09APbIUMzuFeDAH/iCTllRcsevBTiR2iwsoJ8Zs32hyHzWAc+MC
n+Ey46F4CF3/eoAFNjXs6h4XJxZ8TD7iWA+fgIfbqsYIsIMj3xkUfujV3treuF6eB6xkuIU1nT3O
cVtCnTcykz8QgNML4d5CQ9PugnET2O4r0r8DDsks8eXxa5wnJZffLK22H5FEZ6YnA4yxL+jZULCk
a7T0vmrvOe/7KviGd2Ojl5zxn6EtwlfsSLzYQzqM+6kUJtkpqj5AGbAOyXpfKmo8Xh+WTitQUFkK
SW/KMeFDhK5Y0zxLDFx+Y+JlGqdupEwY7PMSABWHCoUJqN5yz1r3JWT8NuSG2ClLsprx4mXT9bIQ
i+GoPNCe4iiJjwrIYEjeGDYAtQfVpJqix0ZW3j4+DiYeaki4MFmmQdZNPOwl1SQ8a23lN/BH+dkV
22sfP7dBgUFrwxYDjeJHXvfGzdJ75siYotgNN3j8c22c7LlusXCJB04pv9PWaUtcKQNXCLYZFcNN
YFo3+KR8LyiNpvGh6zTaVCX+2VJ3EX7icmeHHG050ORy2FEqJtuqYtnatMaeLeBVxJSnk/PDCRUp
UUFymY9gO4zdny7cmU2daZyUoblekOyyBI2uTa5d4qXATtTIq9y7K+LM2amtZFJ9b+kxQwqN/NUa
5Xc3WgCIuBkUoAiRGX7H5V02cYTEM4jSXLw1c3tbQv5Y+1AAMcSw2VA53swADy6avKulZ85NVvVy
tmEizNbnyJ9Vg22FAqtnBU0JmwczNxOHivEWlGElBX2AREBfBx4CNwoSYcecWV32Uffw9KZdqKGk
XZ7lRhP0qOV8u1Rzywel9Jo2JRlCNKlIGPA299RNN1t+qKXBdxDRfWBUD5jifRJP4e7T6tqY9Hff
ptzGshBQNb04EfR9MzSVpYjxGyYgLarroToWeYBynlU/Jg9VggZKI6ASS8d83+RYGvjUKqUT3cze
PVlOxLLian5lYhLPySvyU3fdcJayldbigBD/FPPRTha0YhfKjl9PP3zTedWsvNzRnu/toGNz86Zu
XXnZW1m1p6DMSDPgY0ETmmxoV1kO16X6KlNN7kL7lrzao6aX7zMcvfXk0Ov6bXNurKA84qugEeeK
2ZE9pVeDiMT1qPfd46Rnz5my+oFEecAwGqWFR/71+FB6IVQg4Lt1pGslpHOkjF2h1S9QxObRPhF7
jdBjNquzYaYxygzrKgN76EbR7fS+usGEYFhpaV/uEtG7O9m55rYMOntdVeSgpAZlQ9yNt01k6meR
51hAhPNOd5nMlb7fH0gveqo7Ux4znB1gFee0R/gu4izvu8+2lezsDJZmU2qXtvAURhrEh7l0vW2p
J68ZFLL90JGfbfiD2COav4M2CuHTtfUHCa17hxtRe8oa2eLhwYs929UxhhIXiBEFlHrxDV66d/RG
xom1QLrA8mIXmDbFE+W/juf4KchNZ9dP5X1apfK0vCjvo5PNkzMEQXFsgpIfn+a3qTKUmXptm5AV
Cpt/AD8IwYsRZ/HAYPAIQshuh9JGbGShN7smTb8aXROnLtPf85KBAsbJxjZTkifUkdlpeYkS/92r
J28rzMo+jW74x5fl/0FFcrckKX5GCIWnlKhTrqZ1arPBOi1f/fJHmKbmPrDrU1RU+ZWFu8pWeiVI
qkof/e8LKgkMYbwy3vaVD4QD/bk5xiS0F365teG3H0wtKXj6qwFJiMMuYEbnJDAfcSByd4NHWKM5
jkhHovNiVLK8dMojqW7UcwXgv/3vN2KfX5QmIBoGUv3T8gLcL377qksSE3GR+g7ZOgAUukD7gYXY
nQeBnlNAf2gSQ38oqjjYJfjDbUJfHsM8d86JiJ5NiVrbatuaxjHKDlqqByfu0kPRkrI+6uWjLusz
3x5vpIFk2UzS+OilEKFdVE9r6Spya16b97ZBTksUYioj4xA5qZfnm9awm51FRcCmM3mwDDu3ZUGp
PwK0V3cDv2P50wgrfgvCj4ODp2yoOt5OMEzlw2xm5cNkWQ7QODjF8v8c2rCWsIY7C/eiRC/u5+oG
UGzaEez1bulFehthaZevJP4JIQpVOI+JxUGEIUzTaWj2ly8xDPhhjIHYSgf/cMyXzNPyVa/uwh/+
ny4hQQfWmztgmJ8oMuQgnHdNd9od7Nrqysqd4CqzV6MXjSfY1ONp+Wrsw0eAs5kkbk5wp9HxlpTp
d8ygfZswNjwt/2t50ZVN0fJVWUMxddIy3bLppUfBnEGASZ7s8MIbvE96VrkoWnzgU+tmuvcwfWHa
xIs7TV8cRzAandl/nMQeucGjrSGkrovp4FrmVqgH2FFPZzt5+r5DBVVleBxmLeorLSeVd+zP9oTj
VCYCZdxg69sW1WBXJ1cwn6H41l69jthqVFwVdWK9RW8VnGr1iDcoJYHuSiTekW5Avbsnx7M79YmE
rp6p3SZVG03hF/so6bw9EUWxscYZPNwQRy1XOj3lPh3FTYhAglGiOPjtrnRIWsCk+Yq/i9uK7L1V
on6U1G17F2fubRe34VWCkz4GzGMBCq6hy5L5V1Xxu6e9pTykeqvuToV6M4FIqDGWL4m+IlXVDRBj
FC5GKn5kKaMp67R8tbz4Vv37HyO7FLvMczk5u+PklNM+zav+tFh/TpiQ/PbV8v/s4HkI/PkIegz3
2x+Bx8MIs86mjAo4+i45CJptkYHRXAgBu7IjhyMaFwJY128pvipkx9cbtD7TAUOSZ5EgnYbcH06T
vk1YzAAPQ3D2I/ck0MGsZeuX59KzAelkAI3S+MrTGEZmqX/6roXcHzmijvPDePGq8mW221eyZ3x0
LuZhoC6l8xXxaVLkVuj7zxjWMp+L4LgSPnKr52AYjaaBe1gXXZCe0PfND9zTr1uk2vs0EOX220SX
GBk2z+zg2sdwEnJrONDIjGTjSqfcFMq90HOat9jOPhvpftKYrGxD5dV0wedY+R+TVeMF3jzkART1
YraZh4y7QAuP6gPoYthTl7mKdR2a+zmh1osnitvOhcgN8+IJk9oNIMu67INdxIZc43QXImtdG6Zz
k4bsdrW8RKn5Xs/8kHoOv9ExxKuhi9YR8qONYWevQRkUzDTcJ+EFn6bTfpoqBqS6J/hhXKUBFZxt
037PWf1G6tN5Nk9zJRjGCea9WFHt7DmnmZ1acc6K6I1d6DrRw/qIo88KQ6NyL7ruTlRlhpNBN5GC
htFMrVlbs/dh5pLldJoLIi01nMnr+zG3hy3VbH2eJQg4o6jvWKCuXlAefAg2eaFfqY8RqkYgjZ96
h/RvCIlU1Okyr0MwKdZxgX6ivjdURIZD+7QgerEXfCsoaFwaKh2Exc3ydSvwvOiTbB3bw0uNbwj6
AQQp0C301qeBJJ+JRkdoTAKsuAIgceq7pBq2pkw+Ik9/NCkWwQ7pmd0MaS5GJm4PLmAvEBJUgg5Y
KI3SDwENfkVYgXf6Z76NpShmf8x2cj2drgBaE+FOwjSsX/hFzTwHFvL89GAW9iGf6FVKQw+3xlyj
3KCEK7NPKj2fNgYb4wzD1AXu8hiodQLbjjC2tw1VNwBFhOuJ6gyWSxkAM1rw4c3hGAjaWUoeBQs3
N2MsmTKjdV11Pv12acMYmb6xqGReFVMT6s4hKgjqGEB7iljigkG6qys+RjtWbHIFHRDoxnZNyR9j
rKudJTSWf74oxq/ZictFgUNqOJat+I+/8vJQLk4ukMihzoyXDjoRQl9wJ95SNLrXhkMcw4FMuM04
oq35598t/uZ3kzYk+KUGBCjv13SyxurtDKg/xcaYiXfmgxjxi4zwxQZmILrsphDTg4QtMo3Gi+uI
ozcMePFF34xFH3wvwKbX0lfUEYyU2+s6xa3bAvL553cp/0IK83RDd2wPzrxnmgwN/0xLy+sR0z+Z
sGyUFiBsaRDdphlWbMM0k5OC15DirEvZQWD34FVBGauG5FuROSLUN6ssZzrSpe6uoCOGa/Bhql4O
LaW3dYr8I66zjxSokDWxswRFGVTzS9FEFLd3CwUx0FXfruDAtrJuqrd4cnDmDWgKF54GbcI3g2C5
cdJwJXoaeZGk5T7mwA3m8SpR75IcFSQYPaO4sU7x47YOw4TCIbP7hykLf0b5cPvuyfRBNWzgPB+y
Hh6ITkABNL4KBTJGsjqSbaRIHsXM6LE2p8d0DP8tHdf8CzmWi20bwrRJUdIxC1U34w8cwHKMCg3N
Q3KIZIIppm5t4ajS/Sq+Sa12MqJZmTSqxMcZDkSS44cSp1LcKBEzPkIFxwGIMk5QVMZp2VwRTT8c
ml7bp+rkntA9kZGYOtkpxO8CwLt/sHwGwKVR4LyA13ivz9/ZjGO/DStlJ6sJ03B1T0IQCxNH5yz8
CDApJ5EWvBrbrA81UMwjQLJ4YO+v6VF0OCorUmluJgEgasbiQOYQZl4ZthXAbZIjdBu3d0PIYAo3
lmiVFembM9MRM9P+yEQJUQgjxXJi56l955K2DlWh+n6Y8rLMWzvtZxpjKQbmoKGA3MZ5+4WAQsH1
WSaoFEgXHKJ9qOcfnQBuzEwS3sOWkRfKuZzkWISkyJd88tp3Q64/U+iBV4H4WEBziajPGiAXHAY+
te21DwvWXmrFjeUkx7DUfhaC5YPHGOH1vv1u9JR72LMxGElosHR4ZQ2C6JpxL7GGw17LBBK2mGhK
xiWIXGMC0z+EGU+nAdoUBgj2i803mRCcgmL4tAYcTWS+I8Hz2iwxUlEkARkxaqg9eTBr7RJkPOfq
rVbHoAh/asP40CVFfzthCrUy0GRgmTSSoGVD1qiwCh7a+pQWzfM/bw3G35woxCVLg7AbaZMGqcJz
/7Baccn1Y0trkoOpPrI6DRzlnAsF54fWXuW4D8kwBF1i+LzyEQBuQDXAdBSTbvEJqNr0X/i7f2V8
o7blkLB5jgSI5K8Bhu0kB1lGRnRI7eC9JPCT8vmooO8Uq1Wtno6+YpwVQ/+iqFeZm374evVquva/
XJu/2dxND761QCJhQYn89UnuIozlZF5EhzbEAHvseKq6lR43iHtK+Mwwxb9qWrV+tr9kzfwlgHLe
KHyDYBCT0zZCRDrnm8x3n/QuekIKPG1Bwvw1Huf/wsT1/kKT9yydPQeGvGcYpvUrD5cC22IMPoSH
MYkxWWKKDrNio/cYoWF0oobZtPUzps5bG+rJFc6CofCHk6Nb9VbwDwGoz1OCmBnLjGwLf8JZC4VG
RWglESAhrQsnnIAbiHlF571gSQHhQR8QsnGFtFXZe81xSMbnbIqLjT7DihVZHQBxWBtPs70Xkosi
ROyiftSStN4umHiAqya1xnwQuKSB9HnbfgBYS1+RuieHtMq7bdlF4Y7HAkvXOHiWylc7826wNJuv
vZ44q4m5hWYOm8AqsSeveWzMqszXwjCIoPe017psEJxC32UF629TCllXMw8Kc1yoonhTr11PewoZ
4OqcEaEI77B2w30tzx8JlmTXNLNpk5na0dPtu7wLvm2SHvbSPOAAWx8KvC1XUzHGu0oufhPVufLK
8mHxy5cJu1U2tSM+BNHPdoiK36qP/5NG/as0CjXIH/a5v5FG1VP6kf/4sypq+Ue/q6Ic+z8Icjif
CSnXdZNo4v/Korz/EF6CrMEmUx3GA+f776oo0/sPvnoG7CYlLkD7RPn9uyrKdBBMqRJU2o7l6I5u
/r///z9/iuFtfvnzH/U1xq8iJcp8sAKdck33PCF/LWlzvaOkCpP5UM7dsOl6CvXOak6Tw0xzwnij
GHHrw0lZIax4afcjRj5p4rgrt8IeZ5I/WLtnjMo4u514+4dL+Tf6ir+IHHhzDsGyGH7xMV1L/nJk
tCn0a8SJ00FrupOASroyewMeYzvc0hhiW5vVSP+dvZX1ewNC4KqUZvMvJa26C3/qhFQj5HE3GKxK
yxDL3v2Hc6u1G4BnOxwPUwsPUu+Z31clPf1UclGQdJdQq7PAvMGu9udnjE/I1iZ8cKW96glvMfU5
vjzjsaA7h61urXWXmrjUUyqVi6WVUA0a3rMWQiH856snbPuvb92QulCZ6DQrf1VPdd0EqXFyWiT2
Dp4/3WsPBgamax5Sn7lkPOJ152bRFZJgfRPohFnrii8wv0c6n7LV0rthRPe6XOs56ZlkxTXkBWIN
+H2HxIZvYg7Zc2/oT5CLwHaJu133/jsXycRUu71ycn4NEcD3rdcPKGTARMYKypLOTCfrBFlwip0C
m4vR+8FwUORlI9maOtUOm11M05kmKHXLB4FjLCHlRrKTM2B9GA/byWFM5AXpBvtfAhIs0NLkeiQs
xdczxK2KUmX0uLKgR18TEtQzl8yPVlc+BoF2p41BiTk4fyfNJHcmb8CBbZcsS3FIaj489tSQ0NLy
4lBhtsQCb1Bl7TG0YqI4Q6uxPbzViWDFa0ldSfW3axBQGd+VXubwdzpYxBr2t0lZ2+vGwgDZSIKr
0jGhfekeUmvpKqZVkDvRIQyRGadAY6teBN8eHexxyCAWQxgI98LvLtjBvBUuYvhKLXAmxiysKNeh
UqIM8eLywpbPtUtIVyu/Ut1KNmbsJrBMA2/FBId/zujSwguzwolr45C3M84YkUssw3cwlXAlrkiY
1Q6+h/2YVZhnJ0bT08zlXUWK2IqJGZqBWO5zjwxPH3h+3VzI1jFD99aytFVVNdO+hSmqfAAZ9sA3
TNBXUNsRaOHASkabyM/Fl2nySX5enlJlx61hA8DM7A52wgX/g6fKwrfPdYbXRsYXcOSbEr9yzUsu
NR4EJuTTtZ9hg2TiHVKFuAY7qP1rgqQweD1A3eGZrIOroZe7qIlHZszx62gnl+U7maKe9cOAqsd6
nCruuddl625Oy3WTzIL5CfGJYV9jfajVq3xoni29GTZ4e73AU9xW0k93fd4fEiuHLZWA8FRcO6fk
sa4AjoDOz2OcPgvLXUnNxoG0g3kNiA8yWke7hBES9BxmS+0ttkD04tjarqHE40oTkiFgsBCZJa0G
Q5JEZSHGSXP9SJoqXMcCL9Ke0eHyCYLICVZFPiFqxzkk8FipcW3zYPbRXaLu+4w/3SD7g1UPZ5Np
10ADBxlCsWO4dTBS1/hg7o2SbammGH8YSDuFsDdqoXPMh6GDZ17vcpTa1GLlXVONYot4l+mwf01i
GlfYtfKNlVTbrlALo3cCkvks8n2CDOuKukg39jC/x/00rIUu8vUY9rdz5LmrZuTvQ96d5gpVkF3u
EERAydCm235OX2JkuycxmJ/CIB2mmqCsK4ZNXcs1O8fPoMPRinmkieEsepjJhiKh2QS3zDBq9IKW
znf4dCarN/LyAQFN9swoivgVQsq3WT4dauyhN1XjcUtdTFmXbbzQ8Uxo4D3uiM8mBBAPZNoF7PCg
bcGYImY7gGSgDpoK6i3WM+I20F4s3f3qbMK8U8s90yysw5pBfJvubK976ZTrihszIFnuTdmxPgov
vUwk6FB47gszxuBblCgTeUiGSLlQBPyCEP3PyiiNa92wPuuMI4L0K8EAwVUzUoaaeCFv4tveGdp1
3HL8WgmP9nJHupaNeRjCLfZcP+0xfKhH9oiJOALX4l2PKYPu6OAaxIamKggq92ciMXCjHFN+OoDH
Pst8LA+5R2qAvlgbOK1kHbdclLLIIB6BNBXP8xD+sICd5iG5GBS/2+UXUaXwRI8nuyM+qGKx71M9
ekEKQqAUx8uyTDgbBKluwcMsmogQKh6NHqs8w/uIhxCzl+BtWSLzwG7GmOy7KTAHAxKitQ92rgG0
7EQooHiHTpljP1UnO8Dwb6FzAJUNh0cXj+PKEOCtvZHe2jZOS30EAhngnDaqG2hKzIjrTVJ4t37S
A9WIsVhhhUvKy7DRKLxbQ3wFJh5ycwQlTa19AsTZCFBS8xm4oK4+8s2WbnSwXpsUZUI7+sdlYfoT
h3cUJN9EL+rYmsONIap7V8zNZxv5JUEF9aZiKr6sItNjW7GC+cMMk9u6dqHKc0rogttZqQXeJIAF
1pydJ+yR8EYJ0ZFA9MKsVWcrYW2T1wKbURYXkQJDjEGyq3v5nnPrCFy115naohFn4y8mDQD0/ITn
IwxR9b0yI10iqL7y0PHWleJlGlHjn0hWcjO24hnaN0QutlwElGsIvSVgzYtUv3kqgGm65DYz80vJ
scoUZlopg5te567YGbP8okTjTqQf5CeafzZ5nnevr3YtvBAMZzh3YvzhDKJeDLgI6yiOf1g+f6cv
q+eGa+u7Zr1GUFVuK5s/QtA/Fxx9EuI7oQEqAaoBqiDneTmxDdhfm84Lf8YhQ22CAXBxifBuycwd
Od3PPZ8el8zsstQB2si6Z+R6Gbgn6LgE+32OLbiyhHZw8zHH17biUIkTxSpSmvayey8t5y6zcVYs
2vNEXwhNjCSOOPnOxydRFBh1V/6FmB72RKdUpfO5L0ZShC32ZE/uswBVUVeykYk5O+b6tA6pWjbq
muGe+tFH9WH5IFq5TSo8pFKNU2jWKaSrmkDs9Uiq/Pr3x4JrGgmxd9htYKdycX8rQQya2r7CGcNj
HysblkWLlA/tDlhpfEu0314KE4suHvNgqJSp9osnSXG3mCxYNyahqlHJZMEC0F07o01171UHgKLN
4uVa1ywkZXNbpDXejcl1jZN6pf2gKel5OnlUiH1P9qkrrkoLYkIH/BmkkC1Lta0aIUdsUnJ16qK8
eAG7XWXyD8UNdF0Qv3BmP+NaNJ2ebEqAC0izfgxLF+Kgoi2bNqyyeDyFI/FzyyOrxgVBbFckWCpj
8YAfZjnTj8Alsk5abKQtrciaQgx+pK399KwkUyn2B2K6cEfzVam71memWcJIx21gaS/FAAblcrTa
HuuniDSsqD0YRNMOgkq4qTmCp1y8tfXBmeYMqDK4b8IG9qNeT/tZ1fGj1eyyNn0qicfZmRMfMi8C
2GLTsRHsyhr+CXBSi107EcEEkYXTng20nyL4zklwW0gGQyJjweRN9tV0Hfx9DLsqIOaN6XBdY/sV
fyK3N2cmeO+N2tjj2LiK3MIBbe6mfTe8JPBZVlX/7ac8OjOKR4SeJOS4SpMk2tuWQg/Pe0Z06vdn
Pc7Q8KIkGARWQdldV6eXOM7vSu0zHaMKtaR3W8TLOVpgABvqSBxYIjK5pKDyDMo4h7QalksMIzIu
dLHNOqxgAXF0a9R3gcFabcxMx+OFEjEplB8hu09vgedpm6zAwXmuPrI52PJQYtrJk77Uc8WY3S1l
UCTeU0xpYJSzwmLDfVpqkGUTjxsOVyPW732z5Z/BvVjpSX0Rgb9Vt7Lr0CIg52XCwCNi5u5TmUV3
Y95c4pKuRux7ZyRE/Nkk3CiYKTO8gNM5Uwm/fpN8LbWvI1uBoJEz3CSbpKcGL0kCV0TtEl5G+q2X
vCtVcKdN8u7R3qwgRpfEJvqnqEPxbyQXwuTYL2V2X0GXHOJmXVgnY6rviOzZFRgGrHOXTpugL4C+
BGaBKlFntf3PSXIIUF4Afqtqw2XS5hjvyPRoLer+EDb2Jck4SK1JPqZecp/HXOs+glnWEDgC88mE
o2KhDcF+7amLvKcRChw6GHnVTvZlOR1naPg0cN0NQSqnihKchiJqN7F9Z1npJWqoalBt/qBAIdmM
1Zxm/pMI+Mjqs49DePaC/g4fNe5ohrFR0PBQFfE3VSJtCOceFCpCiflAhjoCPFKVQT4oAqpzjTXV
qIr/ILI/RP6zi9gkyI+/ylNxl+xLLfm5rH2MiaJ95EceM3P+BhRG4i39dd9RxcBTfsyq+trJ1fmS
zBQtzPepF2zLe0pdmm5M9VYxM1Tsubg2MEuumQSPzIP6z6K9JLjMrpfbPIf32CIhwYuDeUfOyl1g
uHD8U0Lj2XuqLr+IhvdaC1izgOp7JEAFNgFfug8tNzLYrONv1SJtwFTY0B6Hmd1uWcfqHK4s66BP
vK2MMSAxi3f94J4H437Sx4jikBJpEt1PSs0LbhfdrunNndLat8yuV32PHVet+twhxC8xQKxNy3eK
tPGBaA7rOCCt1bPouiyTK63kRliFCyQ4awdNq97NyH5udfcj9LwbJy3u8GCnajAYwKUScqnt9PuY
lbu7TXS2mKp/imbkCky9+r2FcziPva66lKgQ+tofSB3cCBvD+dnDbczJ4W76a/wZSHJVRaXCAAy0
htsCY9+1hXfk0nRiBCiz0KPMoyA0yuglsf03p5jOnVn2RP5QWgjpg7DiqeY5GoEIiKt3s49jIJP+
fUWMeVGJaQ8wf+5K738JO7PltpEuWz8RIjAPtxzAURJlUbKlG4RlW0jMc2J4+vMl/Pep7joRfS7K
JdMUCJJA5t5rr2HY6RGuqLgiBkcRW09lHnxJtOfMKVAHZE4WBp/4a/SHSHLXDHEUTpIEdQJOr2zW
yBKpxLoFzk88EiLeIteDlcnQqJxmPpn5p97yJanr3PPkqZGph3k2ESmM3V+4GSs4d0mNGXMNE3vK
iZKtKjJmdfKOVJSNhxYJqibvI5fnzCLSbLyVuaj0vSx8I4TL94jYkICy//tHTeF51ktY6JvRXOBy
xohk1zQvXDa3duGhGUtKgZ2FfLXUS68nEZkUK8dW/e764BCZ8Do8I9mbU1ufc5k8NTJ2Q51crrOk
EDt7DtrP2PIGYirniNpNRV2vfzALwUTYF8d/Hvr7FJ8QQKaHOED+fSJBEPyibiZ0wBGyiAZ2/z+/
s/70z5P/+Yc1IXuNG1sfW/+6/vTPY4RD/9cprQ/+85x/nvivx/51VAjoIFUgNf95e/hxckQJGQAF
AqOQv+9gPb3Ow7Gw73FuXf9h/SPCY1KkcwVqqLXdZT141gd28d8/lOB3BevshAvrfDZwPhAWDlKI
wgobT/oWfQ0DzJgvRI5Rd1H8y/P699hzn4fab8LIKMpzEHXmYcynQ9OXpJKKj6GH4MZnyXB+iOvt
1BEJQgaXex48GyolKm/3zHk75/XB9Q+G1mJnxSkkn9jSzqBgMV1ctuy7TvFK89Q/rz+xnCIYRK8L
m4uwB6O79fj4h6gdTULEa/MsAGTO0SyfTTx5Cf2kw+za5heCtk0d0XCcYpwPO8gLmGkWexdrdhTk
BMHiL3PgvuUN6rQiBR7EaKfKYxXIYySs5eCWWbZN7LrcYN3yCm04+D3M+3SGddmS3hGnKBxictQM
sy5QNhaYCKbJg6xo5U+BQxaIr0fZoYGrM0eRqkG0mvDdjd2LR0RfgCmlhtsmCg3uVYubPqGAIJsH
PPGeZvK5lpWHiq98hDbdbcs2IJSx2nvJawzlcsxRU1sEXrOg+cWuM5YIcoKS94uHzB2vSYc/XU5K
SBdlt9oi9tzwjWHby4WWBlq0mcVEfzoLVhRR/IRh8rM1xLeFaBysbofjMpgvA+k+lzHHj2lofLLT
Lf+POdu//NLDnKXRPHCn4nfQEZnXNf0vfGrkhL3e1GB5rjn1gUyPm5MOj11tUAUX0zUWM+2Ky8JL
ktquHmz/xJjgoezHnewqmlJrnHbj8Ds3ZvkNdxVrb+EOSndHeoPglF0uCB/bzyoy8tPkjBiUpgQR
Yij+NBVk3nIBeWBm3rFoIef0tZEdizQ49C7cThhGJBVVXomqXXybCtelaMnsi+4w4iZEBFKbPZAR
3RGIOuI/2GcmtcD8wxSSDVpaNXMCImN9RpdLYJGoFaOcm4r5URaacfTSuduNyIEaZbRJCgqvF783
DVYE5KVcgqDH4FZa80mS3N7ViIpBbzeRJT8Mu41AYCQ81hczAYYeqY/NURrgtuO17i2f8EIfMwKk
gbWF133h0mTWUf+bM6BfMSIyTqwavWm8K2EpEOSNgQaQBkpFKI26OGdwbnYxNjScRrovkuxEaHh/
TwOzeswW7yr7XUlEDFmC1U/wOEgBtr+Xeu+cggZXAMm0dejqX7SGRzw8P2y2xkNGJUZQDjkFUVbT
xoAhpi0vhcAXOFWEIjYuAh7WowS75gIiC6bVGz7CJDR1eXTcZeeNlR06HeLEwTE+fCdHqxTbT/oY
hWUHEdXo8J1ADfOGJuwGjPDqRvB8LRYLVzS3yg0eCsO7RxGQSOtH1KvJE1qJ+a51+ieNK5CKS0yI
Vn3HcERscXe+1d0ElmWMZNjUuJ0m0if1rfnMx/RojNh3L7M1oJTEaabHdBPlNHdLOzoIjE90Kp9A
Q59iSR+kYV203OViKB8h0ol0CNuYOQkkDjbj+oDy/Ur+BetMMm3KSXvuCsxqhhpAtou5bFFqusZj
icMGMgfgqtiF3F6ikPKpy49t432fJy9/MskhVOhc6S4dlqzNnyIgnkI1HYtJRCKGZVWxIAkNUB2l
CzzQJXJvrVW3x2ZAhGiKe18XD0E6EQM2KOwxMJ5GKR/mdBzORNIdrCRr0QUt3Kg5rJPUP/ldvF8i
kiiHkUCjAQNepMhYQXECwukOUabrVyij4gGt2inFkJ5UkgxOdoZjsmYM+8oV7eXZkrbzoiV0Z6kr
w0hEN70PAJviPN/DTHhzbOd1UgbHdC9VJ/caCbq9Cb9rDm5UcrtAuohjHAcnXv+wJN3PaCGHNr0T
tHNgqbsn5DPJBeyvir57DPcQC5nfewne2zjH3rXOgSRf1Jy2ltQCmJo0p1Wc7WKreakx3KkZBUXz
sU8qtKeo7SN6xIJZn0hwpa3l3fbd3WJ6N/LLu23GJuY703PeiV+WLfdJVD3ClQK1mpnkb/JmKraN
ke8yA0d0Pz+MDbWKPfxKxQQ20UDo74vgOjTOp62wDA2EEWidSYm267M9UzK8880HKPe4SxgfZWE+
Mdsihbs/RbL4DJgQOuqSJsstvEpfE9eeMC2ti3bQhtmlsS2pK3bLd7Jp9mhbb0ndPkHefkDAcEfH
RktXVQ+oWGxpfgqTMtjE0K3UjbcxNp89twlj2GwOKiRgLQfyCr4H+BAmj1PXXDLY/149HG1JGhSf
edFWx2Qxf5CjdjPy+Gom45Ppgh84Shm/VOYZh3T8WotnT8+vbUythtftmG7jNEM0b5RYOeN6CC8U
w/Xc+2bRc+GHOtww4Ye/hwK4bd803boU4BGkU7ypr0YdKsFvpGFlI9+Vxfsh9X/YRGrRseOu2sr3
yHd/EaBz73Z2MLAmT94r5mLbYSL4hHtoXJa9b7w6kfh0OveIU8Quyh0mXgIpYu6dYlLZa604B8aA
qA0NpWuPD2DwGwiLJEwZHKg/adPHNCMnV+mFud/sMxHv7Cn+CZ7ybf42xzk9o074LYinHdkqTSc+
iCX4phVMKFiW+kOeN7Sql0Url93IBz/nrGyJ99z5SB2XmBzymw+ogyju5KTNh5YSYmUJ7WfHStan
FXRavyCB2zDgJc/5g6U5h/ahn0gX19B/YAVRI4vJvk3O/AdM7DulChq5+lebXHAxQGHKdgUf1T/N
lZHt7eKCwPQ45RO4aHdZliYKXQNdU5D5z6RYf3ijI+iwx+PQIgUoCW/a5oZ3swnkhqLu4EFWKzk9
edy6TQoK8BpGuBCD90ReXPrU9/Zl/khdHe9mFyW7k0QfzdT8qSdCp3rlRmzE7k439k2hOdgq6ce0
LlkNyl5NmWplyfLZZc2n27HrlzYXoZ4xYnUAletrYUx7A5TbF/NOVN516sYvIeviUJLe0Dkm+vey
po2C+jRqXGvjYjBYpTyYgnE/ajLeFb5D1oSSjBBoB6saWqPmpa/WTH/UFOahmGzaC4wZSXCjpSra
/M0eLYz5DJDjVPsGwv3sanCd05yN3p3AaE385ex5PBup8W2mSFLICx4FCOuh9UNk8rZ4E43HVNMv
6YTcitXvl2FEiHC15NDX8n0oSRoFX0JyPw34VfyIFWPKSG5VtbzrE9G/fcmeXs/yao8F1ins2LZ9
0KrquzS5Rsa0wDwJ4DSzXCcsExiFLnAbm+uDOVtc8+PwPgsRDion0asajIwhPmzLRHslworPJG9e
NTk/uIl4Jd1o55nehL1k2276cbikpnMYXbT5s/lEvjCOL3oMZ7lK9kzLEvK/5FdApOFm5zDrwkxU
3HE3uY2F/wq7i3SJT3uhvqbWc5HZbeaCXjgrkud0ag5jZB+xiniXw5PRbx3f+GwWJq/8h4oHwzuG
mXDqs3YMXUe+6EzfN349hkZP5CGuTowpS8AuVBKNhW3GmO3Vr/ns3eZ//i3Bbt6mvG9zYPSUuZOP
cpkLROclXA6vjpZUdOK1cZAC3SQZDP/5VYKYWY0gi6inBMyupmJ9ucoJjuoQA+KyDCOU2Rv2M4ej
kld/NZGsWcnrstzUcWNie03+r54c8RqD8BF0GxkrIWc1WeXbgrdMkt19mJ4E1tRgZ0GZhUj6t7Vw
dzU/W1qK1T4/q3/jvxojAhwmDlaNDlM9TpFqNMO+Rchv65/jsYVRZlli/X/NeJeuAjrOodW4GDE8
Cfh99ZTa8EL1s7odA46TlsFDKzvI8aHdXUz7iXVoa4DYyV7/Ui9e9jMsZ46QJuNznUKHtTBq5zfI
ZCN1fiuLAAin5MY51LazUc9Qr4fLz1kQ4KfO1emafL8U0YeVBBjBtpg1wFJTb4DBtZVNOJg9TThe
qsOp81Ivq6m3U8K/V++dYzTOIabbUr8tfP2pZZJtFCAm/HM7wsv9z9tTH+F/vdWAszInqjlwswa2
v2tRwTFYqyYbvxEZkl2+KXisYwI2e6QH8rN6TsW8X3c/ddoWwtvPOk/tsr9PT2L9oCfRFn9ilMKY
Ipg9AbEU7T1jfC9UD8X8MxQ3wmh4n32yWwY6FJ2cQCP/pQ6lo9ErsPdzAd3ntsUiorypQ6rnBNVj
vjypZ6hzKqs/4vG/TirmQXXCceWc1EvxEg+jTFmpl33aGevLqcO543DkMBa6elqUb3g0joKUuCHd
wzm8IlHRK4ZYfokBuQmw2MbLuScocEcY2KbEe3YnTSYdOC98eRTbFndVOsJjXzS3PoiY/OQkn2/r
AJ+A9S+227sGUR7UrwkXUdzj1AywhNOPAxNzE0Mc4aY61xJYtF5yKUJGfkijCO17an/VQXecJqbZ
mK8k5HpFG8Iam6PTGtBDEJ/FyoNxZLMxn+kWPlV6BgN372mlQUBwHbj4HtkkAcvUUMRu7nZFkpxZ
eDhydnNFI9+VJ+UeYhbiZMWk48nyHqGtgPNs0DehKyCt4NxV8ln9VwSNua8VTUxRwTpIQ6YKfJAh
giQmWGwixCqLLx0ZcZh4v7Sgb7atM39H7g/Z0gGi1hOQb6w89o4F3QDXo1drSd+t0vOJXsQYi4Zh
FOwQ9cfs9C9ZTD20OIDsLsZrO2tmz7AlbZx+8hD6nJA3tNtWpQnEDSilymja+rF+X+Fu3wZN16oE
Jjhi9uKqqXklacF82tB7t63NPCaxjjN+L8egrcQWjJXLG1B4LuZbP5DKmubVQ5xT2LpqZKb3MCi6
Mvtlkx+0r2K6R3Pk/Ms/lV8xrLXyd/gTexwZqZgY7p/G1jjqBQMkM8FvQI/2ZAZ/L2HIYwyeEVgA
eba18Ew0GLT02PIgUtdfaqKIUPTlH1GFW+XSlD5eHQ33XJQcyUvwGZRQtFI7H0sP7KAUiqAOr2/T
Rwi8IqjqAW46aQCoMo/zwXKrMjQnedHr3D7VLeInlb82jwlp32qY6ZgEkioIPz8VFae5Mq8qqGIb
HVv/nPs6ISeZGDOwbEONoUcD3ltevaDSm7hRGUX6HoFAQ+nuWyNw9vYUDWFBJzN7eJSVGGXtyqLu
qLCYOw/qkq81z6Ufd9LQaa7u7FinWeNbHUj6HAn9Yx7iHwlQHR88qiXGKs6T7p2DSntboulX4pPW
lgRpuL50g7sEzGgt2U8maTbSJvBLp752yoYwBxsSyWRVj79pBVVfqWL+uFmhuSk6WFk+pEsy7oiB
vBTKq2fU3bd88rGjGQFOh9wJZUDdsiSI06v5kMz8ppc6W0enooIRdrcUM2NkjU6TsJ80Y2UyHEqn
uRclULMYkcybM3GItknimjwhHUVc+N2JKn/TgG64U7uEpSHKwzj9ouKs9nOK8BROw6Xvlk00mT90
g+GEGHMiDJmuzBN5jsNY3pSTHfNuhC2QAvfEBmF929yGTlxJtPvy84cgoDRq8tbezhqos7oXIvTs
ECCmV7guyChc1gAjc5HG0EQYen8NjJMRgxNOAvYWCUxIDfhy/45T1UBxZUkVFedDkbftluQDr6MH
g3rfy6GI9CPlERrBFArZqQC2EYHQsVulNLJdLCkZQV3SPDkPfor9cnVdhwZtzlyO8uODyBaGv4q5
oP6m29UNST2+NNmBYQ+DG27goTYf+8HChYoGrtRIra8+MolXrdvs2Q5CPcUtnqIuCyOPiUA1lESD
hVl0m3R8EFqfGOsFXlxpUZWpFxmZRJeR8T2vq48ud14y5WimWF5sHVSPDMtI+gMd4gYulA469/Mw
KvQ/an62EnMWyTrMiypxr74BKybEKWJOS49mCwScyZXeAxRJ9bmTEsdZ0keJm32YRnGzaq6FMiAY
dBTIWxlqm0PqYQCKDIGwc9EP+s6J2PD7JRiuXU8Hqk/fRdy9CwUDORImTyKcFsEUHBlIKHdjASMq
eYdY+GEIJKxsmwoyW90YYiVWq78hiOF0lBolWeG4ncUE3FCBY+3SjsdxyJFBEsh2LTQ/rB3zamfy
28LoG+iQC8SVvAnibpjERyr6F7tHhBvd3q+sl7oLmjNDNhLzhmnjGjA9qtTJT4FrP6Ep/Ehd81c9
dJ96ygzZWqgBSh2lo+QrCGz6i3hL3MHfMWODn52IzBZSnYSAn1H/xhmUf0l+7Ga9YvCUnTb4K4Vk
FRwLhnNt3L1leOKljhLCeMy0Paw8U//+lzw1dj/L+ksbn5PqVNoDYmfFi1UjPwwVHhbTOOuK1kkG
HuRn4e36hDRSUUsINZiBYudRfqiJnauG7NOibtE5+VJDQdev3zA/esmIBupVvyFnrl6AYJSxtYt6
u/1WItbVNbwm1tnZAEukroIf7bj8GCcWoCpl9tkEKHAdgjZ3Mk8P/zsv2Pq3Rg+1i2u4NCZkIPkW
vPP/KcRpTW40OLD9MarhUJAFrIaiTH59Py137KAv5L7xBXfAiDaBWyk5ayt3IR34kJDn/aUG6irp
b2JjV1ylBuPwXdVWN00xGb2YsigKPMS6/M2J8OEt4cDxmTQoydyDKXr3YbbocPT6nOYD/ZtkHBmo
AR5ms+j8x29LzOf2v79xR2lW/7umVb1x9bbJIUGo7AX/0stB48KsH/vLI23aMWfhmBbjIfAgj2ps
zeTlPmT1VzUTI2YaDtJV38A51VCciyrlhqCTgxVAuVLBv5sVzUfABNgzWfqiCPnZdKoAW4JPv1Fx
fH44OHx66y4KwEZGl3aROduaKYoX2UbcCFCQlUBTlU1CXaeZoiJPFt/HX669IjiUJVBQ1Mw3qqz3
sWXFVitc4Zq0REKefL1Jjpm41H+aZHlqtdz+/3xo1r9t99WHxhs1LZfIUoa7//rQfM/PPKlZ5DXj
qbJZiE9bmFGSs8Japma5U/vSm4zFVjLlSo9g6nKqbOA4tbXQsFy9KnBZg7RXWWqPMannKzlmGSm9
loXFw3PnijYuv2Q9Sl/pctEIXTwDk77/ZbPZ1qs0meMutEiK3BCPyXHJ2udeTmyq4tRWYSwApdUd
+L9fM97/e80gdYK1q94+AoN/SxDiocnMALfOo46La5hgqx758dYTbBMFQZsQM4hhU2R63UzBBP3k
spL0NIuvMikUCVyxyaM5enLq5Wo13l4JqtFmEVklT10NxXItGKZmfp5gGlRqU4nt4mP2+WTKILiX
ecELGsAtcCBYf7RLVIzMiAIym1Th6qSEJhKh9pXXuNgVY7cfveo8xT5MqnSC4ZFPR08n2RDzccVD
Ske7OTtdfXJ9hOeu2ttsYQQYRNmnShGx/FjWWyNnDGQBHyW04Ieghf2ZfegR3KN4fs2gJixeh7+E
2l0ZV9UU5Bn+z+qqMLE3hscNAGafGphY/18h9Kow+5/3MTFCiFYshBkqeuNfshBn0Kw6n8ngTquC
FZJi9dD7WBSYNpydcnx0F5cwEISgGAwPZ9fFlLqV5BHkl3qA2IzB3uusLr5a8awIdb2IoMBuPHYJ
BOCXtKT8Towo4ALzq7+LUof3BlZOnWzSvWaYP/Vx+e0l8Qfcs3DsENwF+ZefsXAUGn7aHRtqazJD
gVWGU4JOYp/3kNrDx1LU9X5uIr4P971RPE47AhvSJL4uYs73hOS9qtB7Faw4PgXetO+X/qI1vR5m
uKf5belckHc6Fwe6q3KnObaMSQSHvspiOkeBbHmkNE74E+2SonnqwOqO1pSTR02BgEa+02GTKyOJ
egRuzNG3srQh3qg+FAffa1zAThY8xQxb6WxWDwPdsX4rQmxLhvbK6XHb/CsP4rD3WZscmypwZVKt
/25SyCE6fdZl/FWi6NNSzCfN7vdaUMZFfXM1Jpgt+rbNqrNQxK3Wc+5L1F5VXxzXyQ8vbU9BFb2y
UqLtnrASra3trLAhkfc/xsD5Een1LnMGKL2SXMwlaA/AkNdmoeIKNGqEpZLED1bvihhExb+1NUGZ
5mRftpyem6K4mLrA+iSFQ59YVOFL8Hsu4zeCdI8rU7VHuR0Pn7hHcCyskbbYwnk41MJ0xYq7UqmD
GVfKIpjY6UO11zI60aQpr63r3TMNBq9idamKsyOPW5FB8PcCovdzcfJjZxPpf/ltg+o7SslNpxcD
fWTbHBM4pCQ93deoD0WgswVjJ7zGN3bJ6ZpdoQI/sbLT7Po+YOCyNEjPfdUKU8nuO4iRYTdYz35U
/ViTSL2FF9f75i1pzB/rDS7aWuyccnoWqYQBUMcIYBrzVqdTdK5aevwO4CFmopf47Xc/Hm+OhWez
Sd+zccb04NCT+1pLKVdQ/qEShebj6d/wU/yGH8ttVrqJnlFyT3scdGz+epSPu8SO7hrg+S4yjG1r
kQC6tt29BnAiDaCAhfLeUPTHSuMX0+kkkvE6xD9B+jVtvWyFuBhGy+7BzCi3/EvtwvBPe2zhWj5k
eyHsOS7LHyQk7xsfIRuOH/aFyfgrcmfjMkBPc7RqiztgckvN8UTS9HiszACgxyvczbjIKESQBmQx
ZN9w6GI/wR3jYC/i5tBbnjR8brARIyjT98frOC+fTjabL9kClpzJqybQgi2IWHrv1Rc41NOA6wgD
QJwS+J66KHatR95C3ZN7l/SJHZaiI+LBtOSeDh0PRYQVw5Af3F7D9cgdil0VTAol7elUbQZ3fQ2x
B5ImttOds1+JQT2ynhlXY76J/UQG4xlW2dnK6ibMtPK8LIm7ayfd2kyEOpqg5gflCyaskjxhZdu0
BMuDKPHRRAJzIz+DkHq7XrYFttKLTdihlf6oZ7wU6F6RvjvYaZo86mhgDJUydoKSZp09D5+n9SfG
hspr96yZ+vNiuGYIfe1Y65a5E651d4NqOQf9GxZaLvgSVJRxbvDlW3/E3CQf8DqvRDbBV2y0i+m1
GBKM07GJsHNOvNQ7t8vX+pdOPbL+hKKOIWhrQ7Mt53TPPu5AAPQfFsjrR9ytgks0LOnBL63vSRNk
1ymeyGwlojwwCofR1ExCcFc9DPQ/x2pcHmPPS495mhsoR5QyPm+KS66RolNJTOOBEUlukeYNEp1z
WM9yPQvL63gbVveFfSkc+KpsIT8kjFT8Gadu2lA05JZzKHx5wEFEnFz8Lt2+ya55lAZbJ+Hl9CpB
Kq33xzoHpzcYHu4tAx5vB0MQF9q3ZoBeZzrxKfNaF/NWipDIqODT4TtzQGz2bMd9fxwdbNANIJWM
upNBC4EkqR4uybybTPO3NaYZ/sFme7Gbvr1MwvjVQE4Pi6kaLqKehg0MmTis3HmfTdI44d/OMAeU
EGc/28OqnbEha/FLFPtvWSITRHY6dJYI0VHhboeSHtKy0ss4Pzv9/Fh23C4iMG6mRmsBYgJ/UOvS
IyHA5WKc/eS8cALDEpcAQ5FxgOQkD52Rn+Nh7g964dIlN83SnR3N60AycMtcGKJs09m4rUZ7EOzT
U1pFcI9RLoARGlmPbdYmQ2Ry9lmp2XhSb7ceI4bKi40H7k6mR3RqnojHBIY4xQoQKM0YyWaUZmWH
1ZtiAGcdSpSqIkBKaOW27WJgdU8cVwlX1fcgwJn8il34OhDWruuqVSptBvTq37lwX+1ieV2ri0Ji
LM6c7DCajPPivvshY9iOPuM+mNz5h4/HarZM/U5XeganUo5BNk7n0X6lRufThC8FgqrZqcKxzT7n
OL6s9OzSzN2tRyGt7F25GRGtja72CD8qXM9yJUwriIhAnNskdpAaz4YwHg1CdrlJO+x3A8Zf3X2t
k9qZ7WOMi4NIoVvlEY5kGgYEiuxsAHhvnXJ5VtvnyiFH/AKrv2Xt512koBTflgj0t+iyj1FRg3Vo
55Tp7X1pCuzV8G+Hfe5i9ukjbGKUOO06JAEJIsioWogDBzUf43nHrk8p7XKkeoSaU+XXLqK67BEh
WhlzuLohKzw/p+CKmwFT+00P9TlDg49NTENrxSOrSGaJa33zsXL7paBz9whuyKGiFtl4MIbxvvSJ
PJVFlmHVLDDCGasQX8RVs7UShP/Gyuj0ohKe/d5TcaQQKb8sHA83iOfQk2EEvWmmxcfppTgbPcrX
FKMX7nnzOGnNY6sH99hZmFWaN7pbtCHueHdg7hZ58rU0OfcqI6hBu2cTiINLvk3Yzh/Sh6HS683e
nJtb49m4LrkITZzj2kB7im08dN4TbImnEXfqkOQAdKZee8pXNE3pAQONrPX2tmbOFPGMJMIFXa3O
XVDvltx6yRWgWSt1jZaCx+hNcBnFQNFiXR0T3hSdvuxQvvD/ZASrxOwTDy6m36neZGETgaKZ09mK
rIyBDCqqOPojBfaq6xWxCAsskjJyk5rknauh6gq2TBH9iSfz717QH9Kk/YE07RQzX0FXnI07bLlR
EnHS3akYoKvYkzJLiamLXAQD1rAsSHSLDzzT8K7Uvq8vEDsRhB7WB6uc+k3qdHcl2rFZH1htm++q
9lzxg8imEsHQcafq865pXzJG14hkqH3JU8ftlrZeaNUVl72auHoPNwXrsdH6h8SDBU32e7brCLAm
GghSLfNbN+CjC/Qa4UyKu7wLPs6pqXDs0cnFNp6+6wZ8aNPjBiEJA/tZJzHhIfBEA/R5S+Dvb8At
+PyjEoEVlfqG3D++DKo9sULBtVdS1ERJkSKd6AbNZk63togahwg88eDL+LcWP1RozkGrX3Ur+qq1
BW8L+JMV8p3d5FXU5ONyG0vONZpJCfMFtjG2rJ5y5q2sPkhdpnyfaPGnUfIZqiqVDXvvzt7HMjYf
x2oO3vWi+DJMxALqvu0N8ez6xZFshD9ZlJ0MBYAUIL/oevVTNre/Jcippc5xov6tvSHdpcHSc4qY
WOIX3uIAVkXnpa1PhWVCF3NtnUYDuzxunSCynZ2mjTshycNJh8Y+OAK2rjWlXysi4sN0iDHB3XoA
gTubofv6sCZmwn2MFz/zfxJ/8QgGtVf1kpDDXpc+VlIKqlqlQ1X8UTo2CskhIz59uWSqYf+7lsV8
0WOVfgQTcVix+FMKtwGNrlFSDyUZZ1EZTkY4Czp5SOIshx26iZlpqDVSVFuHuhpocJTmrtOgNMrG
C5VoRfXjqiVxZtprajJeJBPbBv7MXOGjvOrrU+tnks0IBpXCY+2PasGuHYsa8UyfbzwZ3Ffh1KrA
MNRFRRTVa2lCTUJOvQJwK25tqqoZ11osBUbUNxgqwCuNkfxS+BUKZ7ZJm9la3KgZQORxmHBkmzLx
dwCw6nN0dI6bCPaX4UmotKrrsE1/m3ThqJ9al7B4VdlLQ7PRPj+7weOwYDhSmeXGgHtySjqM7zvX
Z4qT5Odkxvy6TF4HmwhD6VxSOz4Ztulsrc7Lw9R16ccg/iPS1R7l4n7r6zLaOkpVpvUS1Nv6NatV
NqMHxYoID6cW4jn9GnoyF8cVoAx7CmvyLwh7wWXGtnZmz7e4KmJ1cqR3RYlhbwxd3+i2Rkmjjzms
u11PwU5ZcceoebeFjj6dm1ub7KduKtldWZHSgmaxsVHtewC0ekdxkI32vonmm4Hb+NFGdTFgOXOy
at0jBBYhEWKN8yoQHeOj7Qy0Rv0OqadWPq0DzrXJNSW6Pcu7DlrGnB30vS2qd6vXCINbHruRG3VV
3UbkUGydZhpC63MIpnugdeTG2AjUkqm0T6k+Upm4vytkEGFfeFdcvJmSewD59axbpyr6JL8W7IHc
+DyOjqtNxzxo84Npv+Wxg2MoKTfhivg4sY3mr/PLK9j02QvQHqioy3YevyqC00LHI1gIHwJM/m9p
AkvIp2qqlMRw1SyvyhNBGhIr2p3UoPd15DbP7HV+P78T8XJN9eVZFoRbQYUHGAsyxVIod02Qvq+w
1Qo5x2L49KLlaYK3PVYYTzbEPubl3svc+xjJh7ZyDr7qXwegClhjaLaUr0MUa9W+UCovNW52iSVT
6//aT2o6fg2jRnyTIOrTzZMKwjlJlR373brzpXV76wamx0wzQ6VAXO+uzJpDu+kufmlCXcpeMbdm
mUybUzDAoYsIBVPlXdOzPK+3XKEmMutQQw2KBvnpuUYFAq43h3x+y21oCj0Xl5XeEkf/jeU6pEZN
hNJl5cSB9gPvuxrjNbiuegDtQ23JKjxZI0lnHWH+HUkbLUZB3tZVmqhh0a6R5rysk971O4Rqwaw+
BXRuGea3dXsaPGYTnXdn0MTOomqkSmdlwhxYzbe10zQVuHSC2Wu69kfa8kcfjc/AYQwcsjjdCYzk
uD1qAIz1atDapN6v98WKIWgMWBj5cEDwycOse99UzQxpM9utk4t1gNU7P/FjfVm1RAHSZpJW8ONb
0g4bpHgGSFzexKRBaYhEWFIPgz1yrjag4SbPnS2jRg6fAUE1OY4WuohQD/DhACRiY6BA1Wm5xuqC
VNEplI1MPi38FOhBT1pb3gJfaXtZeEmJvDodNVMSazAeYHtTCE1HS+14PpRPpNz5TdVjVjXtCqxr
lF4QbwiFfalKy6D0XD/lVNjfR+pOfwLwWSVexqu3uJh6ZzpzyU5jF8s2MdWOEQ2X2Y6/1KwvEfBT
sE+uZXpYj0WiFw7nNZPUtG3uNP5fpYYketK8s883v12FxYVax1n1ge0OOQlyKwY0wTpZ8eYpNiCc
MpNQUxf4Z+5Wp9pjgluHKdrDZuyXUI0woZox8/L5Wor2hrz5R0dzuzTBK9IHBhdgGTDqzYcsFz/W
e6gxjDH0yMeKDK/axxWJMD0KE+VRoyRx7lRx+fvxbRXS+kqAr9S8nvY7B6RAxRQc0JZQZqg705f5
B8CRvtAHryvFwEDbmKd9RqE0pab6MN7WEcdSYEpQuy+zeB3+OHNF4KDN3hN5j+hyPjBAZ98EusCf
gfFSmX9ZXvmREMxEVBtyy9hY59+2FzYW3ONVP6n5VLdmzc5ZdOV1VmYChZeVYT0dbPQAlU3foC7W
OaG27xU6pcoWZmSkFHZ9uKoKVT2XKCsEq0D+qhSIK23EsbDI/z/sncly3Mi2ZX+l7M1xC4ADDmDw
JhGB6CPYShQ5gVEihb519F9fC5F566V0zTLNalwTpVLKJMEA4O7nnL3XthJaxjVDbeRTuDW1vXBK
mHVC+kUc0DZOeGqXF4uxD3hh68EMmZfpxBtuLczOQ2XtRVj+vAkGkNgzMy3azSDCdvPWNJqBojy/
B2XIASWUb3hh9stHxkr3TfdIAqFNGi/eWkvl95HD6XgZfi+rXlJ1Pmr/guIoFKthzD6WHuTQcYa8
ObjZP76GsHQgOfBcuynWYB2vz3JOr2j9dvhE58A+DNKN17cfgUAN2t7FvKpLCNJ29HSbYBTLszm6
wfONa5Fis2aPRP3bhvsSJkBa6d06tc03b6Jcyniv4pJ+uhvOj2SPVasaehF/D1uAMqQy8auG5JMg
BsbTYinkrIoAiSVCYcpkTcVL8ddxW7wKf2xnr3oNIzGPxe2wghPqvihcfLREpPGJLt8tEg0V2eLo
UCYjkaUnnVvEitJbWtkQ+ws6yPOSbXBr8+sUpsamaPKPLosvy8npBkHmbLvQ8HEVFzw7jFW+6gZt
mACPaG7AbDPnl7rDgOvQ6JDLQcI2LQN+x3y6rRlq8aUnCYImCPVs6b04BdDxaIv7XC6FHsP0P2zx
nGzGzqF0dunlGhCWGkmbtBzniVQbP8VSQbUb5sTrJSvaRIx3FodD3rSfOgMPDYzJ2uxZSPKfSEdp
7gbOoTM8+ilUYNZiuLXbHg4vSnJyn2fUGP0PmSS75XG/rYlpEvPtSBa9zUOkjus/cxgpcQS7HTP1
yEXKb/8ADX+cu/ycWBHxmm4RHJlprodak5ulB35DFrgx0PDEvd5QBcZiio9ABG5KG7NUzhny9v5E
wsHAQZt3lWe58JslCpLt0XKYh1bhfB2HNFgDO0fF53yZalUh4/5yaybc+hiamkKUQObTDY7RZBNq
25Rw0sUP1INN3rgeMQ+NcI5RVj6IiCdnZrORphtu1fNssXWnKc6s3O2wa/ycLABIqYb1tLbtp4gJ
+KrQCL1qOaZD7+cD9YhMKtN9t2Becqe8aGDdMcpM7+7weXOpB3WKvMTjM+/o1bgUqXYVnyOcugTO
shXM+Lq8gUjURRjQUhHBJK3WWc9LVAa0ISPWIRHUbNdxy1DhGBkdc7Ris0zfdYfuY79sdUP1tWVJ
XjorOdBUnsZ9TWXkeIj+EA//vBXQ7ayehOi+9sNorU3uT5pm8e7GWAoYl2hMbYdObMaBvDf6qis1
UGA4Mv1Mq/IwZTpHQFC3FgD2Pxr1qMtepzh/NyOWCFMHvzDMOmsdki3TQZyhYdKJa9+qEHINmTzF
gT4hqbMe8kXxQVbttW6IPJnM+Gq5aLCaGR1cvoinyLnTC5u3kuas37O1kOdpERtD962mS7rRvWBz
k1y00qXytMOz5JCyrj3W42D+dDjYos3B9VI4oC//mLrO+be8xo1hN1CAGoevNyb2hjcUYVcq/Zt4
KCI+aDOFlKcqYFGysuzbaIs/AEdG/560at3FXLLTvAmTgayNJHe97OTLTOxG3oklA5Da5osuqdqa
pfu3Bgq3mqQp8XKDq8RpfdHK/mnZN2s06DTuuxOEKmzkSwmfMB1yDF5zFWY/yu7ltoTe1rMieSPF
A2xDhZbSesk8AlYIbuKoNRKU1DQXh9nrljL/TYts38irh6j+7N3uvaqZq7sJw5XM5MgWL/GTo4MB
U6TEsyziJBaaGyqEw3hFGMua/uvbUt0Vobd3Y6LAEeqIQi6pYbt6Ppt9tOABFP0a9Mtbq/JOmhbs
ciP9foNykP5D92tpTeMhWDWL6CMEOeq1nMAIFDhoLsv50v1ygALcNB1kOxwHN/6G4pDm3kheI/9P
xahnjZ9w5/VOvL+BoW5KL6KNRMg+cBMOLMO/VCKidcP0E8kTJ6MACLFVp583sJAt2VG8UmzYgV+6
xPpMVPZlARgt26ZeJpg0yubDLdUFEeXHbVyH2m83qepldjkHQd2pYLss3Aa6nItmqG9RWyomu9Hy
8jVt+YxF83AbABsOEzsaNEgsvXtYgHcBcj8fUwZLLfm3RE8/LeXTOHK8LwEyMZKkmdc7C8GK02G+
SPw6K79IcljWc6F93prDplzsxGNPe6pbMyFByGpz3w2FEr5oANVTHKAgCtHJMJ/DVNRte8Rv69tD
ymC0X9u9XOfKKJdB/GMXoZ5dPn0ebnQ9DCDztjrTJjwvWiXcC/vb2e9Wu5XadQkJnF1mmpmMidpC
bJ+WDcJHhNkCQBMS3Xg3WumuTeSLYbIkozb9Hi2S2shofE+ZjEg5h4jGfXSpaY9ECr+0hltvGO+s
Pdle0ZohhF9QYkuVRi5LusXvZxG99br0fPs8Ax2g0fxc2uulelYWmutbedMupLHbGLXrzA/bIvGk
sz8ye8RRuOAklspm6Y6ClP5ZKHgMYnSwJVKyZfy1s9hnFymIhTQk6d27qdMvUTkjFRDUZ5ZdH6F1
sowWzvvyQiQ50jQTX81yir4J4FLFSWsJPanvkoaCIl9+0Gg5AbTdnbaXDfFnwRKX5Brq4cbvSme2
69jdopsn/WkCgc8aSQQK0nBVioh3OdC2xYRx2mRkta46jJumfF6643PpfBRa874QrZaakcHHFzwt
+zqr7xemSBnb55mmB01kzoyjxfTUe4JA+g0XIT5MVnKWO9aVe5K7n2/sw2y5fE87j7qm+3WKh1gt
NDpIIvkugHVdqhNNzPdbl8UYWTkiNVOINl9K+vwYT2NkgLHYLB/hNKcVl9w/uouYpywDwQAFEQyl
lsiKr5l+m6rfJJRL4Xl7c+eFrrfUYLfeEz2Ko+D0kln5D7H0T5dP2a3mS165RwfOfzLLH/lQY5NB
oqvnP0ldxpRqfZjx+LDcHvDn6TZivEnzgWGA5DnkbpAcWTCzqYG7d9xTq37EwseGzhhv+WuTI9qI
S2NVLyer5WO+nYiXdvqtvh5JPmCIzNRj+a8n6HCoxTky3yrAFrwCzuP0NC0LxbKD4zlKW8h73Zgg
koDK3U3a4tuksy00386ph6ka3vAlv9qKhVdrJAduODV8EvNy1HaX9j2syzs54ldbVJ5zh+K6qd3H
207So/IBd6RzlGe+n1ScRHhEXyXAwnwmzSsIYbaxRHWXtOhel7XmtvfbwXwVCI98dKIWOT2g2Drk
OCszjH8GcDAAs8cno4JtGBfVt7Z8moT9fCNILYdeKea3rPBOOPAW/KAA2xyGL+1VV9FrpYmP6sHa
plZpb5qKG7qcKm6bjebiBp2mLZJIwuY4qi7dC/OqgCWsrL4nrmk4YJO6Q6L/VQ0eaR8OT/rwGOVM
krFEPNemKRgkJixd6dvtfKsVlrbOg1Ws7C9lUxPcvHTjDINmgG3jbDRD8YcK8v8Tjf+BaCykdCGz
/+9/M4I37+37//oE7M9E9j3//O//eonVj5JFs/gr0vjP/+tPpLEr/+USRQGSEXO1QygGmsDhU7X/
/V+aZ/7LdZnsk3IHsBdGMX/1J9PYcv6luwIpncHfmI4juIw/mcaWCQiZE6QHYddE1MUV/vv6/sQE
/y3T+FdCueVCUqdw0E1L8OUMeRPA/oXYaxJUknZ2JE+QVGF3EQp6Z7WPtlE0e7qr09Yte8ASVEeV
MYtDESKMhs/mxw7c/w5X618+vj8v7xfE8q/JHX9cjmNK3bMMW3flDYz/l8uBDGJWgC/sk7BNZmpV
RL/G/AGXtyIO6N2rAs4h4GaAaVZ3gzdk/xDl8quA889vbyGTgzAvXNf8LZLDSyRZDaZjnZoxeC1x
/D3ZY7DHXlqcBpQ5/iDbfNNX7VnZnOj/4Wdf1KH/I9W7fXMeFZ4V25Y6iHfu+V+h/000EB2RGtYp
zQebyOsp3Uno7vlEK5F5r/msJeEJb3QKdurIAOVD5tkxJUHylCir3QlqQgYiOlESg5r/KUDjVzzy
HxdnSJvnzdUJVTGWi//LjRnqFJiz1linLFANfrD6lcBP4s7rwNjmKtZWWCdCmp2U3PYCoo3zXYY9
f4MW7ykrtemAUqMeRnf79x+ategXf/vQeBsMz7RREKAh/+1DG8tM5c4YW0hNAmsX1tjGVUvOfBF4
P/U0DUHTJjthki6azEw4VdZDi6lz0hMbFDTpXiWWuReq38qsnk7T1DpbTQ86rD1hcqcbR8/D6T52
zRNoG5MTBLuGxIlwItz8g0MF+JryVdbK2XupxakTggvJF+WbbL0vWmJaj1pa3fOSpRfPKDZ6mxgP
Uk+2S3bVsfOmBxhMP1VhNQ9BCc43Vq44RInzqknzBSKsd/77T8v4VaG73EWp81pJHVWcJD7hNzVo
YkRBx7jDOsVlCYAuUNZG2gZDQj5G2koBu9qIATsuQVEQqPejDKIate7/24WAbLeFwZvOC/XbixYm
Qs/IFLNg77XDsdOjS64H4nHu8Hia7RNHqZ1dTQpFmnUglfbQutr4/Pcfxn8+OYuHzLVsxmX2wk3/
9YmO26qBDNpZp54QJc3cWw6UIjiBh6VuseJkyz36p+XtP1dbvqc0aXbwT7aE355WvU8spzUz6yR0
ez8ysdloynwqQ/e+DHJtm3j6TIxfQnYqXeN0di46TZWmNsRXNCT/8OqY/7neSORkqKGlsLgRv4eM
uIEw+lmDPFKm7blMB3EWXntxs3mtJ5n3qLvTD9vB+5SD3V5n8dBv5764YJOfD2ouYojWlXHpWmxS
arJtSldUuZ7MHgWNi0M5JcQ7N2lwcNvFFaomAiNYvA1Mubxu3T+R5/9z5Za6xT6mL4un9R/xJIFp
mEEg0TDCFC1PtDIDgLE0eYH85rsxYSoSeO650pRGIwsjHy27zg8m+SbKijBaHKsguSF5dDTB3dkR
jIAbDvEVvoFuECeE09o1g2US6JG3kUQ9+3qXTr4GGmibOXh6kY8g+ayYRCSeav5h+f01eeCP99ay
BHqH5XHlvP3rs5pmnhzztOK5SbGvjhpRbrrO5Q5FV57q/lsXooT9+9fjZm35dWWV7EYEtBjkLSCX
++39GCu3KRunFqfY9sbHPAyn+ypu7o0KJbxnN97Wy91oFy3i0tsvLpZ4+ZHWpOr+w5X8uvew0VsW
kQvgsDihMJD//UqqqC0zZgnasQ1SbRsb+pOFj3Ln4MtaR2M87swB5V7lupJwAU1cTKXYCVUj9q4J
WMjLwk0YNuFTQZzQP2zav/tkuDZ8QY7OoY9X2qK++vXOQFa0TGk43pGwzDVuDEAsdgvppyeNU9L/
39xojFzbRUcnczLa7kZwvVv2lXCgqjdrh+qqx/EygLRYyTHe2z1DawxAaC9sBkYlj3GBe3E/Dq7v
cSojbJEo59Hkf0wmKAU4JE+j0dlnejAheJ7auLqxrPdT63qb0QoedNRYKLI8RHv2sW0qOr2Jq+/G
iMLOXc59aZTHuzwdtzW0AOR0iHmmOTYhb5a+geZiz4xXvx/2McFLp7+/u9zC5Un6nyfN5ujrsIfz
4nq6IFpI/vZ0F+6YWGMurGPIsAzchvyiz/SoSTXTtrLI7wQwTDZt/HyJ1lIkcu3rkpJvzQmNNkjQ
pMMxSdhHaqAWfkwQwEpfQHS5mNJDopEWvuh343ZIthy73qhAD4wQB54dePhoOcVxShbGDzA6RGaI
V1K6rNgy+o0xEiKVms6xcFUCrWK41mFChl/Ym9xspJaRFU70GKDxzgS8ko27IAYTIOpLbjREwtu/
A7sXGwUBdaU3CwqvclxCRWcgpHMVHUho7v2BPtIpjigr3bjxjih5g25AFzow9Mg6NPgDZLXWlESk
JnAKqyE9Mf9nTjO5e9aN+EG2QtvVgtEwjoysSvsDWvzH0rUfWdei/XIsarL+bYpHf8oi9RSZdBH6
iM6cV9Pcr6QM7lIQvIjrrfuWNfSOfM5y0wPs9yVG5gPn/10NQPqM2Q2ghB06firAOeKhRosVNvS8
vIFsJRvVm0WE/LqeMVg5I4gEPUdfLYCtJqjqoe8sD3CHl6cfQdE02lNG57hIvgmMZjOYRqPDsI/1
eaQxO5TredBfyj4MGdvY713bZX6lGOTP2kQ0ukGaK0oZvHiOrq3avBfHbVnUYmVVWHTs/hpD/L0o
L9mRztqfikaRwes5TxD+aWTJYFu7bbvz4Fwdp3n6kgA5IZtA7E1bjw7oaj+L0QXOEHm1j9G2XIky
jreWgWjLidrwvu/pg5AitRfQnN6QVd9ZbkHwZdw/kpKyUSiZ38u2e5Rpn56DrJCo3ILCBye+dBCj
Z8IBnIfICFDChBw88rzByCzbQ+zWBCQxyVVShY9aH/wMsEz7g50uvK7M240t3WNlZ/MFK0YKm+JY
stbE8ECubZDT1Jhd99tQofBNikudDM4pQK2+46DK6BGON6zCXiDImZrnDg2Y11S7jvA54arp0c2j
nV1G41Wz5VrksOHnCg+J5LE+GF7arFuHEaxbXdFSFb6e2fOeZ02g6Og4zxjcG+G56SoyYW1lZJBv
6hD3ye0JBxPtt3nAk+rxO6MOfnoxTEmkrR9eyB7sEYp5P7jllZXMhOwxe7tQJOnaVvp0JG3Z2Cj1
XePV+BKIV3onj14am+d54GQhqKR3VWShqS56hlDZdqin+kmJcBdaQ3DfSti9k9JYPnJj40myCcnC
tfMGk4QWGTiqiW7PmU/CkSKGJkki4lOS8GFK6ndLjGrfoAzdM5B4DxDysmB4155W2j0/4MLUb5wD
85N3ywumU5uXzD364RJ2ho5wVwDT5q6uiAGOEbvyhBXxURnx9NUKnhoz5qnoOuejPdtzHz2WJmOQ
ClcEyG7R3MFLwHuf50emTwLGw09vMLRLZqt3lbX1neX0tMzn7yGQ2mPRTcq3U1HuUrSjsY7cFfQb
GMS32GBcVNrRnSwxGoVBaJHt4KWXIBwweTjiaCu+4Vg69A1rlkAGW+wKXXbtLNzbusbd0oFXIOiM
wGQ5WnIua+1rQzm8swc4SA2iJBaC8gcQRLFKFX18w6juqzRUh96lq17GwcWMkNiac/GkjxFwKE8c
egY1kb3EFtYTWjrNycDKkllT929NRPczVzuvUA5eMzgiqFeHNR+pPMeusZ9UcEm8UT0ItNmBSwRZ
C0rEspuE1w5fdcOkHOqkaTwXzj6kIYkBCOi+neVfGisZzxrui6+1ZX2G+khkwDyllNFcSV9gCMoq
7Mi5HLyvHQbgqwhYkRIn6zdFpDNhF1qxjx3GZ002I2WpX0ZOaCvDCrGUdd14ztGlRBMJSNiNdmI0
YN5EIJ2t3N3UeBCQ4trTc0jPGV/ATRuKr/Yal4S39GENHwJKmmFRU+ejfVCq1g59a9zXAWz2Gvta
oCCz4FFpenfY3oqzgsp4a7YtH1nTMLFktFzumq5wcMzMGefFJ0b9JRgzC5EWq9MDM9G2LGBeQRw5
Tel8X7QNH5lZ9Nsc37VPnN4zzTHnFObIuuvUewtyWT7myPkwEREoRLN1oFU8ipfeMvotdih/1Fic
xJyyQ5jqc54U8Eh0JYciCKKVRjWEOQ6cUFHuBmqGTYQZB7pfOvKQmA8hY+u1JAJ5CV+IeHVT28dd
YPlVkT0DPs7OQp2nvtFAz9TdZoURa0JdWFEtVuO9QsHaWIxMIxXY58rUYJsb8LK0HqBCGNq7sQOn
bAF8IoCEdMqsY02RjbseNVSmo+6IO3NIF8mn2ppwJb7VavrWZ8QOjLnV7UyvftUAb34LJ6IoQdVK
Xw9TsgRqPQCZH9AcW4oL1xrUx5SYIQtkrJ9SZO40weka1VbxExU6IlLNFmfYOg8tOrw7Vxka9KFq
3MK+Pvd92zxwDp/5dh5BMYG9zaomOjGggAprNOVRs7cV1JYj/jzrICbf1mexlWUEt6cQJDu4Qvex
FsnDMI1Ul6IFXqf1u3g29O0IUhP1JpHV7Tie+yZJ/DZJSPwbOkYaIzpoJkohuDe3OdeuhiZnrE5x
T8h0M/cD3qcd6Pdk6zmTQz2O00+W7SYzPHnXlHW97nHir1A+tIdJGvrJ7LOr1zUftSmmN5LBOYCZ
uyaatMuoLB90CwDXQMbY20j1bHrvmtSCRt9clbuxEMC4WlpeJr1UNn8z2bZjQRzJxLIY9incI7iv
2ATLwXcVXCGwNEAkRB5scxEnlymj4YAZRrP923dM6qhjwh/H0Ntes9AYzkng6Ws6eaDvzMQ+R3NP
Uiqw+LOVHUXOxKklNOcQRYXrBwwjL2i6uh3TCY/3HWlKk2lbdkbDxwn5iWXtZ1T2w0G51ltfyI+q
Sih3GXoXQdJuDE//nmpBTEmCHBtQ3H2ft/YWsRbPv+ltq0aQwdXMZ13010LiWwqt9tXUvEM7nrSJ
5zs3qk8LmKnwTN4uU+KHHJOdMcbsHdYPIGKRb/X5t65Mo32fxizT5cKbko9jPpI26dqArYroTcrT
0gwjwzzaOeU4UaX8HAmXIUQr/+463Yut0gNO262MR29DkE3IIc7ezgNuvAbRxMgr6ytAa+uhelNu
lQK0M2Z/yvGO1sAMsbgGW4hAm2aC5hJExsWqgdD2ibpopjvudVTOndFu3ed+gDbUjOKryz8ng9s2
tNObPaYkUUXjwcU9t8rwRHGvy3c9n947I9l3k/HD9nujLlYoLZ5ITAo3lZsgjkYpRrCdhiZhnace
XgxmSiCTPswMD4FKm8xPsByRkgzrmptRWoojtmfWK1TExaoa7evURxgdIQtxMCYaWFSMb4uECNum
ntfDVFrrKCweer0mWnzqfEO0fiA0Y+NW61THT9ig242aOPXhAZ7r0R03acLEVA0hzKus5vSLAoih
4oasMYC+cXktE6v12x4AB6aoZmyfugpbQoaO7QAkPw4wOHnGWhkqRI2e3YdtDwt3HvcGEOrV3FfU
HqHtR/birWjVfgIpcOhhwmu9nfqVBoSS9OsA/oCyoJVAeELttTFiQ/Mp+kpyiznLYsFIPPQ0cr6r
06sm0lfEu29AS92tJUe5RhG7FnZxpznNrgugjRAlGuKgSzacEd2tp+IOTTzx03X8ScW7Z37c+g1o
k03fWF/ZGO45i35YsyTlJWLnDp0Kh8CAgk1zHpC6xDtTWVvRQPUq5voxwxCHUqIAg+lGW07oq7FN
4SkJhsMjq5yj7yut/pxsSgxRYrIHBNUEA+Q6WkkoDjlWhugfytB80iNWizxHqARy/mQluSKkOH2i
qjjOg8KkhBR8YbDsilBMrGPwOztCWRMlCvJs0PdmncPsN/1wI/tzGG32DKE7WzUlOyC6zzGACVJo
IjaCJPDzPEJVEYZn3RD1VrRo2XoX+ykpLQ95lV5jd3gkly9j/YAjZ2nej15jqewb2vSMfcItIz/p
asBGJVhk+0kM1owfLPgyNOJDVHl5Eh2N85w5clPH/QYgxOilfgC1BIguQtCwZPtRLXF6RvddFPdz
huUL4ZG9SR0/RDY4zEgnU1tgrevtgYzg75mGrrctQrVPzY+0B4Lglb2NtggaiQbFfCrUuURRMbTG
a2/azZoQw3PIQZCcrR5oFvk1ll05rLRj9DLv2lpd3cAGPjR4IaNr9WCafE0tqKLlQg52wE+hdFms
ejIbNL7c3DMqrZprLrHWuM5D0cNIgIcAscHIjrZ8hc+2CBPL8W6Cmp6YgH8SG8cBqOKFZU3bw4td
Pv/0avZhDjWLctyiWQUiyzq6VBMsFd/jt3L0EIGOIynoEVu9x0kZnB7ON+GtAM20RD1YUICRBlsd
GZ0OFVf4CLsArF4KISOYIhzfoTyDoSa6xrB3aea8CKMhzWjXh42xN8EHOrJ/b+xvmdl+kL7H8aQ9
LluYOU7dJlTWSYk4W1PliF05G7inIClFettutC49kke9d/Lwa6FXP42Q5RnALIdcj3KYfMXWza6k
VqPLyqN16sl7rZ2qrchS7N9xsnfkHK5N3Xsc4mqTqaI/0wIdnkKvNHxqi9k3PbpEYq4b3yY0kt0n
hcWvEzdvGPAnxOQtKJs3Op76sQEbvmVcQLZZ32V7I3QdWlhk1HT4eTcZjqk18gGG5kNs7kbA0aTa
GxcpYUexDB+NmIP2xnO2et/Aw9JL6bvWmFz5Osn19rtsLJJrFC6khGiGkvXvP1ct8lZtngxWnTKm
otKxf5m8F7d/vf1CUVIBB5XsuJUgOBl5IXESCn1Sn9XRtRIiJQGr7KdjHQyHdvmz5vZnUxt9REUe
7cuxCa+Dqe1DXelHp47C6+0X+//+Tgo0SyP+FDBT7hcxyG9WJnpkJCNNp4zB/CEKtTMzH/7VGepz
Wtk8QlArPYM5QR2j14vJv8y2ZdXhSNKyfF/EaBuhkaG+ceCyYWfBnp7rb1TFIyKUedhCj1ynklto
hH6cVx+qgFnipkm7VkH/gN/eK6h/nBJ3TaWh+vEMzjCRbpwmxf6tS+fIj9QXaovcZAKgqS6NPWyj
vk02GcNDFk7ovo7UPmy7Oc9WhC4hpD9ms83Ag3hKkvCuIzhuhxFmy5e9oykTruOZas4zvGy1Ykqb
kngJPqHpJ6KFxPsUK7mhPPnZzagNpFXzAi09xkhw+q+jTW7TpV7TEqWR3uC2VPAAHl2jPytTRPcd
sGYjji6DVezGmI6oULI/LyvlME2CnTvkWFsk6JbgKdAQUfrBTqkGYYWjo8o89zSiBTq7qoat0xV3
ANTmaxVm5Y5NaiR8hpcnSGLt0e4M8K9gPSiizYPSR/uU5fPHJMroienFxTHb6Oy6tbZvyNJZjRM5
TqjzC1s1D3rqePuGo8VqhgX/ZNhsJgG6F6Lq0vyk7PxO2bCKszCDvJtP+T5N8Y7qQzvuHGBkJN3y
ikZ1eNRjIzmMaMk1DUO3audo1YPB3jVmX97rtMpILCrXTu6pc5DMvmMOL3mkhRvGG/ZZEXQta2Qh
MbEsJaRNVTvyMlTEbrsml1yEprtj3xx2sr4vdOX4QHaMBzt6TBeU9BDE4UuvQFdWRvS9rKCPAEGJ
YUNvqtoWG81se4xawyuSsmyfZ5ios7HW1s60pGc7XxKnZXkfxvnC98pSo9w2I/sAnvbmKUsOmWmV
JxuAXlM36o7UPwhDvYtQdmJ3Ne3xDa3iV5zVQFEbIz/xo0e7KkeFPY7hEXf/kYNqumsIMaZCseQJ
18bWobhNLS+8DNO9OSPvG8lA9BlJgmOsJCxbkCxrJoLDStnN9EiiJTs+XuYyLF/MEnhEPGaglpxU
O7t18eQhyfS0st66kv2/bbMctD39kxCgaTt64Qs603fNNeOjLN1HCDfNGcHFFyOzjZMBuGEl6dEd
q1n7ok9R+WgIcaDcdjdlbVjrW/FplnV4aHt5oVMU3ncKukleYAhPRVjvcvqHF4hh+gUnhHFRelau
mMd6W6V0qMW3P7z9NwO4uYv7VMyc3iypHiLSFZ6gbqhtzAyYhhVHAJCgnEyKvH3oPasl6XQxtJKv
U2+60rIJ/huFD1+PZJ3cKsCfYwI4i26gO1KEO8d9NiqtOVoJbYy5xI1ZYFqpKX/2wyCfvUB4+7oh
1NEBNSNpi+6qAd6IS5LumktnrmVia6wSyucsMNdosZ3lOX6MZuObPn5LhqDbiCxWa2sR0uoEMThO
RMpsNWpronDIYik4erJg6dShPuhnYpewAIiJRc7EppYEnOxg5A2JTNd5GX3EgMd4kjamVVwY58Ng
jm3U6Ja36Zo7j4IM38aEO6BOwefLCC+Ipk3HBB1lF0mUukozj5bZyYMefq36bjrefuE9epyt5Iel
uayk7khwik6rBTofc/iBnv3td3B76eEDGFZ+Qd8AT3ZYnnSK/o2Hc4YXVsKoUDafSubS0oxQax8x
0685jR1nQ8Wnvl+GctT9A0r1rtRAmxk4jGHhyRDhF3BYiD8V/RNXnGXBu6GzNOshJkIvMvD7RrjU
vSw7qIYixCS7bBoIWwkRaibytr4az0M92rveqB6GBqUgsUo1MJPxLk5CelL9KkIc7jcCM0TZxViY
LdYvJQaq/y45RkJxxhOt8qPuM68tuMggmTVIoizms9zI3D6kKd3oGquI3aQakG5vTxeuWgk0c/vU
3cUVJd8kxbCD5YvTq/K+VLMTP8QOrGI7/OysWh7LiSsebQDTfcvqSEmGM74JL4YsYEvnXrVONPiW
VZFAQkcnCUEYXrKDtJ2VE19sMB2BwliUVdmFRlPq6y2ECp1WBEQ376voNZMMGe1pbPSlA4K/KgTc
7NDcd0NMNuPg3ekpDSrST996askDVvrdYGQsUT0Pd0LCNelvfjeST0A4Dr64LF+km/p6GtIaUQtt
sMmcjpSdgEGS+V4YB20YFUazaBdK67FipLW2564maQJhSVeu7Db2/C7RLdogMtrliPkNtPGbhDOJ
PuH2MpwljFsTr7Fh6jstay6t1eSHbMQXO5bBLqqyHSMFdx3llfTN8QetOY1qjZae5BhKf9EhmppG
Zf2h0yTKM4cWbr20fMa89aPq3UnN6BqND3MEuGxO9XsjrNodyhn81IWLhBmYa2liEuzAVWjl0AHt
aBhjG2DAzYaUDqSrZJjmm2jWy1MvO342N+JUV7DfVPKztvJui53iQVBnU/jgdyUJBbBvsw1Rx7tY
fgM7eM09ffBrwxvWNAdgrKXEDpesS+u5GmMCJTbjRF3NF2OYkpr1xq7Khx7C+daoviua4XvpQRqK
YFzm8jG0+mzTmsFHI/GKhSLz4T/BQCL4IEbPs9I8DtdWxiitdqiD4sg56nVlkYSQf4mM/EnH1eKH
MngdcuJhkh5fy9jQJRgUuoaUZX/XFMxpMAjvM134UMy+BmH46jU41it4YOtCku2AqtWALwSzuKBa
jeKSPTFgmCrIytKIGXULGAEzdbtSwrw6U/K1jQQTj7R5TJruB8gSHsWfQ8xpAeYh0OShOpEn4LBS
wNKgKRJ3/vx/2DuT5caRLdt+EdLggKObsicoklJIiiYnMIUUgb5z9Pj6WkBm3YibZfXKyt60cgAj
FamGJAA/fs7ea+tfZxXTwo8RfmZpyG3InQ6z18d7rbR3TpinFzbwBAO8e9XS4mAivYOCvE1UnYPs
DynT4y0o7CMTYVa8bEScJaYHQYvigIzs1RoL4F1N9tmyVbWLqaw2uUXR7FV1vIlzsrTTzH6aNfnn
pPc29wOX8I2YeF5blnvPIG+WvvOwmwLJzcJcTm/tp5VgyVcK9ro9SYs4uo6Wh7jUEpIyw1fu8VP9
gUSMy8NtPnRSqXZjOw5AbgmqNTpxSAVNoIH9OPZXfTv3NDJ0IvqG+VXLyydvxvagwflp2kH366qv
9xWcnsceDu5SSNL8wskWx8xI6WoziBsVEjCRPI9s4S/DEq3BJgxXd+qbXkJNanvpFmVNsuO2CsrG
rqVvxYozqJ6/OTCBXhOAsHebGO6u98InowlOnjWkL3g1GaxiILUfhox7QqBVydHQmCcPAC62OdnR
wEFoaThheejyM0LL6qGpj4BrXwvXfbOzsjq5k4MjqXXuYBCwa6oI1pBKDnrGxoKUXShLTXaP5/6S
wxJ8zhkZbrKifZnBOVwiWbgPsouoryQ+SC8AYyS9Y+VQKFV5k9ByMtkHG+yO8opoXDxHZWMzzp+W
wM4avKHXidcsGMZ9g6mkSCuCNWT4bM3xDwiBtHLKubjm5XizOnc4ToZZ7/Uqfy/mni1G0kDv19w3
JFvGJqxM/bMRzsG2jc2NUaTNqYpB1aRuzcB9fCwouPwIALOU3heMFxszMMI/oSN+ycF5o2/G+09V
SvYTr6bs8XC6OVTddJ4b7BNOsYcZRNyDLR6Jg9CPhZOTfF5RrsSVdhD9PotSSO4e8HE3lFCWgZR4
tJowh5U6o2CmRD2/6MUKi4/S6d5lrWPLCMTVKm33wYyxiqImOSuX7KTSzIAWleaRlNthb1qs0MyQ
3F0TVQ7VRBWeCr6dECt8g0D44H3rLk461YkjupjvzKPbLePBJ/LD5NF0yYKY7Lra6o1Cf1gsJGd7
uuXZAjSNAz4eupexVTHhGuVTKPIjvJDwhkkF8YIiz4S7WycpfqYgp9qSWCJCr24pesl3iL1PnbJ0
PwhNWO2ja+8Rpm6bOr8W1hAeyYD30eqE+15zcjJPOsaSzMNFlJM4FrLoBtHkHMzYICKVTy5CHJEZ
Y4XOID3r3Dm3eBHFjoZuarXZee4522ElylHRhaSGpiO4a5LmFNRa5JuEHLOcM89Mxjr6XHULiYdS
pGRys9XRpe570lm5IfcTS41tni0INQdDhwXcz8ijPGI0L16UXFKnPRe9+qqcvCAlg9mgBFgKAxcr
RTzVm2owv49WCunfnX2ZTezQ6zDctc10rMOaOKCUVBx3lA6J51EI+C7VnoP66KaI8GOHiaFEO2I7
DolUPxxMv+FYyYeyHW3IHQZuG7IuUtsyTlV5gL6o3TWsM8JULN6oZ7YyUietw3M1agPN1sHbT0zW
2qYBbgxjcVNGLWVhExNwueCBR7zmSHOKfWOTmVe63TlJ2VBpbItCg5G4hk4JfvDSycGpfohzNp+h
I/eGSj2ffLPkERHVi44qbVPGxi0bpHaAI1HsEqMOjqIWe/urMeZiT38mf5DM17Ux+cYuGxOV9LCW
KOsngXpin7hIBgVM4jgPmYDEy7LRoKT2Bp8F9NZn7VGyLb1bDeRdTTQPhlLkBtghEtoOC5Strn0d
tAeznC6AcIjcmQX7z1k4dA6A9LZoycH04MRaPXdO2MCK0aF7BH396izp7i6wnUrHaR/BEqdRQRhQ
ExkYYgpW+96abx3vHHqa1pcOv7pqerWZPXfeBRPGoCLuzuhiTqHRnkyvNtjhwoWnIaEYPbB3TRSx
OKBZCO4IkV0tqnmonkxQJhVuE5EvCHhnehwsnaIzaNy929UPqBbafSHnR80umr3JLmxrGBXCBqct
4C7K/KYqMR37iYRXZTiQRJKWLajpBn7af062dqMbd4c0090YAMByRhQkUe/A1qrNgyFpu08jk5yq
Z2bi5v2nEKngc+4Zl1TxvtUiCfxA97bV2O0brf8S8/ZtdbBXm2pWuyQELTV6r5AfvosuOlEXdiy9
ye+H9Wv9v//D+jUt02tWBBNKhJ5qe1kxjG7a0o9Do4T/tUSVrQ/XL66H2gE72jT2sO1UoY4lEs2g
bsByGUSyarOACbA+//VFR9OVX7N2LSQDHq7/ZxNwnkUtQ/bccdh/D9wtIAiRMrp+Y17Ml6BkmUz1
kr9h/c3R+uesD/W8yM94D1hAisr/daj7ifDYX8+diTo0tpN3nD+1X/Py/NnSPyloiAdpQTzRjOa4
/tuv/0GvA5tta+VuG0Yyf/21IpybBbbFS1wP0fLI6foHaBcJZb1NSrcxclje9oHLP8vT6eSAK/cZ
qz7XKVADa3lGmtXds4k9X/9t/dLgEm3ThPKZgIacO2gI4iJNy3NMh7WlCT/nx9Kc4hP41aWVH77Z
s/Wxfnu6fEiVdNVRFFj6TLonI8Wx5iF5WFV2/2fheZkqjDhvH+Tq7eKmVfF7+7sZh2vPRgT/31t4
7upHWP6bf+fvb/nbvyOE/YdE3InC02UxMBdXxt/+HWh+fyzOWYZPAkm9+N2/Y//BKNa2PNM0DFTu
Hn/Df/p3xB+YSyTDHdeWjqSJ+r/y73j2ohn/TT2pW4vq1MFepBsmOvZ/elbSppvTgZiuxyKAsVw3
flEDggSUR1r0MJ2mLDyQhPI5MmuoYp7L7Eulr+4Yf4R6xIY5ltwB1/Tdfx3w/BR+kJgPI+aAXcYs
j+0Ct5TloMxFeVhmx7/uLesFMGLaP2COvGZhZ/jrgdIroYOaGLu2xADbq/psC1Hu2RiBusts+4i5
D4lNSNAQ0UcDmr4choDZXwJTvieZFjzWXdYeWtP7XOCk28zWtrYD55EMOhXSI+zI/XxK3fwctPIm
Rtd9YMR+tbpUUVOY32M78quFfIr2y4ZLMhTshlwn5edAEFBLwPP6qMPc5dvG+LkaCHGrS/tu9kV1
tDLrlvZ6etFAZ237pvkIxuBdh1/ij5mLbqUiPY9N0+BLF0LY0HPHUKS2rMDpaqFOez2yUjN7G/JQ
gV8N2SdJRQ3Cq9ESdh0EXZvLoVlikden6yNRFC9j2pLAsXwGRWhrp5ZUkJ7C55LODYkaHQDxoofI
MYj8r9fA7cg+TeyG2xSGyHZ9cYy0FLO2ig3z0MaAarKXwUweEqbnmFwMdkUlBDKKD5A6hO/tOta3
WKod1DI2ZWr0hcasWQ+JXcmbiHZbr/egVjF7M0di6huWCkGtfcbS3pDXUihqjrasdlZnG7AYwNEG
MyhbJ0UsnoeIk/LQOcJHEGfT+/2t/8cn8evTKeNU7jXV/TSZFujVFJxIA0xQNuGoV0s89HpA0aRI
0LB+6ISmA28aGj+0EybWtaV8e7kY1ke/DqMWNb5BNvlRThalvFb762F9Qf94GptGDUY3kFuFo2MT
aZU9b9HEEcywPpxH43Fgtrulo/NtVfsSmVr566NfT1cF8OwoeXJzcAnLZ14u2eTro1+H9WRYn87T
WO8E5dlmvSzXi9GZC+LGI5fc7PWL69kxJNZX5JnmvllO4vWt+3X49TWaioAHEwDCRH2HyzWcrQHg
5hJeLpbD+i/ZPARoGga6KMuqtC5N62Fdr9frHGUYLJQmRWBgUcTu4fBV3BASFIWw8FjGfz3PYKdN
7ZOkZUBUJrsflNLdOO9V9gYLqvPbvpS7WHNHGkTt7JO8MfvWclifrgfDgyGE7hwZnPWNwu5EtuGR
CislMrg1kSKUJWIxF/f7OAGzdZXiYV1MDPbH9kJk2xe3HIlnNhjZxZ3GOm6+EBSQozcxKJ/XP0ru
2xgKn75cbOsXxHITXA/mvx6tT72mFBC59KNw+BCm5RsM+hnHnHBuFohdVoOST5d+sZ3DGIBtFO41
E4hzJDnoS4/aq4f4MMvxa5wj8Y61KPLlTNUXpGIbyqz3A5NDH3mdP3HBE3Nrfa2aNrwoR77AXM1p
FPFG1sunHcGn3ow2HXSCtfK//vY+TvL6K+L9+jwNNXnAYkhecLTNXNF6Q/j7E9ARdoeDrPZd39xI
+P3eKk1uTY1eqd4/xCH9+WWlozgOPmLCF89zXRFAnbc7I2D04+rxKUy7z7qsT55LVjbOsLe8EtZu
HvIn79B5tITjXKehEWcHwpzNbR23J+jyMyR9NpXNlF0r1ymOzKO+jaBFxZh+C2XpnSFYopfO3Xkz
VjOMjuVUGMc7KXMFIX76t2ASwb4UuYFFq7vFRgl7OXFTSkcmAvCVm2PIq0PtV8k9EFG0h0Z/X4z1
WTXn3CL6+IHtIJIQzqYwv3YlcWRGNWNu0XaEZ8bnqTWuoh6f3Qih+mAt0MjcIZwKBvR+6ljfLGRM
tTVc5mTo/MotCU0dI+gA6fQZDG5BJ0BTTByLj9SUcMfc7l3TQ+nPFTsAmgPwPhvQAXX/FLhaxHC+
f41n0pmqZCIR0W3P4YTDCnih2CyBDdgLojuEaPPiMHQ804Ngv21iw4fbWuQoEC0opo2FvR6XYetP
mJ40RWQZmyxQF2TtHpsOQLLZBIic487AbHIvyc7bW5KegknjcFRkArrjDIjTorjqTBQ/WeIK7uEl
/UVpmgdQOSbtmfTHJGb9iJvlpcume6bs4SWTYIJnUzuQHuzskciZB32amQzoPZ0sozsZSUAHsuKH
Tk22kFVo2DjFeKFjpN3GiU2jGX5EIKxubqZluzqoumMR5K9j1UJAcxJxEKX8s0wwqwyzhqaCqUpk
o7mfsupiti6objZ8mqYAOdsoAMLBBU2DxmWDCmp8HhLVHCxJplKYe1vH7cTVraxqly+qKkGd9D2z
4V7ODHhhG6MWNyIiQV3X/EILIuouJdQHMNzGuYz6na7HHyn8xc2Qg82KHO0KYGkrpnra9qznJ3qa
dMCL6FuT9xVAt8HBJFwzMyjg9ZqZtzegs1z5Yz4cxglo7ujkCnPLePxDFOajwwicdjCUOd5TWy//
bL3mm8twPRi961CCNHC4bmmWKz9KUDKYkXsyyKynuBRbxtItYkImR1ZAzBUyldfZAaAxlcEGBrp2
tovqNZ2SMzgqv1MAWm3J0CLDhWokCXvHaNjigow+l7b3nhkJywnEuB02LO02t/suL5MjuzCuSZEj
XRn0bG9FZPx2U/fozQbpDgxOqQyG93ABo6Zg2k9zhjaiPUe2+DKwc95Vmvw22iw0jkey3/gKjXoG
5yd/psqxngr1oqboofLCcU//Lj2r1MbLIAvDL0qMuTIJTo2JNQaqdr6v3JPSjPHRSL1n/tBH8gK6
LXHI9TUxo208hecG20YymV/nKkQpV+sPph64e4k2hSAJWt+RvHWC2rLHmo9lpNNAjOraNQ8AT7pZ
fNHN+mdVskSoXo8OZWZrkFZAWJB9Sklr1EwxHRpTwT3RvPow6vU1DuaEXiaUwTEVD2033sypoSda
pE+Gk35SOpodBCsvRACbTXTP2lhdIiRbdL4W7nE5noeUGWEqGlQ7aWxBJAQMyK0/3AQurZ+6UlRg
Y/NlSGfMP/e4RPBh24S/Eq0kTmBlj2baaeSymG+W9SebzeCiAtqNVoS6Rueqb2sawXC8Hwe81JCF
QlJFqbyL5ntPTiObWe1tRkkSdcXXKIypxJEY7bLI5P/yvkRujcUhbtg/yABXBgGgXaVftDElWV16
GIG0+qOYPXwrASIyLblXVsvYXlOPM14hBqSRk1hX2DlovyqWIy12NrAuEaohRWV8HHp+P8Ybw0R1
b7BiXyYx7Lk9dTfW0hACzKNy4X+JICZHtzB4Y/FXDfaCSNPj8uSghgLO1UPiLw/B0iiIBrMAh7HU
I+vz9VGY8i/r0wEZUUNu5cldN/jLgdq08n89ZUkEc9sUn0dZUX7nBV3NJdFPH8j9SpYiaj0MS6vl
H0+JcIPZPfqFQb2HLlvs6nl6Nk2FNJBI6g086/jidI67Y/ICwGkpJao+xDvbk7rdID874iojzj57
NUt9OtANYGCfUnnVolKMKqP3UABPi5fDrHV/H5KRsTjhAQriMZ9SXtOGd6SV7CD8G5s8MhZdWtD6
2XIQVp8e4yh+UEtHpZj6tzTUJvTF+Rmfb39cv6xIPA8d4Iq5bmN8omdsh/Pks8eY/Fi32h26y+X0
wnwESuFjymbS7EiIW9qPlXXudb8Tg/rtAF5c+UaYO8u27movpfB6qJZ6OK/AFBKqZSEottkcLe65
VlqT/ld4h4ek6ZDmzt213IoqkR0N82YemtkSjLZU5etTWm25HxzkUtkPaRvT6Fsecu/CuKJTGHbD
MUMEdENOfgliKZ6RRn4OiOk8sYoQnDrq4TXs6+uMlvBFhsE2Md1HplGc3KXQ7okTf3TQmo41DF6U
WF15cCu92ARtMt7c5RBE7Y85s7NDZjmTrw1oU4VifzRHnQd0CTD0MQp0yJmUT8J+JyOq2jNAqrZ5
zNTcWk4RRoz1EQCSfRf9dCIuMNrD2n5b5R51H/gZjIFbsejHehjhm1TLgCzaQ3NggPo2suVyELp+
emBpqJ61Gkyupr6INglfkJqiMKhia8duXNtIq7BeyadM2QKTXC/7n1MWlNdWEMDaZFUIHZb9og6o
ZC+tnkvaEeoedaG6Mz+j/tTL7qiSJW09g7scccu0Y8ghzPQRE8RA6VD7RuPV8KYnqMXXyi5vfBDe
qcys5FGKH2aj0huelIRgQli7FRrYAl3AwBK/qTE9HfLGobXmMQyoq3i6J3M0HISNrjwVHX6mcXxi
WAZQZ6yv/ZCz/+eEQW+hMTWpAQp2pELp+pyjKMvVGfX+LoC1cPPQsd26cmwOVdyzno/YBho7cg/6
oMCr0jRAzX50cELN7bVtTHCHk3xsSDi4mBlYqkRjJwOP5yYtM8TnyS0Y1aVvU9/TzcbCz13hTHtd
f5kcxOFWZhhnu2w+CBCB6W2k5UkbggNJVnJPaDoAxrjnKhc0rT3nq+PKxwjs+HmaSXMaLItEczLW
Scx6U174p1ZM5iNpKtgFJONpp9CudLqDo9fJj7ids2Mp0SBM7LGeTH1kPbRA9lK1HCkfbr0osguK
I+o5kKB6S6/cQZc7mAMk7JQ7VcIVtQXcW9/zbWg78R0WDlz2Tt4SQ7ssjvcTTt331gTkOnkZwnc3
gVbgZiCXumx8gqtanHoW6YEDu+bpwRkNH9Ulkyn0tttZCXFW2dfJTdielHyugMqAKXcSq8wQkH3D
mGnXLr17N2kcTq6qP0aR623ymr8mpoIvuM0cmxnBoJ6iDpoUeQApG1aDpsOpq5Mvpc1GdgZpYG9Q
9wVPMtQ/1XRpTvxYrJeIxljliQ/SlHMsyrRG6oUdMh3Tu8GEP4qD4MFdJFUkyvuOaJ5SfRweVOEM
D+sjtihEx2uJvrNtVRxhhSOPoExl34P6eZg8pj/o5iLYJ1P2qUdluROBnlwYKIOvL3EPsxgJJDII
bsu4W+zahIzYznBIpn2QDP1erz30w7bny7y2n9O0iz6JcNx8wROF7r18J0ZVP6bLHgd0973z7ugL
9Ksu+teI6cQnvfjWtVxfJbLOus/1W2+XAT4qN90W6rvQZ7RatmqZoepOtDXy+Tw0UN2MvqMmQyRz
b7IQc1IVpQAPvg96SEBXa6pztHjoqjn0tax2z7XiR2RJ+TGIh6x3wdMW0LfBrvbATVR509EDJD2z
8kjV7YWZ7puTCfPB65KZea1CGCOQ0OZZUKGTabqTVWofXYXEuJMLVLSwP6eq7E+WTJ671lM3EVnl
uZPiZb3RNnPzKYTrcdawU95EkrO9B5czwkf3WxKF9DKffKlnnAhdNO9aV0D0GMJrZxkMthYssKnf
WI2+NYFQmLvHJ9BN4hqjYo7aoNt0FR5yq82H/STpQihkhRvk7tWBpMxXbjTZWUzGmS3we2WhUZpC
j5GR7WC4yVrneMYmV+8TBxh9ORi+4UbdIXMRUeW66/DJxoIz5msq2eyqngCNxkB8m3rimKSYcuka
w20jkOGg2ZjMSDdVxFmr+zgP3aelmzqe8K857609HNvG3nNNNcDI64xqKl7O4fIYFt/loDM4rftT
WEbCH8V3SozhhEO5PIHQ2ORJVJxnOMa7omsQtSAIHzVICkVdnrzMARCpG6+S6r6r2UVGmmZfheVH
VQ5VoJje8EJa28DmUrL7adzKBg1JWxnBa3oFZIfcys5ufVpaT5TXMFEVyvN4aIOtpo8l+WvezwZr
7aaw25ZSN4q3jm05W4QOoCZLCuyOcUgNUwNLtrZ1owED8Gi4cPxtuR9jxIaNQQE721TzIIsqv8Yt
AQbNuK2lmN46M2LetoVi3nxuM9feRaoE5WOZrzX3admSVmGVHR6TCuUSaVHpjqXsAXhk+GAN4yUF
eu0HFOttS9/aCtxyx8iGqFtL0PTRdmnMSAcH+/uoJm+XT5i9W+MzXOP2Ymry4iVYTaIMj1E+q43j
ZBWupiR46fQO29fwJgF9Il+ruT9NAPX0NM7vPYFsIvTk1cO8PaHEp+aM1E4X6ewTzFXopbqKBkR6
iafTDvqD5fbTc2g6x7RJhhOtKDAQntMj+wjibRRn0S0DlMWglLxrj+1rDapZiUjbdlX+U+kJ0H/X
G94sVX2K0yrfWwCeUAhD73dHYkunFEG20FBsyyQi99Wh4eDpD108B3vd0aIznmtnG8ceu1bjmZ3U
z37WxweHmGVW/4SI09L46bUGbRPDPONB2SOCi8kjzlH1uTgUzJZGR2dYJpKeeLx0nYYrDrs6nJri
Ven6eO/M4G7LN2yK3RfZJaxscwbL2G3eXXDsYsNd8qa1EZ2ogqSxAsCMqcv+qVb6tF0ZVImQwdFK
lbbDbEKTsxGfMKRSXubeA2FrX6YMBu9QWzEZCBycoKwvOSPJppcaGVfZrF/ZHLEeorXdRwb2yLJD
rBNaeo8BBcYLoGukLJJO13LCmspAwTzuC7sar9JrtGMKR1CvcVSWQxJdHP76UUPz3dm5setpm4E7
CN7ysKpeJy7EuHe5yS6sFWD3x7nSwuckKE5DY3GOFcw/BPgm5IpuebTAacYeKJEhH+QuY2u7zxkn
b1sWGpTgamRkgTYiHXqklV7RXyKV5ssyr+2CFpz9SnRp6NxuCqhu3C0p5l2ToIA86emuW+LFjENA
nGMzbF2GNWwf6s6Pk0+lTVxIwS8FXt8YpyimQk3r8uaGtzFT1kWlZJC0NQrWNs2ehBbjchj4AIgz
ssjM0tgCdR4LAFvsLckC3Tk2FntdlF1pTBwH/Kqnvjaai4km7CCbHqlfNCaMghxxbu3y3bAoikTv
tkfiHYKb7dGSyGqBUGeiWzWEvCNITPbxDBNSGn11hqLOfq1UpAKWc493QyMqqNCK4/pGiwhArBDT
Tashr+ABuTgVdTDbs56VCMbRQSa1e2rt/IHkNPW0pIUMVcXtFsUs7CBNejVo9fJFz5L5hLxC8xnm
k2NttNcyH7718Cy4ywKlDcCwgMfGN4E20aVB2qRfJbFYRyufzYcgz71jPeXf2zxVG33ywIkRgUk/
smByYhYPZGeRYUd7FRaZSi4lOVwCNi2tbyaWxNxVWCV0hk7oOliTw4vbBtnVzgn50bCvtzpyDl7Z
EQUmG0Mr/AT61LkWOu/U8DVemBdu2lYbO0D2Jd3W9jMHM09bYqVIEueyHlyFdN7TFHYpU+Yk9FZA
jwfU6W5ICVnnDLHjwXGu4AyKKy/b7WLtLhPMXFbnnYPlWesk38irVhc29UsaH/eCwbS/kORa3KC7
lLfEND5V4aguSdxCGmXPSrrJiDx1Gj4VywFD1z4ruk9ez061GBN1r+XnyvG6C2KAesfmwXjQnDYj
6LO06EUl9WVefBhY60mvzcjXi7TxGboM5/o0J2TFzOZRSAzDGR/cNmoq54xQmjQfXR4qi4Fljyrz
GLvUrh73rm3dBYmf5qSwNFy/UFS/SxQEJ4MP9VYgKNfyKb56YeeiHxKo3ZLuHQuhfEo4DT2W5Oc+
IDcy029aWIobe97zDIP+oUb8TiQXxXl2loCN755ws4OqIPwUTXenQVhfhiXKow1lekFFffVQi2yz
yeuurtrVmsliwNZ0A/kFdZ+lzlXOTRhVU3v1RnYsdJwe3ZaTyOwV9sHkAe1HfXVoHcYWRpmsMonl
Mi4VkFXkFGF8Dt0A/i5pujuHLMh7OvX32Ql7P6Md2KQexh+vjM85cF8V99NmwES0SZivNmKSGwaY
3mbi5rkdc0Y8rZEgFy0Lc2/ZZc/9w+O67u2fIGB/AGOuYTy43xGo+UPT5zfinNDPJ023hXjQ7S01
4+cqIxLjEOVGNKcR6GcaXswRJVPGUo9hzjkMmL/pC4EkjLXqiJlP7CIj7D7nCOxXFZpJLgvcY6c6
TjlGKnLfoouVtZ90t6vwr7f8rSNleuV2L6ubnwbuS4h6loQ/BNBxLLy93TlnB/tAU1dnewLHz56b
k6Nj9zZZ3TG36O0K/Hasa7nG7tF9akfaU4OVAkDQyIOaGouqp6OjVIvmh4nu+7LEwoS6VZ7iBAOs
ziLTdM2Xwi6/6ROZisE0vHUdlS3O2/36Ojq3to7m7HzBFcIJHIdEg4nuNQJWucfIrDF2u8/BZ3uU
4aHX6plbIOSTyGNy6zB48stWvpDMJCTuDWmx7gxK5hjaO/+vWf7S0frH3G+dAK5fC4PuJaqx69DN
pdmbL72kapnGdhhru4AmTBlJXBV9tGX4VODN7zLuBAnO136hIxV6vs2cRYOwPkdYumVoFZ5pHur+
5A00We0Wr/IQUb5LOfpJ6+ERlRgbXD18CjsCgNooiXfr3B7xNa0zeoUnoUht7NC6tXr+lptuR1sW
VIQCSY1UIWR07A9Lp0zPcBYHIZrRxhaDH2Lg3BGKIsiXBB+1HqIsuQUtbEi4TMJvJtnv0cth7mGK
dUHfxE7ZMp64WNSmt+vPFoQC9iwx2kD2MuWFONRwy9A/h9Dv0sawRVVdJq4QJ0qnc2Z2I03oudyu
KqRVTeXNrLwG6bKYyrxXkWgoBjEtbzyT5W/VUqFuhKQER4DUD17JekAXrRaQJQPvf31NA298SKfy
9R9z6ABD2illN4JmdPDXV74+Kqti/O3p+g9ONSU7ZTJJYntIFbywtdZH7r8erU+j5Q0rDeNlbutb
VOfmNq+gR3Njz/aTRbjusBw8HN2bzMSN3C/atfVgsXqdZ1UyDmLcOQNYw0q4PKwyJp/rYX06GxSj
AMgAyecgK9x0ujThrFMH8GYsf9u89DTp5y8yjHQVKaTcnemqMzRmWkHBm5iKfR+UuqbSv4oJ/HS0
NE01nUO69kupQRrAXxacF4A/isnyXzqw9VG6KMKiIrMOTZvc1y8xSCRs2fn8D41eWxGfOfQZuavL
9bMqZULb9fNyQh6uVXjR7fp779I0K+wQYfcCJPt16M3yoTOEQgVLRrAJW5Z91dIRZjgo9h4EpJPW
27QR6WTGo3xE/in+okH+n0DsfxCICQDK8Ob+e4HY9S0ufvwuKfv7O/7Wh9n2H55pW9I2IdC6puX9
0oc5AogzpNWFtUq7BsTm73xn7q2O4ToeFhTT0AGF/qc+zPxDB/Fo6ajKPF2yaftf6cP+HfJpwbaH
rQc9kaRM07PFqh77jdtLyYU8mUTrU0djdFNhLxcwYLhZbox34as/uxftHO6WLuV5CP8HKKf4d9zs
8svhW1voNjyPV2OJRbr22y8vC4oyBHDzyRyJs4i3c3vJhltewmo6EtKOC8+1f4jh//fXLjzJ335t
J6ERqJhfq74SFB/l90477gHOoWgKmotVHRi9/XZKPP6ltvudW/3vLNn/+kL/QYFMbU8FJJPOp9bc
dvOTcED57sNgM8UoiT//v38XlK//8utcIbgvOgaRMhKy+z/e1ybTqoQZhYJrNQR+ZDtHR5q0AfEf
E83GPBKNzh4ROmB8j8ysyUwTGgsDCiIHyALZVlR+xbxPaLgcOHO9bTFxAx/qCtqeIutbuOAPzEbv
DrOjfwmQbW3KBIrQxLJEfMjHYqJDG2htzMEpTgUZdCwZecuGl3c4rYN9lAz3QKuNXZ4MV2kLREUz
LhV0CcXOrt1Dz387/N2QPXUKXuMT+ivqhkXTMk7I1mdulKadsxDHkR+UuIqk+pJ6YMVoUr2abrWE
GjjPo5MFz1fYLyNZZnhIh1nfB44ORQcIjmD0RvzEWzONnHnmWzShDyqL6dWCKwQ4lSIks1j+emfL
onB1QA2C5vaLqDsPRvtult7NCOCyYAr7YeXdNa7qP02jfx2matc0zVWzhi8TXWdi63ln50Q4FBXB
DvXcths0ubGbkag6C8eK/Z3habXFhTWCb6HV7QKwG5uk2laV+hMf6gLLK7dkfB6mSYPfXTo01ij5
dmaJZehdFMYPGktUxSafBAPinW3wo4yQ5oTrwv4ncboUJc7dbCIreQhQNUUnrZ6+Fhr+ZobmbctA
hjpX5Bm9x1iMm6qM91KWf+JY2ibAa5xu+kG49ivRKjsrZHCgxtdpgJtBVXMEbDRuUmf+YZr5a1h9
wCV4o21IhxsX/QadFm0ldB4p8mcHPlAw4mZ27AOoAxAvdv9qVfkPfSih1cBRW34ORiGM1dZ9Kkmk
9PIdISICj8GWuaFLKia1gR3R4OV2VYFKmguN/6Us99JoHvDZFdjmwQp2WkWLzR6xqJtmj06Rd82t
jN1g6z9pqY6b8+gi0yTM7ofmuMZRtPFW5jqB79pjYPwHT+exHLmxRNEvQgS82cK1b7LJphluEORw
CO8KHl+vA76It5BC0mg4bQpVWZn3njsprpWlPx2+JTLwmCQkUn/ONYXkT404XrUQ75lGDF7G4Map
MR1KCdOkIc8ZPvJ/S6v2Ty5Sqr6YNaeuW4wL1b8CibC1eSGtzphqrVZAvWMcZMzgL9Se+9YkkyZp
ec1WV90cRTzpK8ukUJRznYFPGSXqXU1muFnQZOsLOFKqoodTy/pBgE/EJaO+GtcdSVKmm+StYMnw
G8Z29/tFO5DQljb6hOP+yM+Kvbpnj4/4MCZV7NBhyPzpcKkS4ISNelsgO/8u30pl5hC19V8lM0fi
J4tbvGQoVeJudXvdfqKvwxgAG5sXSQqoTzBvrmasG/4kP2zrZl6qO9z664LmxNOK/kNpzRhdBh3J
ujFAGToSbk2xIH5BITST5lkZw79Cwpu0JPJ+HNDlTevJUi2UKihoyIA1gzEXj2lFZ4g7EfKd/kWq
BCEoAx/f78oD8O6z7zL8jJsPqDOshBQ3ZAaYJxVRHEAWnN3aklkwO7lNQpoqCWpBntmWFM39aCBr
UEnPjSnJ7J7W0prHhisk+V+p9M9Qha+5CmdH50lVtr9pTLy9Dk0UMBwROub0Mlp8xhAJPqwUozWN
iNsmPqM9uOxs+gEujzMaoddoJApvgJToln3ZeCCzdGh3tPTQc/kRjsFtOdm1NPrLhk0gvNWnX0M4
1atoVT2UAW6RfGbemJIQCswDmeQ0oOrltW8aZEIyj3gSkZkJptb9/T4JYqXfmePB7Rl6DMBACuRL
ZcSbQiUno3gGyaT/6zs2KsD+o1/YbP4zTRI1eiJxhl/mS9VX9R+h7+zFjrNfNfMp0UiK44UheKKS
deobV7ObGKcd7YQXSc1FKFKQWOBufn//vPak49Zkfk0vODtehFN2vhQ9yMRmeXI60/PP5pehjMPY
Sp+HFTs1dku3mvR/as3rHKZtjxHlh0iNl7YKxhjTLObcf3W2vKgGq5G97CDP2m3SaTfKJaFgADJX
5FcGTkV1e451vtF15uPqJBpW4xYNZxNpZ2DE8CJr2ekQAKO1uwwyH0U58+0M2RkH4ERvjYUCa9uF
14vHvOdubuQZt7OJkNyU88fDBnURuKDpTcQCNbX6L4VVyJU2vRf9wzjsGCC/Lvl+Htk/JYe3FjPW
pAu8HDpHfGwfCWZomJg6fn18Iih0CtL2xvX3DSpSYTCdSFA3sOCNpv9ou+xYObQwnDXo+DM95gej
n2KDofGOwopHr1STQGR84YBIadV35Q2L/4Wj/SPR4neR0ziHXLkzrTUn2NJxB6sLFJhjO2dONqu1
Fgyi+FoxsHJFZVczIpmMYIX5lyJQ4BVrL9x0SoNoQjaGNf9mwyHY1w03+b7BSDhZ3S1bsHvXjgAS
K8wdk7uzaCoeoUQstAXKm6h4KNR5eqRpdB2i7tJWBmAnNBLFdvIlfXHRMsTDUk37B2YLZ/SJrzDC
wI0BIQewaE8vzWyVWIBAdeRZDRt5dn76uNqVghMAdSzjlIowLZu30COn8BOjCaTVxvXLE4tetoLW
3S8v5MSDVgCbxy4r7RooJb7NddtPlygkfkBM+G/xyFv5Q49H3idwE+vabL+L1tLYO7gmJwZtMgYv
pcJ13VpE6vVxVwSywY/iUP3ujDVoYCpnYKw4AOdzzl91jzxpifp9o44qnRzJtw0CM0bKmigbTlPW
DycaY6xSIxyrEsStZBaujpOZTpQOItT4Y1os5Zas00Ce1Y+JbkZXM+FNGmYvYh0ONCeCeoqdh1XM
t2RN6KwP+uccEbiWF8Ckx6mLSKwmHNDWeFPQDvk4CcEjhCC/j2vdMqjEKpoXxZdUw8a0zZWzAreC
mwz08ZeEcQd+LCDcuHfnFaUriNHBHaf+QHyf5jnSxFDYug0mUduQ9by8lz6kngy1RFr4NCB7pYS4
xW1Hk3AiOkpVn6TRPggHS1mmGi4DUwOT5hxaGQUcbwXxJr4vcMurvZcAtqhr+6BNZnXq1vw1lth8
xpmJpYYWr9HBT4zynqFuGdKC8Rt89d5MaA1lGSSPVinp868Gpix7+ruChDvSK3Dt0cBgCXpr6cc7
EEpwC6oEO36sWUSyDXvQPi4aZ7rQJylYu292u+mED/JMT0cJ+hntkz0N90whHS81os+63Yx5vy8i
bRNvXIy9vjyo0np25vRDKZ3Ub2XyxAkgnHg+GEckdd15Wkr0XZ3GYSbJb1BUyK7um72pzfJ+JbOX
+QkioRn5HwFpOPi4hAKG0u+Llj5piVX6Vj/GRwFBxRe9wqzNAcunAP7zmlETu3m2r+CtqAO1o+Ds
zTDoH1Is+YFhQSyyviJCM/xCKtVdgyNknb9Hi4cKqGNzSTNS/oRGUdDjEcWgmroJNu19r9ZPFV4I
l8DVvx2PZlA33+kWxJmMyV9dRdm2rNaC9QdZLVN6xtpqDd6mj4K5AU83f6/yqASI3kYKrZp9e815
WthyWxgPFHi8+N8VxUaRWnQtbSNiXG9mvsPQ3RKjhz6uiOEdTKSeqUNVeQQrVXs+CW27SaBDUBaC
JeMoPc+YiwrjO4b1g1u3zgKjqi5GvhYBFgUI5oh75tpIAxLN2kBL068cAGMwlyk3ENpLumNKAe33
0eVyS2VjA9ONKjzra2uKED8sJ73SbZAl+SXVCMaJ1TwouH15DjTmXU62T4nBm2LrsDJUeSzThW0A
vJ2B6CjiCA+zzqS6mvofcrAp3Ob8i1sRcbNqpRGqrFMLwwnHtY+htIk50RFDsowzv9eArce1EVay
+mqoCKCAHdj4pezUU+qrleJI1hJGzsg0iSJL8qdG7olmI9g9r4dk5yjt4IqBskXt2jocM/ajXvWc
JGdXLMfMr8HX6mn+lVRTxdlGhrpaEjdP3uSs61ezNr4HLqye1UIoFwbTG5vrltCt7zImw5tR9FEY
lLbNRottVb5XU+9gmZuYw+CPep2cMV3Kh7fCZKTekGqtbEBqI0oYRwhWAR3Bm0jIVLDQh6IpZYoy
wKmZo8DAP0ZdnL1suTKhpE7TgRqV4CqE3YVJl3nzaCrq2J46SosebYXc9lw2ESZQU5pu1Gx4+o4B
/YrQODEHfE9wYUyUYrvYinAKzcTydfZ7n+N2ELr0nDbWk9pAysglKG2FtgImsuDW0QgeY6jwoLEo
Ypem2yGIdpDYXzQjeo4uBdPqp474SC+J8sSvRtrOOknEGBIiRvBjnDHRqC3DN9a+OvBvX9baJxiz
zHByRh0mQE/G0LJhrGBL62+IUPrPuSA6XFv6A5UVdJKZlFI+NdPP4Gp4rLgzhXC5gztgMIVyHqaV
8X9KyyAhZMAzO4xpuUYmAd7uu6HqD/hyvnRRAIVSENsW8ZURy3SoCESJClQndHq/bMPA3ZrwnCmd
DOMzqri7213i8+my3PspqLMMbokew7JlTOjauugISSGnRO/684xULdAzMe3NwfTXckT4u6zOdttk
eTp5Bv9LhJMFAmectpXGkBtTlLzTwCLwZ4dTwo1RKAAeyeJzgMvg50gl7TjMJB/AoguTFn4KX1VS
o0I0lT2p0oZnWvQeOvoNVR5IY81ekyHzq+QVO0vOWLW59AWZBo657FSoJVbKOC3R8WgjBG+YD/lm
pf2pCLoWypgfSeX8QgvxMWVBnv4VMpQCqhqyEdpPIp+5F8zKMVd0Yiki2rtlsNrzThpbJhB5eSPx
/l++LAedI9hzBJGaSca0KalZv/QLEXVXjIDiBGAXWsC6udWp9NkgnnWpszukRFCXF93DCsiZRpmD
cth56pOx8x+UGn+yJsS3PDH2rxoCF1T4qjsrbcM1t1ofibKDQuNpMLjJRj3DNbXOvzIthqFS6ZB7
9AYXspo/EzW4QrhGgxoF4M9Ii0IceI4s+wTJfzcar9KMmWcF3E02d4kQkBYY6AY/AZgelBXRAVKL
uwBCi95AnOqaJ2Qtz1YVvVYoUDyTWBcXywwYU1T2gSWdyEWS/DLRxSE16remN5hNMgwDZByAxafg
YayADDX3RG6vpwbxQhHzCvh0z7PQbl2qXzQToosg1XaX4V0aCm0+6DqvpjCJyjD0s7MSWIAV5iJF
dFIyvjaqWu2RaTqvMl5QxTIwFajDdwhTLCyMyFCL9kVmbufNSbbxl5GwIxLx46Z8NDtSlxW6SQGR
qmhrxwpQGYU9LDU2wagB2dOOj722oTRMNvFBNl9NiqRQqUhxFIPwLH0wT5otH9JHSbbH/ZL0uOKy
4cdMgPJgvqhqGnQNH5faxdRIFoSSYrWRyhQQaUWJgqhV0ARHM4KnyMe4Xu3NGnUO3eeXhoTQcLvf
kRskgqV9U+lggAlKvKRieyOMfEcktcO0mnfQNtfB4nHElZOcGV2jrtSlYy2rT8XUvVsVw2CdqTmi
4+WaW8JhQxlUihVzt1j5GiaG7g+KUnlT1y2IWtnCEsRIeQX2WEvQBufzeJnhj3NrS1oXFVW3X8pl
ChelnvcShCFH499qhtGEFFvnoSXRcyU+dafrzN5qlABmtjquJjcQ8Y3syYql8lCrxk1rNe1UUQRF
21afy1CgojoEkNHxzMEYS6wIbttC51eL45KY9djYo44Fi7FqX0kn7lPXPKhWYpEzLuDJLMupQLoe
qpal8zhjwkHJRQ5UcRhV9aFAW3CaV9XXY4Q6DbQQrwROIsaEhlN7YsPhYr+d1eZAVugGxc0Sbk2O
w4FNzAKlboSxLLdkRkZr+1YjJisHnVozYWfHFc2xJ1DNqaZNJWdFj87G7p1gPmF2WMNGhXwCI6Ge
1+UB39FblNXgClXZRg6A6dmRKJYJjjigRt72xexl3F68o9ApNju6rqKOd1M0QnRWyyIQOq3W1niL
6lWDOhZ5whTfTSn9KfKNhJPPxXHNORUKwyF+hA8QIPABUpFNQWmHjUMObb7AJHJSB1ZPJryRvZeY
OWZmlfNqGwRuGDqfKZwgoinsnFx5iBezfiSY/mQa5S2R6Bp2wI8odGoqlpyQH74IJGPhZMLqZ9W4
yoILsHbAyOkySOMkW0LUBZ2vb+urH7R0J+v24iolJKqJlVNIUsf17a8Z6bTrDPUVRcYlLYCzxGni
5yLmavTHFLDgY6hXy7ybhTjUpSIf+4nmY7VCxl+U4qcyzdHLk2wIDYOyPBr6niR71jyLe4ZBZX0b
Q0tTsOCVYaS8MOl8GDMRmvN8rsD7eViE80e9kb4I8Uhj7DIqWcK4SEcXOnix5yhSjvGHKf2oa+Ps
rIINOO4WgCYA0HZGFpeuNjJUsEDtAN4tliW5KKLc1x1rjrdClTVMtxSBkKRzgXBWBZe8k39XM/v7
4rTZrnqp1zkorQbNvCFDy7KwA7QzFRuZ6u48GDMCqJFxuFWeDQdZDLcfXFCSeTUsUnQytZLuVgUp
JtUm9GVygm8vIjXJItbZFSadIKfeNqB4oksLq3H7yXJv3zt76QNwPX6u5n+nCSa6s5S3dPlctywe
uigXE7IwRbnDblJ8pRLpWU6FmwTQDDIppMGqtTUBcUhiWG0fJhWQDpe93iun+mXqdcmNBeOASOGU
UBCaOIVqhkIxiS2iAd0TfeLgexjLO/jbKDqtKzyXslgtVEXGrYWJ1jfatH1poTGik24axMXtZ2sc
FpGTI9FyJe+M6MuMUhxF9pXiKnTwmq8OgB4LMYgbm/abRsi2SXIiajEUp71ylkza2G2Hb4HnfeJd
2LX4zIWKNsZhO6U3OrhdUIvxG+cyZBaluJp54hl5TOGe4fOpn2bzrJmLRIt/loLeIDagApvi9iIK
G7M7x02E5GpQ7lKDtcWGyT5ul4xEUnzZSG6osA8GYlc6A4hB5Fx7i3LUF237aauQGOdBulGhfjYq
ETbD8pbF9pk5wa1T2Owm6dikDONXVXzOOfC7qan3JiRpjK71J43Bt3TW7quk3ycsY8RpXSRmjm6u
IeeJm6zxWfGfnbk+61L1R0e67+eSODkdzOTFkKi1nCYwpeapaBJSvjgsQQNKwTIrULSU974FmNWk
zrlkLbi1Vv/VJPw4GJRTT8Cb85ZXImU+2sXmY9HVgKkmt8Rcp+GJk8MfUAK2LQb7SkBm3PYFkXIH
LiySC5e9HEER0Fu8BXaJgSOek8voRIHCtbZgPuRDU0SXr6Nv1J1nRC1unHIJJLjBqyIIYHNnw6tt
qLmRhO1MiIze2KupLw4Lj6TnRNG4k2Vhu5NdAmTLsulWj+3esuYPbLAgjbSHjv5SkOk2eebm/MhF
0qJ/vsfwSq9JNS95h2lg6ay31TDfZZNcGCREzC4T+N96dU36Lc88QXwykiUGl2Gg6GzQTeQcM4mJ
wOb3kleQ5oOLh5IOd2cipV8iX+ZrB0sAr326kRgyXgN3P3JKsVlYFsBkp35WRs2+GQAzvSXGjVGZ
S3MAj9SGyIGd21Tu5PLfNDpfla09SiqPueG0f+aR3YIsOciPd0nM/HkZfIbCQQNlxCQkURitdKYL
2yNDgmlittBT3i62vbY3IvyMCo9VoYHNskoIaj1fYcYGOScQd3Kcgs5AWWIp1n1U4ifRDjRQxykB
ZAVJiV9pW1pECpKLkyHdIGeTA9Jaj8SY1+eJicPNlA+jJr+Wk5KGnZDNozGnb9kAmFlSig6VjBZK
tZycamZ1kEXNF6Od9H2hP9IWSHciMqNTSe2CPY4skUbdizJ/Gq2xvZr2cECiJnZrF2c7HdG+vUqX
vNbuyTJ/d1LLbIim/4liT5wMLKnSXDp+JTGCibjNA0HgNMG65LYxX4QamexUfGa2VTs0ALHCGi/A
Q+MDmZ3xXnprhb9A1kAwYx8j0Hv0Q6hTf8/CWOIHZOoTCgBOg9m8xsD7fHvIrxpweWjEPF2FcWmh
WPn/C+VtrDs0GfwMOIr4Ep0wjbCprjNjRJkv73ejR7GAC3GKbv1mLsee9PW7dKXM44pP2Jfs5u1W
gSa0/Sbpp1B0CiHNOcul/SgrZA2UOalraww1oEO+CR/YNZvxQ5+tqz3KNBS255z7yo8m+N7V7Euk
Cn3ltvkhjT1AdYjyqEsyL2tqDSJYsvtdDWPh3J3tNdZbudXmm6eD1kVbbxURfcQ2q2sftDEzsYVG
aO94ZsO4F+HGHgkeP7LhNEuypvMzbQ0HooSRtxvqUc2cT2Rn0jGNyBoC7bLP4AOiZCzJEFSGbSNC
xhbp9DuKMboN+rNGY/Fo1ZiA6iJg++mDtBhWmv9c1WTyGVdO5bXDcE+zkiu79JON03JUFvIyqmr1
4dHxDGoE1y8dL1LlvqGuExZyDMZOy/WJuxeVo0xWxyz/pEqD/idxrONoHZXe/Iak5hClF8suqgCk
zFY/X3//aehgwrBQIe0RIRk6UVr4A9h/r6AUSGWOiD4eJ7ICCcshyroGb4okVVqaF6PP84OS7635
pko8s1lf4sFECutW81IfF5vdOlbeVDzFzCuLozJKPMkg1zAcQI1vZC0+1NBzNoanjz+dWw/n415I
8yO4ItSNTpk+9HLxj2AegXBQDLQUbN+M1OK9zbSdkJ2dVuh/6jwBXmssXCXTx4TOTBiv2XclW4xJ
8UMgtNF8fYg+DBiHjPsJVWvKD4JgwApCYSGe61Il/roOjiuZfXZ1HBnH7ErcbJy2b1UOB8HmMiUB
Zu86P1Gy94VXzjM5ZCdDcLdrYsdPcy6tHNrn2qCzoLZkvQw4D4Hwm38nBvCGWvDMNmntGXYcVlNW
/LHq9nHaDrTVeNAaIXPgYW1JNJT0jMEq1OTLz9CPp6zHPo4u4nHkHuEaafcHbdyO1v931KQXCTuE
X2gyrbcELwLouBUOC1xbK47e4l6SPizyYoh04gZ0r1tCT2ar++cwl/clIE46/d6mt6Bra7RadIxX
4cJo1ddx4oS9ZXyoqQqFhEgqXhTXfdDxD0ranpsqYYhUjt2hJaykxDS5q1Sc1gYA8lpjgKVE4ydW
aKBEA61YhyAT+lov1dLUB6IgPJWKFUweZhHZYf6ZavIx2rxANMauFtCBPQbJZUd1s3XB5/GsN3oS
DFNQNXr0onI9a0ZwslKU3BVdkHtjkpTgVIt+iPirFtWV6fgxMmXCSKzMOcaVfQFF0Z+aUvksesh/
c1HgG2A1ggyhlovyeA1qaxQAmBl+6lV+1vLlR2Ug4g/jsh5Veks7Pa/eq4Rhp6PONIeY8ofJHOKD
nU5q6xw6MlV2ptFTHanqbs4kFh90UuZENRjnGKhxJg0yapM0Y9Fs2gkFqoZFo3SppucG3S6uJI5Q
ChvHE8z6bIuEG1iPydCau6F2HifIC1jhZy7htrmvSN8J+wxciT4pMOdLABS5GlRrRDOF+1DcGnao
FIBjrVjh2uEk3fH3b/gnu6OmVMSUoDT4/z+qMgtMIRJepj+sm2FbYRz6/a3MD/ml3/+37cWqvf/+
hFS+ZxEKeMQK3CyAy/Q6AkTB90g/nh+blX0aaln0ApDVOMCJvVepLR6KScPaSIjOjpsNmU+jCpCW
TKybwxMA5VxZ3DlpnL3iYPivYm8mb8JJhPT5ZK6w5rvOia6LxWKp1K+qt/7ltyWWlEMKqz+E9/TQ
dNMpT5z1kfeQHuVmYF0TCgcs2W3kEcK3CsLVge+8xGp6q4CpkOuW5Ahg/hkG+1gp6xbCtpz5Pn/e
s8KBvtoQQie404Vzlib9gEmsDrOm+ZMneU8nYfpDNqRXztF4kaEA7yZbB+jHRYu6RrvEQu9xb/Ad
aukKp2QaQub6ladtwuOynHdOyidSNpuZErTypa1hh6XNDGCUu55KyVRmVZg62gm0QU5lnT+VZS1C
LBovs4owY7Oub3pY9maktEo5vPV1dDbz5nnJJca0av9obvRLcmjRnHTiRE+qQm9GfmxfjMZRUiW2
GCXXDxq6P8+Q5+2GBSZJJ8XWqn9oLVKkG8WbU5c+bvMQzM2WVnsUMcmdonVrJTvJ5fak68jzHG1O
nyqtvo74OtyEzmGgANk5MsU/tDLT5Umtw14gXK6I48pKWLOxbCLpWziFHaRgUzrZOCY1zNYrFVTc
9VdNVsvdujqgIufM2XWM1eg+GMMLKh3cSOsSJqnaHGgApg+J7Oynwuu5kR5rafm3YGF9Q1ABb1sB
kxTPh6pD+5EmTJvhPoFXJREPNhrZFqajDmFesdhRa7ltUbanoUsYfRFIGZgRjLJB4vnPm+Z7TTQr
bBL7qWkwWuI35tRYGE2D5CEdLTGykz4TxVcKEmJVswRCOP2oBFEOW5Cmw+zOWuufTDNejWn5OyQt
sqJUPxsWZqhewRwo04xUtHbrLL0hywN0P1R3FrFxBd2BWUoQudEnq/5sPtpSOtyGTbesIv4tIbP7
mrxWGN0j2PzKZB2q0mSAXZZBwXTrKNCj8qiM1oUgn2lnWAVNMy7ke9GX9imjXXRIOgm2xhg5hxby
CKJs3gbLvzzEjknwu1x33EEc9WwOWMTnXNUuYHvsMNdG41pHTNhx/3XwvK/oodQNMC0/WgoJtkTs
VvuVaQ8KF2z1fU1MrUIf0jcUY3yiA4sTSzKkJ22y/VGinLfjcn7uyRj0hdSn91aHOyWJVr4PDhSd
WLfKFyQ7G8e9pgBOTIacDMoPSsSFSucJ88wqEq8T1xivzHLxilmQFQ4w7TWOqE1neaheSaIikmc2
i1fC7kmTmJgLyzDwsGV32Wu3/VB1EckrvVBEc0oev0YL86WeIhXcBiKCInPsFzamjQnbWC/Iq2pP
QbT+GJFTmC61SocbedQWjI5CgH/NklW9GlEtB3P6PmxOuWYLao4cAnLJ7XxMMsM4pGY3XUlcHa/Y
CqbrVDXaeUiYY27/vW+nPmiccmROZRmXTgFdlll7ZTDtV3h+Lz1eOzbsr2KecD3k23iB5NKgtOM/
2dob8KuhIOlxZ/k4PhQ+pWwO64kIz24o6a2PfBHSXCs+Wre/zCuXMBXCoE2Nk7atmY0KWVkIZmVB
L2jPg7wvP8kdPMuyUj9CJd6MiNdpIlG2aHPrceUVS5l5ruLsiHG9eCphS20TYPBEkcN+Nlboonj9
GCWsUz6pEQcRE0G9QSlBoOAm2AHOUCeYx2EgiTQx0QVYI+CGkenJFNlHRDuaXwmsznF26kVN6nRH
AoRk5I8iTfeDmLIjmcwQN1Y2+XFknjxrxTmq7cmDJBe1WFVp7FPZUU5xCPQfmGfXPUO2LigX8W1H
GQ03ksO2XTsuwMuZJdj6ASeI1AiD2eh2r2VK4k3IQdnc2USqsTu3gqPBTFqmfuZujRFiIQRrEAgA
EbITzQlQUW6YFOI3nGKUWVX2etYMk4AYik0uTQ4BncuA8WaCPU0LGJ5wdmbydeog17k6LuOQIBQV
PIKY9yw/MPvlAwmmLSLWNQQxSfPcWvAPwdNydWulSisSg4wqkzv9TMr2Qh1CmCU3h4zBop69YOho
H+NlJpCZphjb9rrTNowLVyE1Tl/XdVyfYtoIZ6tF21KBSbp0yZR4MLC9wZGdI5I4r6o1ciuSgq0k
JgFuICZtmekJ8CbXQ5H066O14p9r1ouNW/na2Wa4TIN+Lsi/CirLso/6aKbggxJIQDKM5RjbIqTV
B6aCCFU17U3Kmn8ED70kCJlZWcuDSbw5+g1FI+WWHTfpxtHt2LX2wBZoWtb0ageRnaE70xTIFnzc
zkRIPCUx2zGpoeWRsz8iuQAqG2Tyt3pmPrLIzuIRkC2Y7+jTSYdvCq//oddJZuwSBjZDo5Zkq454
VJPhPCMvO9gLGV6ZXbdnKrMrzPsxHFhvjNbxjcpJfedah8+sNE9iduZjP+uC3v3Y7Rp9CBjHDuHG
hzwaliSCaUGJV8d/4OUge6dlvFuG9nGZS44GQXYGZ+i7qnINSjSyTzc8uAWpRJVk3PVFBkzPLggl
xKDpRIirejM+DnbJ4dmIW6dxAx4pCPxyAEQmVWQSrvPMLDaSgcD0C4txPFtWH064dE9zZz78Xhz5
JF1RmvBo2nVvFfDCCzIl0c4Rlh6bN8kUKoZHAyw97ycsVOtiWMhxiwovSi5zj25lFWW4FF/XUiXw
AIstzMOlDPDp09aJHLqEiPGwQ6Ebh4TxqsVRcczX6mDKqnlyzP68ZAbZkVn2aNRY6asiJnG81YeD
lU7chfq4UE5xPSindWQ+2GyH/+9/+/0bDhkFzKiDLI1IKJrVZWf4pWlpe2F2+w0PcULGZkueScyC
HrXlQZsXGeIfv/D7TyrMEp+Mhq0jjuvMxkoZ6rex3xmqt8Y+SgXzmK4uKlH7Nr5PyN3vMGIPqa88
Vu/2x/jXOW8QneRNIRGWxm9AWaW/cl3QcaG7ih5MN3u5RJ/4rPvpBpLPQUsoYV+kwgD+FiaOq/yJ
SU/eZXt5X+yqwPzLf3ion01+KzJ6hfsGCTmv6g1gDREVmcuDgcjOeKyIo6B9/WKdQUpeJDmU9q9Y
qogboypZHwhnce6MCOUv68AppXnac/5lWhBH/LVx5d3st/hEv5t7TqMNH2jzgH/JvMWvernvMCo1
FzYEQHkwzTtGmdVJ6UhHdSG6DjHUD3e4oIwuY5e2NcvM2WKBuDEAtyHkfocURn1qv2rZHcgWu9jW
XZIILXER54XaSw64gUAfqDPf7QFhSc8o8hOy+HzVkWmBgz82uza/l89U3Xp1wP8kI1dk77jhIRkO
1Wv2Kn0gJaCVhO0hqHeDEWiv+lehnlTZ1WZvTf71F+3FOWYsVcKL0B7vY4aJ7nhqz+jbcJdmH+Nn
ObrajUjmR97c4ul/59301szH8T25D69KKDQPqe0FAkID1fCZUw0J0Y4bJ+lKpjteSR1oSD1HheFW
L3LtoyaR7pnkzpk7j8HYY7S/rg8EpmRnB6ATGkocCRO4G2+CPXZcn6c99pc6ZNhDTBLTrZOFub9x
l2N1Ll+VB+NeTZ5u3gZ1X6DwvehQazHPH2fmEM/yzbqrRGSxcKSDzLpu/XfcdYq70hsmce5cnuwL
jWMuknfi2uZtBcTcOJZ9/MbAbgyrf+LS/pFu87FAob8rD2ugn14QTgYJKSB++7YxNiAGeMrfjpL3
E9/5Vb4q3zPtftcA1ujnD4Iz7gM7xBsbcEm0ECCXFAv/DiVGz6F6JTMR8XXnWYeF7CbtkL3Ysjdw
k52PFk1mHlV/uIMeuXIPR0sAtEE+Jq/Fpqv2+UaIW46JrjqT7XyMn+cXaZddjV16sF5E9WikB/A3
Uey/KTf1MTpQmwLyqd5gfuT/xKn02AaBJW+91TDWOXfc7k/n1+9giWkDvg2h7ktPJFZX6Njcfg9f
CTVJciUp9Cgu1mOz+5wTrztruyZAldv6tj+/5R8YQp6tGxqX+l0n/8HHqUI2YxoHCWGdP9lP0buI
JzqYboF2lcE07ZUTTZ/pg61M+2LOtwnqUYDv6H4XyPKuGh8MSs09eXVfEBPbj/pF8hiZNDv93p9s
2CRYW7+6DzkPGLQ6gXRpD/LgoQJ1vNmz39uD/awk3vQXYIwP9fihfN4cPUhxCZHd589kFEp3ekUk
UdMCG3z5rofq3+49+4wYUwXWzritlivemsK3n7knrj8KybAkAp7lZ+3m3JLsQBssOqw0kK98QlzW
cb/bbveFmZlsqSCpAsZE5jE51g/m+xRaH9FZnOJdtW9+oAkCT/tqt0mT65Qni+kJP9xtdHeQ4bzs
mdOdBuupuBX0uvAqu8RG3Jh+aF7+kOm+QdGE02YPEAUxMtK66SeWLzp6XZLpmPqA5HaJGLLt/0g7
rx3H0azLvsvcE6A3t5SjXETIhL0hwiW993z6WcwZYLIUQgg/5qIL1VXdKYn87Dl7r33XIa1RiKOx
yzOehYK9hkEjIwezMV4ifdQ4eya2q6x58nb+5L8LBl6jWfXJjbVfEDWNOpFmLHEGi8qRHnzUx6B4
5vq2Ia+Vl81gSkH0sjVN2gfbvM8PIpyUbO6yZQVboVsBbkMAjbxOX1Qb9xEylzrMxPKIILIndOIk
03c8ho/ouQVKwXacrMhBl/aDg/FOdeiZ1jNW3U/vztzn4Rzg6KLeCaf+wdqN92RCQucx90BLtL37
DZ403AlLbon4MJQzO6LE2e1FOxsPxqt3Ykt4NdbKl7CrHOZfyKWegkGCH23mO+UTnmGCIFGKzsR7
Qrxm/NNX/Y+3RSbu0Xy15VeJQv8UXGq39Egd6Q7HdbCikWttKg+dwgwBsKgQU70wT2UyL/+A9oJ6
8SbySo/SWrovmvdwlzxDD6Bq56JXJu5pxq0NmUw2579k9X3MUgbQu2A9FLuVuq4IuF8nwzKEGPMk
jDZGZTDUtbrv+S6TbWTuaXNmFo5zc968JuuKeJCGq7ON+x8G1J4WLCprSJKIZWiAOOPBBxou2+mC
uBigAQsDafZBwWa9rJ+svSSu8i0mSM2wi1W/01cW00S6F16iRe1wdJcfgm9vH2Zz80ts1zpr6gMg
K7QLzdxIVuiEOQSpn6lTb+lxJvzE4hE4HsxeOZ31W2S+/iK7S1+tF87o0q4QYADNaAMK79T5keO6
X8DlO1t+iAhSgSfLNaX+sER0egiM96XLsjAXDvrJaw96vxm38Rzg2czDALQq9p7dfqTP8nl4SWij
fFD68TfmNr2D9VG9+k/5sKg+mXJTcONW+RCOPN2ltCGHkQdmdPc8iJEg82oenAmMt6xD2NmNtJZp
o2G2FnhLzGlbeRaDjW4u+rUW7WAiOtJqRKTxUjtT5o1pk+ysf8EziYgFmulwFKFE7Ns/tegQ10mU
VZis0qcKweCsfRReR550u+i4jN2b20Ch37RIh2O8jdMt+Vrc/e1i5zvqh2odmnuEiTBBZ8Oy+nTX
ijCzgmVzDDWIecvqUcCBkdhwpJCoJjy8LQbFYQG60Mud7l5rdiTv4caQd8afjLENplyzjT09ee3Q
sN0Lp4HzRjDTnspDh0z+I0VzuRBwejwISw9JDcpaA2WyTeIZEzNdAZJwktopx3tGWPWQ5Gspnfvi
jIYV8odmG4PNwYoECvzI/94QMHfPqD4Nx77dGtFy0lYSaoRnMrF1f6mkS1PbcGcP9AMnhTB71NU9
SdCVeeYiKUDy8Oz8uzzW1qkOHZdj6FtISMqBBQr5kxw8UhRMj9V9cJ/iqYRctPBOzXNUrCIaLxpr
FMahubE2Objkn6JBbDlxA9p9D8yZuBJ9gTJABwd2R+AUxTmOc6iQgjvv3XyT9ywS8Xd4aN9gj/lO
u1Desl2x9jfNtn5Vj0QTDnSE0ZSeIHGA1bLxQPmj4yfzfFEAq3mrkxVUhzbZgo4e0vvUmGMB9Gem
e++Np+wrf8t9nBs2V7/A5Gj+TX49do/0D96uRP3GWza84F2cnPE64BC081gYZ5wZ66VxXxJEsKFM
ek5hbWyrE91O91kQ7HE//sl2+il7AdjiOubZ4/i1SZ/woM6UetbjzdvnGpRVfE/zUJ8VTFbeEoPt
UEizEgXKLH7kHFen74S3El6Q7nvqes98T8yhmAfYvjYRum5g8Uc6bm7+rLUH4SE54ZQhnZLjON3r
EKnoB2LP8ZuNrcAYsfU4StimuxWf0a2cKm4dG4FwKHrtd6ZDlDGPrx1n2kHbo6MPn4alyxn1g4Ev
ECa64dyK4WdOwTx9C4p5+Q3UGUz6AsMIyucBQf5TylK9cR3OLfPkEG0VwsOWUP2X5jrYmwQqT+cR
MOHG3icGc+G9MWfibUvSDBYYdVWLdn7Sx01O9hx3ZsAz5qK0zi7WGEabttHujMTut9TVqVOojouD
L19GzAh5lp9o/3pvEgsWJyrCkFhnt4SCxk+uBGDp61V4y/s3kUBHgN4vVJ3BT7tLTlDBCokCQmqO
Z3157lVSuo4EqLoEqR5qgl04+4i29cXLYFeNOMZzoVkTmrVPzv2jGdjtm2XMCbH1barsX4Nma2cM
LXQnJXU+PpS0/JbFs+jwGt2ji6SoY78jNA/F+JJCsAmp6pEJmqEcX6qb5OCtENmarJ+beB3vsvfW
tL1tfPbucq5QFmelBsHON4WAo/pBf4aLKAdWc4FNxtqhWIashVh8Q+LKka8tPYhv4kE5U8zgY3FH
cUd4xevTokhGzr7N5rxcYRu/UbvjohB/V8CZdRCHdnX2vliNgReiqKrvzGcMux/hn9IB3WOuocJ+
gqLErOly5+OMbGd7C7rjjLpevus25BrDiF74X0lID4v7kFPbqGReSDhasEcxXpoXSgXs180LpY+6
ALU349Iw9+7Vo/CaLMVP6MIw0Cum6kPEeojwk0dev4fUlz7LP+xaXTGvx1lG6McaDLqycD/dbfXs
ldsQMe8a1tLc2CTY3Pw5MZiNuRaXxaulsxIxQ3nYf5DQC5ptbfCBGGgl5m6/hGF5KA/1I2LOZ3Mg
3HtO1ZeZzrUsWg47/51TdfiH1U+K5zoM6o+BAp9nf7cActkV1AX6bHb5+rk5+Mou/iIjYRkdg3d3
lTiWO4dwZW2NOwl/4Re9BUQX1vgEDprkRAUpvK2+CTvRAblJ2udgB3NWf31L62Tu7xlWfbUI18QX
YoF/kE7TYjOJxLjDGWvpIZ8usTAb0xX1PO9ueJReXgqJtvycsg9NWzznbIzFG6h/UgqW6h0Dh5fk
H+St/4391TySAh38Cc/tJ5uAcJKW6Wt6HkiHYp84uCvSeE+sUUwK44uu207ZDZsQo/BrBLoBpNWJ
P6x/rb15M67VyKZ4O4Qzf82J2P1GOT5x7dNZ+A34LeFkpKKctP099irxyCrv2QC2qUXigTlnd9k7
cnRrN9U3Bbo+C/fonXzmk+0+x9+M4faFI/SwQY8pHoJ7liOZJQfLmU27q3qunrXX6pnl0T+SxGkH
D8Wye+buqu7TnbQ0tuvoIC6Ml5LZViAozZYsniyW2itn68f2rXPoxjznjxOtaD6gI920HKWXwwsX
djewq12OTrKYV0uRlh/Nvidrw2j6KA8klI/eLEIUls67s/ky9Ftr3t65ILaew2opJCtNhH/L3dJG
1e8Yd2SzcPWbHD5c4ghmlmzxdZpA/V3RbfM/7lKTnVFdQrHum6VYON6K/yF4ve1wl9+zCqI5tDYD
X7ZclUdt0694AuDkFxUNwUc8xr4dUQ8CEk7ELXUhNkqaW3fT8Rkv4UfKscxfQCD+AqoVAS7j5imw
kE/CBTt3jH3+Xr1gpyC2t5cOwiPcd0+rW6ZSo64MRNAd0OuNQGtm8/fvol5vcaDm1rwaxXBulExp
xPsYmt68yOXlKVE3UmgIANjhlfWJLwr+/nMy4WdEqhQMFSvaVlJrLuAioQCKuNgFIYYpZYxfhFgh
2a7W+N36FKItail/65nRBschHb8Qd0nA2QuVMgrRjohJMSxWMQGcc59oVu5iTAZy2aRNiOxm1tDZ
wOM9Ksjgqp0q9RyX+uz//qU3y32j5joBjH686eE+qfUEyItLEFLWt/WdVVa7swggJnMhyyjCok9Y
JLnATeXvX/TxMSb1eUVzgSImAuN8QTYYxwfffEZkWTqgSpnsRYEFkcKzivcUJQcl2mH8ErXwLEQP
HhWLLiebiPwVrM/lXafKX3IkVnY6cal08+DyezcBedtomRqi37lzuQL3bwt3d+EN30ru7t2aVHRP
9RrMYy+hLldMFRH/MS+iUWUHvXICxXlke4QxSyTHasRqQWWGxpmbP6nV86CiXp3+PiCVHLVI9UWE
5tmK81PZV8daGCPWSHVG4Pt7p+eUUIfnIReUVa2KDpX1pTQYD9FApqog3ylcPK3WPaaSejJcLkeG
DAVPH7ixlAqREe7Bpbmz6GqT2M5RW0YeaiC3Hx+7Ub7ndXCAyVSXOlH+ZYKnJi27mZdi/2nKZEdY
LuHsie+4Srmr0r5aN7isWGeAPZJCyaLVO504+HelgOkEM8awAt+2akUvmAXq1MWsjL0ZW/22TTlk
Wi3FQKiBtIFGdWVZ8idBw8rClMkRDxBnzD3JxT/6PDbaHxW8KyIRZl1EUIcWc1yApQpqESx14XMb
hmb9v/4f4ucKz0UCAfRvqJoKsN4CvKdbKu5MPvQC6KL3sZy2glk6nQofIrPAFLTsF7IbEC9R20lS
rEo13OQKlNe8HB5///iffJfp0y1JEU2dDpF6wXcxeq2vtQyeNSnmf0BHzsXKo3QQUsUQJoESQcRU
u0S80r9/rgR26MfPlmTFsEyN5pYqT1/sH3KOWOl5L/dSSaclce0Sp1iprwKjexh0vPCjiJo+KffY
8Pa6hZ6TdjI320xZq6SL3vgq02/8J9bu7xuQZAN+pWpZfKOLNyBFmjggDy0dVwSLEBYCWAjh289M
VJH3/r2X05+cgDAM357uWfuouUQnWpyEW2+4MRyMK99FltCiKqaqydbld9ECV5KFLKBXXkwE8pAN
fsIKxEP+7uNFcwVTvfEmlGsDUMbiYWAxEXVVv3gTER27MSdBw9FTyn1GlzwaioZOkpNWM9aIN3n8
hlS/5bkLMCYlCmimFj1He+QAuExichEIRFcooolYaQmP4ayvavyf3AjQeI3jqiyfTDQg8PMgNCa8
3ryhBV5AjuBChDhsAfXy8PtLvfZOZUUxsMiSpCOLF+N68NScXcmriEJjI9TBw9jA129Mnr+D9HLk
KDJzRxPhbxmG/N9B3ON0HmpLLp221M6waQ5tQhq4QfG7ZsbklGCNLj2MeQuOweJvOnPdhxrAVh4E
UsKD7jOi4ip/6Hauau5496vcVL+temKW5G9xUe7HAYBGDrlSrNwHsfH/ZGVSLn9/WPIPehZrkCLr
mgwpULIkdRoi/0xGS1N7yZMVrgMWR1PPyKAV6GicaLUMCe8UMmniJIay7qE9iVNZ2VwSxPfkSR0C
xwjCiN5/e5b8bUblYzUxFxQPWsHYeQ9uYpY35sjVtUNRadxNzDFZ//vv//m6SmXpmRHwdRlZs0aC
aoPhajZO2CkpaR8jWuqTp/+t17ahQu3SQwBHTcYGh1vf+i7XZg+hm6aooqhHGHoxBDyEJZJgDqUT
aXRPjCIiTwjayOBTEyrkYuVpzKearCjdo43R+cnX7+/u6vRVLE0mbEFjDRcv3x1+k/8zBnsERfNS
kikytwEi0eERHGZI1E1mV9PMw5cVAQSZXk4rn0KTutKEk+mxyWFj77/dCYgyIvaf1aH0XRsRBVdv
n8c57J6YW7ZVY+8fzq3vfsCJ2GKjpGAatpuJslRPGKrff9jVjVGxTN1gN5ZV88e6hAaVASSWTpVt
YbFSm1dwBaJaW/agZuoQLfEoWeuYwnkI+eX3T7+2LzLCJuKZCHBPudgT1B4ou5qwJwwTp0egNNFh
cGPShivJMx5DLaVA0tU3fvO1VUsVISYRtAroxrjAyUV9k7ZD3JXO2PMuEdy86Wb29vsvu/UZF78s
0GoZnygDFpHfftTLlWomNxbfq2OSySDx+hiVxo8xaYWwWuSaSVFIwLJpAQysIlbPANOy9ND/xQSp
wUIrmj1+mQOmJprx6IfjeBcDIA7Kdt+K+ENNWZp3ZLSsVIOKgT/4bwEpbXWFArhVGMmNMDz6OXvz
MAGjPOOYB+7HBBwzXVQavz84aZrK/13tFVHUTMVk7bGQ7F/sKaqWN4oALMjxEKfbNdu4rcbJQkYE
NQsTpplRxY+4u2k5gLvxhIKuSc7RN7fS+e9fxbr2TciJ4LCqyZJxuegUuiGaQ64UTpH+ETya7b5M
/dqoJfq4BOCUtbtVAFb4yvb3z/15OkE1aSKsM3RTJilzekL/LLyWJ9VjGcWFM47+3JCZkxUPe5bl
LX40Ft3SvXUemkb8xTPn95ka8cWSpqiXp2NS74NxGEzcYaoJPwJlNkfZl7wMn37/ZVc/R5VFiRfM
aq5Ov/yfX6Zzh1Os0sgck9rN6MorocPMQI7x7x9j/jz2KpLxz+dcHLYEJdZdhCNEXxBjIViEk+Bs
W1S6LfTIAsghpK94jINsnVVhz7qdv6rh2ijCMz+fWkM7EaCtSXOlJAsFPZak+CJBPwq1Y5/0wSAd
TP4d5IMOBVuhArhpPGpGqtVjvyc9agU/VFj0moiiF7pPY5mIKlzv5CX4wGSXa36orLWi8pZju8wS
P9l1U46g1JImYHkqAvisBv48EszTC+uOCyWeyQ55JL38vPkkiQh5QeR7XIjxiwEUeSehkOsprTav
r9Grma+SgVIC7GOOuamr59kaGZJ0xsdI3pf/ShQVOVwNdB2tVw9e7v8RYeLNI5cOtkEawSwZiZMr
Ne1FXMrh+MCluVi5VFgziwZ4S7T2LIwQD5i9/xSM49kL7n9/hdKVjYkDpaGxGIgow7TL01IcjwLR
wk3mhAlAANnvTm2cHpROPpml9UE1orXFITpg53m2kvChskhfErUOq/8uC7TNkKonzOsvmlQsJD9/
HIX4TdIVsuiVurSzWF6Ng09hpyDYSvSeyhbo/ei7zQxT4orYna+SeDzdiA7Y2uhSqeQpkvhjCwBB
Fesj7rqTVlsEKjYnOaLk2hJRFsIVFxLrrix8AsD8Wa3yfwjjYKb0DTkheDnDQyKrO7wkB7luT1jm
vPIrHNK1okhfgycRgmDcwYOJbLIn3ptUWuU9rceAx+66dLGItqXUtCjKEXEFnoXZ9D1ltYvmldGc
fF36+vv/a/VdlVUH1LfzqoVQISPnq2Nr0yuuo9EWbErxvQpbx+1Z0yT1RZHTNT6LTRwA+vflB09T
770INoRfPgpjtsftAnPH9x/9Lnot/Xzc1T5MHtcTjnVaEYNpfBEZSTXfLJ8z7IgPUWvh3UofsMZl
R+6gjCkXw9WNEXJlo5AtaKkUnzRUmcbFYuImUEvlkvybEgxZ5pUDSUEeLASLOmRSassgsb4CBOxI
MkrkLCKvPap6mqCu0jk3vsu0nV8soIpsqOAmLFge1uUVhSpL23Z5QhAYhbMCTZwgBJNRjaRa9HKN
LrWE9WXiTMi7996oP6VMPFUlyhqysAgNa3O6iabgrbu6v7GJST9vHQo3NFHXZcmEinm5tpfe0Ap+
o6cE/RrUg4XcRCpL4wVxubd1+/LVTUbohIYcO5UBZ8sXunXTiO6NTW2CI18+Ivi27GemqfGfy7ti
PURm5w4NeFnzESJAssL/lwiLv9wQTB12H/YDcQmIE5VsXU40jXrynKuthaw4DnE06p9aso2xE1CW
7x/g/Y37zBWQP2EskQnAlS2Us25JprouPABb57cENQG5GWwtQpuXbqPbWDbi//nlROF+pIBk0Kht
yPLF3aAiaiOO8FRBaG3uatmi9V6+w6Cy27g8F116jpsB6Y8yAovJ3n8feT9P0Oq0m0oGSGjD0rSL
c2bU5ribpBA7ikm7Cb/SvB+GM9W6JQlSu05OjqOAeOj3D70ypji1g7s2DA5Giqhf/OK8yrLGa5vY
ySIkn2gJ86h6H/UG6Ed4r7nopFM8cv17EhoHVNRfv3/83yPgf2ebKir8bJkkD13XLg9mXhDnpBUU
sTNqtUpvsWV06ASxYJCitHofxvqhxRxAe1ujJy2AtuioThStavei+Vw2yrmZ/rUZRPdDhZc/700q
Jtn7MByVZg/GbxNmWPSN8tbb+rlM8MW5dHBo1zS+/sXJrtCoW+tNwhfHdO8ruIFH8yvEhA+C8sbt
4NrAUCj66TwmTkLaxUf5SIVds7YiJ4rgGhg4PDxjlWjNHjL/iGWMG2VtPf/+Yn4emPl5ENMVIOfT
YnN57FJzwJqCGaEE4o+38vdskM4gGeZiLj3+feSRmyxU2bgxHn8eK1WRK7kiTod1PvhiEmgVRYza
NSJHaJrNELeOqkb3gS7ufv950rVnSlQh7G0TsqB8Wcbl2EVYGX+246XaQSf8FTKjMhXc2Cqz10JQ
dpEqL0NRI0I0BIvFKlsqOK2aYR0gCgRSpcGBI+pDcG+NrCvHJZ6BJHJ+N2VR50b436N1L8h9GobY
fkt8QGPgnxStZw1wdyQ+bpv2VSIo19ZDGFHSraGmTTvt5Xyclj5DAxLGTnPx2WwgtQXlKHIsDbiE
itGPCgisBdHIWNezbl3DdCOWkzLWRCJJCdnkF6AqTrx7HxO83bXuOAM+uP8LvDUljIAmk1qR8B73
SQSxhp2A1CWmPQUzSS7nOOMQheRNunSr9BirmMj7iSDzFzpWE0FGDwcOFACZydF2/ssyEApzoXXA
i/7+zwHiWbCTgD5hIqfUCg6u697qStuUU+7DmImTKd5b+ibZVrCPQXIEH9T1UL71wP2I+XUAcVkz
WSreATwv8+ka8PuAu7bQURSRdVGb5pPyY6HrtTF3W2ycuemT1Ra/E9V48DOEB5pKo58oU7qx2B20
/oy56t7v672mawi8XKQLdWU8dcvET7/rCKkPFAiOkcn3AA3E6PgjmtTcAoViN1WFP79/cUn8udur
rD1MRQ6QJqe0i+VHDF1Px2aaUP8oAZVF9NOaQZEASGwgq7MGA+LpRxKHOn9jdUh7sjAa95aINqrz
v8ShkElkmk4FMYpcxZ34t03BqVIa3r2Rs+QQf8BfTRfkit3jPkRXCLnUyhGRp6AH6d63wjzEtwgX
FyrUgKufaJyjJ2cYwNLMcOLIUqFZpwjnTIXcEwhUik9XCjgcYI7Y32BQwAQTI5Vo28k36H7TBzw+
V4Xic5a3hIVY5NzsBOVoasFzyjZvKw2S2i5vMJwL5i6yPo1u6r2GzZeniXNXQ0aTtg4HxXmhv+EI
/PZcb9MjctK9UJt7SnYAxLlqjUcws29liKgiVp6rsjxLTfMlT5hE/nsbyBKziz9YEeuz34mrrmvX
Vl4zAAlASs127gXdn70rKndWKDINwmhVdSWSj7IASWQZB3Djpu3iuEG72aKpz2sC3idf3yC+pdnw
eWMsXBsKHPgIrTCmksZlkY/wwzCuaiVx+jCLsV0pNvbZY+JV/apEeKGHgXVoVQFIbjMBV/AkJdKN
lfvKxkQDzqSOo5HSYV4u3ODkiyLxLQQlGa+vi/Mn3ZhwTVbBs+G65pBIvBjp0+LhG7O73x+AfGXX
ly3JojygmiJXlottMQX123RJkDpRA6Q1T0NHzfAIGIAk5kpB+yKj2L8ztZPGHFgmro85r3IIH4Kr
7tfmSk5JMGoKea0ME2KzxSqSwL0TtXXb9O4eN9ocINk5MAHzKlTxOH8nDkDzG7vslcocW4xpTYVi
iTl9+RRHcotjX+XYNXTCmxui3vW1hT5skhJtLEGcM5fQqSyFi4SF8wuv4ELJq4ffH+bVrZ4AFJqp
lkwaycW6kqgFVxmywh0c5gg8WYTFSDqbRn2jhHSl+8GPtVgsNY6YOp2H/+6neG+VNC9SwrgUWuAo
pc0GgBCnxqpoN1zozhBYcKewU9SKdvAbeVe67a4zx1tf5Mr0oV8o0bQ2acXw9P/7RcZQBGoAKNqR
Kig8DX+Z9+Wq8t6jZHjRJmN5VcUfZaHdTViOxPz4nz9wnoLK9YLRK172B9iU9TbyOVsNkfs1Pe8S
tWtSujeOjvLPkh0lec5pdD1pJrLl/fdnstgTXZlxftEjGp4WqSN2nMdoRY1DNEgwZzhBhUrtBK1u
2V3NnksOht2ieJNLMg0i7FfUMZzR4gI+iQkC1XpOIHjJLtEnfYe8UWIFvX0ovHb2IRRHpd5oXSkS
m3ppTntGhM682QhdvRHy/J1HOUtleTeIN8+gV5+TrEDeBMJj/ugjxzwkQ6cW7wz9vSA1ANqj/L2h
iQOg1kTnFwcfTfyhgqHqBOB5HfdjnZCpFDne7wPDmN7I5amPF4XkRJUUopIuTt1WI4Ob84rIAXmA
Z5DYERMMDTxcgnCjACUqls2srh587jZcUA6WWa1E85Xl+Zyg9Mu+ew8jXZC0TsXlLeS4DvjeJ1iG
v7QW0ahdr+01y90PtXw2e0qrOYNBVPJ3tY6eLKU+JXn2bvXiLic2w67Qcavla2lqi8IT0Ppze6Nx
xsHBOo9ScVRgx+VWMGHQv4MM6Y9vJsoik/UdxINjS5AbuQDl1m8UYDviEr3R3DUM8Mv6cxpQdGPY
i+jfexHIrrzzGQ52pAWQv97+/r2hJ4u/Tzkn5RDq60co3jrjq1ffvUG/h/UPp/FloaF0q6nAmXDO
Lgi5Bv1mRu2mQ3IxnyZE2XWoFf3B0aSGZNrwQ+dJh5Z0Dsv0PfTKz8avSKdUz0LAnbfuWLCLsjhB
BnoY1bLjkmzNotL/DD8kCwBS4yOR0ocH/KZOBhkxmqh3Rqzj0xD0r5bBZeZaNWvJbE6mtVgx+Fci
eRzA7nK8gy2+psw71hXddUO4sQ1cu+5IokpRC9wEO+vlVTM2mj4MwBk5Qi3ZUp8evd7dEJYrecVj
Vg7vYo5y0I0PVja8/z7u5StbkMRiOF3hkY78OJTLErOaUNXMGV3pC3jkCwecJ0PyF4WVnsL8rZEU
R3GGb32yuWrICP0XMTN2mau8m219IpGbMn2OBiGf6uarqkfOJbvpkuozBk+rPvllvL7xna+MHCrs
kk71gdvhjyJgC/u5L72M7MoQfa2RrouGanPSncqIxNI82oidsVR8/KJoxoeUL4eqze7E5hTXHNgM
HyOff08452fYqy+JKX6RX1yE5qOUDO9RJd6o8Fx9vZKESILOMBWmy91XFawwKM2KFE2NirjelUgY
n7w634picPC4+qVxvxhCbzWYJHD+/rCuXfP57KkPJkuaxVr9362IJa+rK5XgdIEop5nMaJZ6dces
WWnZXBPCE5yPjT+KX3ksftE1W8KPXKWde6fJzQlQiB3VJqYKUPiKmO5vfLkrxwG+HIdYgrORkUgX
q27ilirxF7zJsc5egB8uh1F7CTWWS883bKplOzGl0u1p2p3uWRu1955ufIMrh2nejGgppk6558dh
OjfUoE5Sat3F0J6m99PpluNVRCrUL6rVnkQxesoSfddH5l2AuxXVWRYqL2E1ftWGdxBS9SUl8kNQ
8fAb0o3ZeWU7ljhmMy9V9qQfWqEW2m460hXDl9FQ5cu+Na04x9x/oG8VB7NJb0lTrtSEWJBFmax4
mVP+5ULEyCDhvhpTh1rlsvS4kHPtteFAz3PdP4X+wD/sb0znKxcK1EOiphCArqqyNa1Q/7RR87Hr
S9GllA4/4XlEVd1DqjDqvZelt9pwxrW3/e9nXYw3SwijUFWnsj23bLsKXOzuEtxA6i1S8F70GThI
E5G1qqx8sbgb88zgWmluzcFi0upzABrniS+eqMbSQ11Q5sNazNRnYjMSdEVkJQF/i8dVLnFv7gxx
XQn5GYO+T6CHQlA3lyN6ndu8Kc9/OewIxhPEEJBC8281lZxB4VyotUCgwnFd+dK6SI1FmrX3Q/Dl
ycbCqlJ0vcbGhAhBAVjuM6fOhpVYWNu8bO+sBASVMKzKsboTuuIcgRNrBIzvVBLidp+0w1pp8MwW
zR/SZM9txbf00ruerG1cSONJi+nbyhYBaxnIiFlgANSK+9HOP8y1H1EsylQLApUrvhCs9RpVulMC
UBQGZZiB9bf6eSsS2aXAx1oWuGP/8nbJB4VcjmYbb7C60VEoGqFXLJOeYgRxuDlCUfocFal89Xb0
hhgyc8o+ohfkimWMQGAnK1UZZRBtXrBhBuNLp/G7Cr0OGXndQcoEW9cNIXE1TXRsEg6JiqWCKYrF
mD8iIDABkTTkFu3O7w1/BecMAwv9NJtImBe3wPURWsoqJaTMFPIDUE8cg4z60UwPBC/MlZzzmCH2
6yplK9RgWEbQC1qSzKzo28KsaATV2XTNrWaW322QHbwyPQgVNSvDRYGpAtjIPitTepZjXNRplD2F
/Rqyqm3owLdpYz4boNrcHOQEyHTLd3yNPyty9yIRew0YE8XXljUVHYZErxcHazC2pj5gaedLTusA
kQ0r1PYrJaLY4/q7LmheMsPr52kzrH5fLq/OH8kwJBYHBRHdxYVVL6qiHnQWJLly56XOiux3D0NO
/g6aRXXQF81obfmJN9bBa4cUih3cXpF2oZy8+FjNHyA6eQOeVprRkmjdpVFCdzG9sRJd6wRR1KG0
gX6EQqV18TkqUkWiNKzU6QbLabrG1sg9ahPYAdR2M8S9IID9g1XK+4CQrkK6fVK4tuKzqRo6z5ie
0OXF0cqTIsk7jf4mjrK4QP/e4MbpBH3HP77zGY6BTrnLG48s/gs/QH8PoHUnluDaTVohDfFgdV0+
RDIBf6a+dROZfroGut0lFquD42snUsoUrFzHi9OvzKuPje+RI8zwG1rQLmTftVqJXyqlt+gRW+SB
M0i6Zj5k+llpgFJGLJfNMCkWYmEml7CT/WHyXYrDu5KOTjoS/+UbM8ky7hJfxFb0JVcRMsEWHMiU
cG0owbHID6WZ4ahRsTCJ9fg+vc0MTiFu1D6am6H+xFUqSnQQMgMwv/BAdW0LR5yTyJsrdMioJv2A
z7qhQPWcS15AoaYN9yaHVJJTQuAu1MSrxKjncth6VBmAykoAzWM3WBFARCaKjrkyzr+xdYJJFkkK
6FtCQpBpdZ5KwMqURN53xXLAgWTktQdsxoIXIUHFQQlhtPqmErF0x6VnNz2O/zZ8GqMcFlAyWVZw
oAcuHzBBTn+fg9f2S13him6hvmWoTnP0n/0yECstSaM2hcVKx1t+TPR4O1A5jSTCs/6/Puryitbm
0M8zALSOb8B1TaGdp3T8gLbOulq48bOunpJ17lWo5BDHcp377+8SCznPCrXkd0VO5ZPt6aULv8+W
07k9lIZXySPsEK4G8PMbP/PaqYcqDSUpjlrcwy6OyHqJyCmNWV56RCjkMSQJBry6vjN8ayvlvF/+
++8P9vonTn2QKWb5R7UBVD5aO6iqzlQYnxrrMK7eJXd4zuLyu2YPgTG3+P0j/y4dFxUOyjp00yZh
B9aFi+c7VjkZI+S5OGEf+zOVyNUWxTXWb4vYY7G0x1o/VZDiSKbs4pNpnosIpmw5cEYou0l4kEG8
qA8CG1WF9R7Xe1JzIg3GlTUgtNKEDAYOOUhGom0jJLgUulwsuuNazw19NpbjynPzemaYzLcOjyzJ
J3Tati1U7zlzZRsE0O6QklQz6X9Td2bLkSLZun6VtrqnNoMzbdvVFzEPUmhMZSpvMGWmknl2nOHp
zweqLmXlrlPd5/KYyTCIAAQEOO5rrf//gocmI78gcajMfetQ5uaHwa9vC60YVwGRWOQVm0hGeJv7
WroxobkQm+3xQJi9MOoWCzfKkUEWlmtGn8Uaqshz4uGBY2PV+fdX9S/vWu5Zi8Q0hTJUxP/5ru2H
AHLjHIzv6+o1G598vI/SYDpipnkxxVZ2mwT19fTvApl/dQPhTkYgk4Cu+F8jg1ZpY1SZDpHxqHpN
Jn4+f2pfxky+5HNF2NBUd7iQPf79yf7V2588OPobfZ4svesfWh7db1LkESTwUl4hJeZZa5+q0fnV
35T2KfGMm6ysH+f+yd//379q8X74vz+Pn5NJZKq09RybhWHvZdxjiddeepPMW6n+TX7D/6shKSFQ
SlYZltIq/BS6lb0HXghE3MEqkvthIKsRI6IJicaaTSaBSlXfbdCS5MKn/ahHOGt4OPgQNzT4oYOg
dVd2e7DCb1mJF5vjDDdJaN3hnDvkAXbLZDSQnRvfQgdlaCuw7gzs54SK7a1pUiQ8AAFtcTyNEmy8
7OmD7DBYmtIH2kacxPHB20XFkT4tJg1o31q8I+BIflykbo5HfsyHYrDyL2lJRq3WGG8YmPGvGHkR
MC7p62vFI9CfFoEacefA2IeK/GosW9ieYGop7NwWdv+sJtGDpGTYY0h7T/HpJXBCfOV7rHghLPEK
ljjepGsSkARHreFuTjHO/WbSYR89esRDy70B4GUbRsNHEU5A+eRjUnYX4DPV1k2185Da2x4z7FiL
vmtTM27tSJ4gXsuL3USw65Diwwv/N6+Yv3pofIsKOxIPPK0/l5hnWdVSBV4RV68YXZWkHzHHkbr4
aFf2mfKTjxJg4r9p6f8qX2b4VIihzXIpXPn5fmJ8GUJRpYFwMvdigt9ABBCYG6Nd1/hyxzOrzpgL
AtrYPzhBAmA1Dy5DnCSHMMkfmo78b2VShJLDEDKT70VQfUL9A2pPTbPRTXrGGRz3ljnbiInfNlMY
Ehg23jR//wz+hW5JoPii6sykuSFW+dNzEWpjRoV3hgNbkO+o5iQJrxPxHhrjInLOChpgtYqRGGsj
NIhUi0B/+j4ykbEkQh4ii9Z8uVcdrbAsHmB8Uk2K8HIPQwVfAGgSAIayJ2XtAscCZVHhvys1cDiZ
PoPqdSjUsYoOf39SS3zpp3civX3bmDtTHuGf+Y75oUXzndHLpWllh8FMtjVBdYwdvUdZks9vzGFn
+EG1KXOS6LlpPEa4vTCGLzAbCCEVySLdxynDADx0vch7a4f+6+vw3+Freft2EO0//4flr2UFeDWM
5E+L/7wGy1a25Xf5P/Nmf6z2543++Vjm/P3tKvvX8vKSv7Y/r/Sn3fLffz+6zYt8+dPCtqCuZrzr
Xpvx/rXtMrkcAucxr/mffvmP12Uvj2P1+tsvL99IEeNGjOz5q/zl96+O3377BWWcxfDvv378D79/
PZ/Cb79cXtXLN8aPb3v7YZPXl1b+9otmGOJXAsNIgAzBfar79HP617ev5oevKBsZ/faLMH9Ff2ct
vSEygSRff/lHW3bzV5bNV5R78D23PNIF55d/Hc2ffrf33/EfRZfflnEh299+MRikcBf9cJdRxoRO
0iGgZlk8Puh2/3yXRVIMOM9W1nXEWCNB97d1Gx6dEDgRcc6OVgATe+Qg6COjl66DYSbTGUtcQ6GZ
zOZDUNaUX8K93zlasC+k2QAnxKsR7wLpGNNaNjVpdzKHKzgeL0ak8Dbr223XQY3sKRya9LY8Klh5
WWcUu3LApC4PRkzbAt4YRnEbtDCaDQ8LnLC9VtSZmKWNOTnBLaz440RgMH9qrcijtyofSC3VV40t
Hj2LGu+6A7RqNDyeeq8I5JjqqEus8ozKhmjJuOhJhs2jbXVPTaaXHy2/x2houACCb49+h6W1pfph
rWtJeSKyg/EnnryjjXOhHRpfXRDx2yAognXcu5hpmnC5dH4JjRAdKQqc+czOO3dOjZtXkt1p2E5I
4KNQwnknuu4uMaazb1PXGYTVM+Ta21gfr6cqomhC1QbUwf7kRSZZO8y/t4M+3aX9sx1gGcwt0eKn
0kP9mox7PyQgt2zhhDIENczLzfQKyoztzqdYLsvXbosVhhywcG4SsKRBemtPcbWXRKq21s7o472R
4/bC+IaLDUukM05NiVafNgGpYUy6xCoCEE7fIBChw8O8Ioss59ynuNCDc3DIvYytfdPrMt8W6Y2o
JbBBTMU3SJu/u23/TBFXfdDouodJjEkUlbNxBx4wSSCKNUlGIrLIyJcFAKVS/P7gEEGdB4uHtkqt
o94U60wAgKOu3MXsYFe06daUnjqpLk+QWIdYBILX2iST1W2UhttI06fX1tgkW/QL10426ivNxaE5
C317rdQpuA0TLb7OUkXZPtemnBLtERfTKjPmarS82mW9mv3yx25PoJdgISXb2W1VY9dll/LKffBQ
IsyBeEjYM0VVBde1gSdWLChy0QsMqROsXDIv6gHP6B9DUK24QfSCywNPC/3HseoxndDw71JKYWaI
aUKf4w1D9QyWBb31McVJPA7dQ9zY6XkwyNC7mN8nVpKDVRLTxhCMNkQcfvAdXmh+bXHbSsjdQa5f
zGho91GLTUlgDOq64Vck6ubvsYcnq6rhPObUvFV0Kzs6Pa5EuN/Cn6Feispenvk+s7ejCtNVlhYf
UUS0V16Jurm1Hq0s6p7rbnlBftBnbXmpMhvlDxCpaTjTHQ3PjaFVxzFqcMiPA0xzjH56cuIYl5cQ
foFmxddGj7VnpvuUMuPLjtsTHmmadkyFpV+auOsB+WrujhjoR9PNy+vcxNeIAh21ct3E3mdBZF28
3LuKhJnPMmX81Nc5ZqthOGnPemZcS93rXuuuKq9c4KGTV6pdmmAfGBlBdKZ+tVmPZlRudE2W17Hm
6fsoKJ9NuwrOYR0P235o4Vm1aX2iqBecDN4Km0kbshtMutuD48bBMa4EmHUK0YlDQd0IGyBRttTU
1m5bjEAV7PXaicA+NwTIsaEmGEX0cN/AzcLfbfa9D4InKUXy2OXluqyR+CgzFnSuHA9mpEbJSTvd
cp5yxGAf+hhuOwrFUZnkV1FmO2+TLEmuCzs4ti7eE5hK7CGowT/spbzxreEVGoX9AIBB4NxFRSfi
9nNXDBtUKRVUVeczqWOxx1r+TNtPQYHASkgzfA0sRd6elok1z5HJ7gEqzLPL8jJXWA6Wj4HX/ev7
kRQE14vl5fv3xbc1lw/dxmdPy1c/zC5fDTbu6iBfb5ddLKssn/+0x85KSyz4zQ/ei+nF1QmldHny
pwl+dVQ5/5rVSmaX5WVuWWmZvG+TutwRq+VrD0EeSqU/dve+zftny9bLF+iGkZ3Bfl0jIe4Avc7/
66+PQFuOa1nh7d8te/lh9m2z5b+8zVp+cuZxz/bvB//Drt8P7C/P9W3Nn85z2WZoqBUZXDJA7/t9
X69t1MNoh8Xu53/1doLvp/6+yTL38+rLhz+c3fKvfzjS983ftvxh98slAP6NXdb7EVaVMjeYMZSr
xtS40sv2y0QQ6Ne3y/5/OIjlq/drVPniWGV2s6cJfA5tBfRu/qne1hoEI8NAYSdrYVWaygJMnxnY
2FbiVVqGoaDLHHe7eqjucg2PJXcMyhNm7+20HgqP22X59P0r2ZgZI1Ht9NPny6I9b7zs4f3bt71g
Cs++fthjEOGvXFntaajT+gyoJNGT5hQrD1zdMgtvkAKjZXmMMQSMoMkAb/vjwwIM9jEtP76tsnyx
bIcvv7Eb9P4Gd3+fdkCjTinMfWLHxTjR9EcE6j3/jIFFdcIivz4tc43wqhNB9XYtZJYQfT8BQbrE
fjDs3x/RamkKKvAO0jS5vuWZGh9eVym/GX3g4ui1Pgav6hXmEi05vnjF+DnTKuxNyXMUp2mejKX6
feJ0YfmXi+/rLZvxa1Qr4szrynW7wzBUWLO37lFUQE304UsR+c2uaVocvaGKWWAwesRXzkOJ5xBJ
ihYvW9KTJyeuyhPxdvz95kWszNEbE/gc+71FF+fkZZ1z0n3NOfkkJdbB0AHgCsP+tEzaec4r05AA
Ra5CSk0pkhg7xcqZOunz3LJYycnYK688aoMTnZdJX6a4d468zUtlaPgZNF5xbjOHbOz8k4rMKwg4
MHGxpTb7wD1AYCpwsP7XpIu175Vh99uqrIh9+gEgV2dwbpu+jc8jGUlGrZhkDxW0sCzQDtmAYNLG
Pn7WFkzrQsPYt3PKFLclOpvSAgJYUx1ywnDKOmmh1qzyPtERXJv1KWlA1eu9QZJZ1c9G5Vw39Eh4
nXHdkuE+N8R4jABTmlsrFfhC1Dhd9ZETHHVri0rBOPlaZGA3eHZFX9E39uj62bTkMKKYzHO9A0PH
skqyiywNJv5JmQEavWDccsoRz/LGwlZrmfOdiE5WaV+rylIY6/IbcGfX8hB2MCzpAIwIx7n+7jzB
rok0dXbvTTyEuquqk6sp9OwALg563fYkajkGatZLXB/siOzKPLssZxOY7ohuXqfVuJTOP4ZdB5T7
Gn4zrWN4RWvJO/bk50P+wyQcIw9Dilxceq3A0Q0ZI1d+vr/t0YuntW6OZNEjfy3me+/9BlzmfvoM
CkK2iYZwLmKiNfShXtBn3LX0AikCU6I6mfMp/bDsuFG8ZXwGGSqeGxdnPu+305lPNFuu+Dzxqz5Z
5VOP6998Ty2nt9xw+TTyaL79DvM3XoD1GbUCOtnG03LCy9z7ZPlMppq57T3rEyjz4rTQmBg/FidN
mri8en98SOhXrZTEtXh56pZbaJl7nyzXYFnkbUJ3NREH2+dlb82TsKYRXybvi2OmP/dhmK2LUb+V
cW+jb7Fpud5mLYF2Wnm4qoERrE9kBLmhl7t6nvy0WFLamkNa2MvabmjM+h8nEBTo7syfhaZXU7pQ
n7x+LgpOe/NV6mOzLcCfIj5lEsEARP3K79XWdYBIqtiHbfe9ilO8huf7abl+ar5/lrnls/dFmRWn
1myMY2ALsGe2s1PprHieoAiMPaWTTodkYpjBsUlv1jBkbQMoBu+85YQEj7RdGugQdIUlW8sgEP2z
mSHlGYGVGc1wmolvicB0QjdvvMAVG1O5EBtQEKww6Ok2aaRn58FKrsI4eex7GW9DUjRboxGUf84n
0KVeOK2DuUGncvWwnMXbo6DpG8QXuFJO2Mj3dRieO3cAsjpqh+XuQJ+Q7qhvf0w9mv63X3qee78Z
3NpKTuKhGIpi3QShvhnmsZHIXvAnsk5+U9hnd55oDAa1WqZrCNPNiVpJ3mp+H58IYxeh758cutaH
WI92UEmeusrHqbjJyNFlVrCqVYSVPFVpV3GXDfsp6kHmiKLbu211V0PfJQnlajznGRRuG/jDWHez
oxvxNGR38ATcEib2RPAz0uODUeFVm5gdA4K5tHNuLKSgKRM4cOEgNS8bQYmdJ7S0jT/bEhYFZS/C
QP/ve3Sb9bmDPcy96LkCAKci7ckizF6Y6pLlOEu7rX/rJdjreohU+hmjBnX3be+4+M1jtQBPgfn/
4GNoEfa7yjESDl3IZDl+/IYEhuc4wNBbPVw183ueQq3qBOIMP3RqtytD1yfIwny2fDsl0bBuWmQv
aChX0xR+CIIs2CUyLM+t+DIJbTyZbWicZ1vgmN0NRdpj+Kc+2FoLzCwvghWhOiy00qndLgdWeEm7
71LzqvTLm4a4wFafKGbVvkPHKc9RrT4ZbThuPaBOQdibO+U5eNb6NSEIWsplUmhaSBG+/ipankWv
gcbb6g9eUMcHrFtLKU/ZPFnmujGVp8A35MkRnXN01Y3rDfBDo6hbF7QlW/yeJBan8wo8vcfUeXFV
0+1kQv5P6cFGSfyWAeXwfpnPLaoolteH3lvVztzozhOVF0wIsmyyjmZmnD6WY/MUIgNmsD2REXZR
3VCN9ISKP9tS1g/xzo3H60QWHqU7LkI83g7L1cnHud0VsSlWE54sELiM/MRgEyDPPOfhNwaX9o8P
/fkbrR3PuaZH++Vzc25ll7n3ybKa877tsrzsNcUpkEowfsB5nz+st8yiHki3tuN8f9t2+SxP+mNc
6FQJ2V9TUHfbMsvqTV/iqipGMTO/k4cin6Vlk5Hek0eAHNXfJw0CLuQC5qpx5xCaNqIxs2C1Y6pm
j/6XsM+fpmoEwzjrorpBwQEDxMQtVzvrwak+wnxDEWIQAM/EtomQpzVFaKLxVsEmbIZzn2fN12BA
mNBX/ucyh81ejsSUAlW7wA46Mq+CmKSmp8OpV5N2P5nRVyPZD7jifG6phwWL0wc3bhQ214GhGRRB
wVp3m/hqGkrng0ns60CIqdsZylafyQ4t3/dW1m8do89OKmiCh9roPji46b2IqI3WcR5QShtW7aVo
oQzOIZeXyCzv4YDrV2E2m922sX3EDcreLl+2WCEPXfrSQgnddZNTHZPQLT400XRZ9spV41aPbXEN
ghS3duLCq+UL6WnPEd6GD33VmCdbBDh9zhVPeke/vtTx1x/86bk2sJ8oCrs71OS+nvoqOi4nMeJy
tQZbaV1VbW3cMvrhgaC/fus5SJracbZL1Jvgzp1i49wNsyxuPpWJmMLkO+mnXCNv7g7SwHC4iz7Z
MB2Wo+pGTCgjHD2xjstmPDZZn7erQ56BjF5s3WI0aFwV1giDfd7l6IqDGmzzaSwolSvHEvAlRWrP
eUSacr6umBeSd2kt69TabvrQqeHz8jnVkfYqD4PhxhxzC/snCetg3sCIyouX6fUHIoPlsR2aHLtM
J3yxcVadf2DEVWIbk6U8Kmo4HuN0ul922Fd2To2RJy/RWDkX6qqAEsyHaHvFB1OPWoaFaQYirktP
hp0Mbz+g3p79yOw/T44nd6AAg4OJ4cqHycyulr1OkWusl1usA499s9x2y15FrX8lGm3eC32MzxHV
e5vl8AuD7qXplk9x6ayNXB92Y12JYwTq+i4JCbBS1lB8RQB2Eklkfhy8qd4xUA5PYdIMd+EAZ3hZ
owsLrOu15JMWC0hOY1OfKHhI71qN3Gqo5+XXeBD7wI7HT11c+NvIqif6b0RHjdI5UJjMO2v+T/nY
7QYyqc/0tswtWWPvRP6pvR2lR2hz3o8dl9uk19RzZhMJ01wMJAariG6bBhfTZY0QS51QV8Fz67uQ
Rau8PzMwMG4IE+cAYPkv2Lau23KUn8ORlBf2sLzovby+0YOoedsHIlOG7bb3eapdfzNURnJVlMSh
M+htb2t0qPzURL2B19rWJsmEvMpJ0YEabEkozP9loA3A0OslK6lhLAa05K0TVRe3bXARnk/FVwen
BYy3rKBXaJ1dUkXwBlz/mlcEDIV5LbenPnd0v6gO0JrvuO116kmM9R1Egr1qs69UqM3rdaURbQbR
W9eW6MvrjP+1SZve+EJc8+14at1D3qpFl0Brgqs4pi6jtkT2JdfOyx6MqbIowy/lpVKNftUFERrX
KTNflPi4rNCOw7hu9FpcpDFWV2TpnY0MpX4pO34eReaQ0H3zjS45oche6vduGFW826b2kONPcA/c
tV8pw6m/tZkPR6ATL7WV4/Efs4+a+/NccIxblcTakybD+7e9+dFD5ZX2U6BlgPMsJz27hiYu3EzQ
5yMveAHeu1pWTS3ExnkX1/c29i1YWQTZwSpL+750SGgsqxQlvDyCsy/C7ZPNLDO6mAawOXT81tZU
FR71WX27rMrT89jpjXwitAL9l0fihLlDdNOXCI1rvWi/UHW3EvMZWwxqV450tDtjHM0DnSdtP5HC
fXBDQtIFvfxvcGQ3uq+0z4kmik24ybQ2vETuIM4y9IYttr3mRzGJy3J5qMx4UnoTPwEvr3dDOBgn
My4aBNTA5kwQzfSMPi5rTl0ArEcZxh1IXGCso4SQAtZ+6OruoXdrhM7z9R6hlVK3PH6G5If+mXrK
614Po6uh08mRBW4ECCW9Xs7Fr/xPuuqsD26kqR3yfXlKcXS6MVytX8eEbb4aCjADZ10zkqPAaKJ6
C/4jqhg17iW2fw+xmsHu8yrUTOw80lWfA522GjfN/to1tRLXTpTeELblJyM3zsuqROpeAMXynsx7
6sMDCDwGXMyjU/jenTPBGIoqS3zt8mZr+o32jPQ2QCVVtlcFWokLSlvom3kmv+Te3djlNs8fZU/K
d7UbK9fNU1ULuOWl6j42/Xi97CuS+nctCbFbV5mLbKcbDt3Eq9sNAUBw1PZXRUHCMAbGJ9+e1HZy
IuDOUxHe5C3WP2/7mA9qWexCX7vgktOfjblpWjabt19Ws8K3oqvfs89/yrH+kfT+OTf+H2S9/7P0
+f9PuXGUKuSO/++5cc44isOX4k/Z8beNfs+Oe+av2BegXReogSluskh7/54d9/VfEa0aGLfib4X5
j0P517+S5d6v6HOocHMonyE/P9dR/J4sF8avjj/biHhzRSoiFfv/KVk+/5Mfc+UmSiCU5ZSBos8V
KHJ+ypXXvFZlnbXGWQuMBxLb5XUwAY8uYQmXvf9lMIbmpHfgzdxM6gge4+mmqcfoTI/4siwRH/VO
eebfAe0U1FHmn5Co9edlyR4ygxx5REelCr+KXH8tzPau1DRszAqYepMBaywtgvhk9tSyj1F+DlPH
JsJQgk3LEbyPdm4crLqo59KwZ5ySnLPrqPu2acMbvCGsDwEpUoz59JbAkTdQM5XfcK1vW6kN9ziL
xzvHCcp25esNdipdHpxlMhzsyGxvhCmdS6DvczMM7wy7Uzg9YOwd2y30m6mPXhxZH3IygEjblA7m
1Cge6hQflDHwzG08FOIooyBY+a4l7tDRxOTAnFsVmNpDntgvFsYyd4MSDYhJjYOuvzpl2D+4uYCi
mwDiTXLwIrU5fg51HaN2ALSUidtqJXLoZsIcztKk8jbLWgetmo7hWwjnqvb8K49+K9bPlOQHc5EB
Px9Ol7h4XQCUznyQ2fzZSKIrT6ibStjrppDj0SCZx7tz2FUiLF7RRAOH7lv/wZucdWea5V6p1F21
aaLflCaA6b6J8nWsUogxcauueOE8OHoU7E0BTbJyDKg+ZQZHfJZqyfFAl9u76luAO5FlrztbebuS
1S8J5vda2NzG5vdiMgB/+YmwCdoQgefsjroXOrc0uME5ssM7r9fT69zl5R3o7r3dy/3omPIi6nCA
JJqRF+htlMAZoWebTGEktc/ZONGrkn59DkbCcln9FFIlezboLq0jvbrvax/nQ5f6tlGlHmVwsNnM
wTWPypuNpwGzeAn4VjHqBiaAAH96lXhwwxi4jtZNZ1T/1snc+vmBEzxnvH3QVWAo8b9caz2Gb1nQ
TM25d1xtq4LS2eRo/y1JJTQqpusWA+mjbcUPkiKuYxG3z8BpcXAWsLkMfNj/TZkytlHzI/5DuYyJ
CE+nIksQ86GWgpbgz+UyWpxZlQaM9uyHUX/M0jzZ2XZFV6nq77s0F0ddIZanki6FVOt8zg1dQ6gD
0RzEZO1bs20fA9ugNrYyy73bOqNeg/Fi+LkX/RWg7lUu8v7Z5XdbEdcNH/2vFVY/G2Sa41l1JAxw
JRIrYaTOHjP1YJu0NiWPSlsr1LmYhUXUOzibuvTHnezYMHQqbEp8FGKh2fZHq7Ihg7ggV6XdTTfu
mFxTRXGoxtE91kp5m6K6MTLhnCNlxVvdkEBPUNVdhH6UVpB/0dRkb3TME/eOFl03Ykoew242Jotc
ugauh3eckts0NTC2N5zrVDNCIGIEDcwKUlVXRfIaD4sHc9Q+93443nsNOYJGf0rNRFyVpL4cIpO3
UxOQlQfPaCe9t/N9tZFJZT7yZi/TYi2SQT8aYX8/VGZyiCjFXIX084lTAz3HruWg+u95YMl9nXQf
jMbh4Y7nikaLggW8Ky9jofMYu4jdwjC5cvBg3Vr5c57LcBv3hb0VmS83MjdekNG3q7KYYG103UfX
GZoN3bj0mMD2qXI/O2pEL1eL/IKC742Wt5D0pvwsWiz1vLBsDk1qqbvC7bYtxo8cEhmOsWy2Xjpu
k2SGrNX9cIV3o7kNXEbbFZ3DQ+JS/WOob67fl+s4KXHni8ilGaHYIoCBjai5V5GdlGekxgfPbaE1
pd6mVXYKgoobpJMNyn9AfZqjgwUJHWcvoo6Iu5y0ta2lPb6m7DSZn5HG1g7UZ7M55f0qgjGoxmQn
8YjBzXX0y3Mt/JyKWZOEN5YYGX1QRuFODblXiLM5jY+c083kBg8Cs5RtImIFh925ZFONpVM3GJdM
xDO2ayamefpBRrDJEl/EOzNoqDsyn1Q9Aj3l6cBSOXB3Lp7iTiOTtVn68hzp+qH0LGg7gXsXOQn+
+71FDDRDyVgHvgfWMb5pqFpAyvKhtrkH0BvBprKCF1z+432Ihq2pjGhPkdOc8n3QOm2uXnLra0yM
UPPAXbeLdeTIEphx6e/9QcEysxpj3XWe2g+ihuDVPrbSGO49ODyuxhuAovrxegxBz8IOP2oCMf5Q
2Q/WYIibqdtVxmQdW8v8qlEYjfMS55nGwSMa6KfSRmGoWcUep7Z4WydleQWVrDKGtdHWwy1mWe16
TItLlTTaJsDcfhsU8ZNpFNZaORWPQ4RgKknGYetG+E+3o6LUtql2pTQYuqPDXWkqLvbCpC/gVQW2
jgyQ0OMAZOUtVQ+N/UAEvDnUWkvgJ7ujT9JuC9T/G9waoJYhHtoiBf8QqvGLQAd6EFZ4SwSPvn+t
x/uYCswhRgDJAOOzr4GlXFqeemo+RzpV4irSzLVtN0+q8D+0na2tjGrK90OBL10/X4eysc96og2b
tETpkU3IvINHt/vU+FiQ2cat1DV4ZESrVmEXSuD0+Hz5jtwSSkLxpsdXZYTNYJRp9r6vxNcqzsTF
+prDhaHPABO37nfCNr736CdpGAPKeOCutLGz9eeHsQiC28jBJ7xIELwq6t4gq6+XNq5KBQ+DoJPR
ukTDBiXPo4zJmsJNyg27Pom++UxhfXLQGEsTvds3OgCJvIQy50Egm+rCo3jS3KcjJEiYAzB75yfX
FONpNJ1pS7oNpGdf7Oz83g6o6mF8R/3kYF9kX0CSmJ/I3IrXOIKXF9dtThUDzEPTAjIh4nApp7K6
Uw2RBzE1V9VYjSu0jvWWF4fTMPtKlVR7yTuilG5HnsWsLkFjeLe+HhLNw81/XYUUDIJiZ9xpdVcj
EQaObRVMuXVy8MiKR6y38BhP7/GUOItqbM9ZSBe2jKOj9Km1dGfdUa0pc204EO8QqB2KCg5NNrlX
NdjjOjY3bqIBewsL8zoYKcxsp0jb9JEWwblLjrk36cROe3s3du73vuf5w8du2uAnp59VYb06tMaH
dPDqrUDqvUZ/6u5w8J829ErACQZ2Qf7SA7vVhd/QDhdkaWJczsryWQ/gyTRWd1e6qTwXNCaXJrPN
c9xNOPpXpDcYPRwzzOSOUrdXRit9PBpltdN6InzFJdVj0GVQ5aw8O7UZGh48okvSQULs8DF+0aZu
RCVsYXczueGtG/rXRJTokGVOe6Ugi49zfWVl3hTRMG6ovPM2o17zmHSkwymeJN+ej+W2NKpLr0f1
NRZeOKKF/UsnhbmpJQ+hkrN9aijGM+iQK4c2befhzU8tZNqvdTWC8Axku8m9iBeEAFZSWy7npvEw
Cq22j5T3kJhKalyvggHz8qS/g7oCSnJe6lNUFcKt4j2vGvhvvGIfMjM62NMEz81W8R6F2UrlIRCP
Jkg3uqItN9DSJ50Z3IXA8nR9T3168DGvoFeOqs53EncWog/9akpMfzvZhNNcEoQIprptMzIsUXM9
TxGKD2PzuQp8uSXt4+/juantwqTaOpNNPI5H6Wh04ycrn6Irk1rAnaiMXd+a5JCSlpxV3fGKb3DG
j6J7Kb1XSu7Lc2pqxmOrjFPn02vK6NLSb2m+GdhEohAyLpVlPHI4yYFQL943urxVjn20UuprusHJ
9yHWJW1lwOcRkizcADKvr9tpo+afPe7N+DL1w1Pad1R+Et2M+22Y2/5FQtIpx/pGWOn3GHcc4NfI
27lXhaY3d0MUXVSb8jKYjK8hukfi3uieI0qPeMh4CDccKFYa88Udk2SXuYV2z6tLOKNxKRr9VqfZ
PYipRd45gPJtosw92n7+7IJNOc+mOFNUF/cVOifMwDu8jPOupt+JsMH2h/tYN9utkdBYWBnalVQj
Q+yFzQ7FvPWhdc2tj/FM7JfyNh+I7ivM4HYRtdvnZdIV+rcySVhdixiAka09R3ITpmBJk46q2ZE9
rM1JHTtZUyiIFQPtMGcCiX2w9/AL4DA7NkjRZQDZxO50X6ByjW1zDXiKWqx4hoFPU7eJ6Q1u9CJo
V2NjiW0Q5cMhmoDXJZ4ZHrBTvMmaqNhV1DFu3ApfQrNCL5KPDtZ5efYaBI6/1nD2Y9VU4ecXiWPs
4sk0mHLlx131vNyVeRiOt6qPrlLdvvGrurqN6hCu7WBXO9MevkSMkNaJpEi9bHRz1/v0vCsxVrvK
rT+ajO5QCCXtit51dfLi0lirwhEvHBmHJ6t+g1rQ3nROmu8TNYIszMaIMumeQi+afum14JM76KmF
mR7RqDoMQysqOfqA95ZVnsvCmjZuUck9DnTznT4dfC3/ElAUC5Zr1SEfuDTecdTTmpoauuatcu4t
LaagWcvOoeb/H8rObLdtbFvXT0SA5GQzeStSvWTLXRrfEEklmez7/un3R9XB2auchQo2FiA4rgVb
lsTJMf72r6k39ZPVxD+tuPzOimuhf6JN1jDZGwZJSV2FH3ZCXB2M6ejsvEik7yPa/Wy2EaxCTnCT
41Lm+w72/LkMnLA3NoXQsk2NcHyriMAbBuMy9OZ3g9h0pMqeL2bT3PbVoiPYHilzjD1BvkBYB0Nk
yY2mM1vZKOfIMnIoqx7MbFtHVMFZ9GNbo0dxN9ntF/tdcrI9jIXxLAAiKCBDLRYWaqeX8phh5Pxk
lzElmMXq+mxc8ThN73cT5VPZOfIw5/2yLyfzwWsYNXJaoTUkCbOR17u4YfzgXiFOf7nGpD9kg6JX
wCN2viBxXph0P8Y6wzXY51fq05qXtDNfSL7e9yiHLgphxUXwYm1Z8E182SigVVKQrqASg85x6xfv
SnyiTM8I8jXbUDVHazHGXdlTDGC2uBjsKH/q6+RTuJI25oA3PnHWq8BzlpXqnwMvr7+HaSsudj9D
sFnu2UiT+aE7DEUhr9mITqOM8JTqjdZeDJtu4T5M8U+736jqcp/s0Mz3/dKxJJq2fsUsjLS5ZrZW
1q1DUbaJ2yba2jWXt8hj6xNT7guVn4NrNsepgD1QY0r4If70uH2caVrYRXY6o//r0eIRpV7FwExR
kUBVFRX7f3a186Y6j7aXBjntc3Zt2VfaxRCWrNMcdCZNyYm6ZqGr72yHzQHXR0eRSEk/uo4izZ1b
76LT7T7ivyR1kocl3jZrZnAYGfq2Scxl23elL91Sp66LpTYxxx8QaCNcLb/CZLaa7Eh7HqknOI8I
rdcQSXTb1Qp8LV7GrAB4Q9GFz0JhHLVyHs5NSSZcKFM6MlfBXUx81d+qu9ogaGyIKQq2OgdNeaWR
TFbWFyY0eRAwUXGsJ8/gk8Wj3edsaBwEvkpoBTH5XuBO/TcRJumNayW9TXqEQaRnecQBt3OVWT3W
6RheQrPDfjYYE7MoPrMzo356Lijc8hsEEL6hL+GpyQzPH82ulYzoyV+Lk1i0WBf5MwCocTDm3sDg
QDFyCbBf51QHFOFXshbytQ2AK6twYAn7RJ56mzVicOuJODZTex0R7DPp9qvzixL5vCa0AGAq88pw
W1fx/GjkC0J5QgZ8ZH/5OQV7UGJKn7WSHtVMpPTaeMQHF55xxnuSP44r6KVN4mEgPwVti6P2ca/i
VzUV9qnoeC4a8ppXTunlMpfqB90asfui1677EtUNR4JROMcIy4zfuJ255zaeEIma+rEphrNeZmwq
DWfjnATAuvV7udB4gaF1ADMbyr0W5+atl+HLwMa+I8wwOWBA0Px5KrELpPJ4/6MTke5Kysj8meQL
IRvjev+sdIaBDTx/GpmFb1WVLVDhgJAVwobzApQRWKEJCzLgHzdkdqjD4XEJt7NejDe2L9iTFC17
MhFmNMqZedmFlLJQ7iOguUb12+I2y6UBDbg2mvNMIPbo1zCqpI3qO6P2rEsNXYj3OSov8cixhPe9
A9wzufE2mFYaRq/AxlR+Lm2E97N37G1PXQe8sKCE6cU1k8lPZRr6cB9VoGRHg7TiTzJiyq28kneq
le1rwUBxaCZi49oGqYCLuTzKwvGawz75llnHD1q7tH5WiPEqdNRieivroFjG3NrEcesvFF5Cy0nC
tC2KCznQudvq0z5ajJ9F7lVntP8oEGPWpAyd6j7sRVAkHtUAU0cLhzmTHJh1NMStD1ZpdvtlHF9Q
W7tnWHXBSDn1h/sAIrXmtKgmD1pk/idhdPzyxTiWpq38ttBp43JKzgskpHlC4ecy/qRk6HlykUEX
mvA5Ub8p0ZZMD5Xamtyhdl4nex95ZgvosbEGIY+aDfajJ5SVDcsQ7yxh14cweejbtP3kZfVbU+lX
9HveW5FfTQcjr40r+iEvDONqa/FOJ+r3wC2D7uyZE7ROW3lbED4z78qn3vVosHaX9IKeeEPAscBP
XD02EdzoVLdfREUtuoRFc2I3QyisrKNtLSfLLl9D5G73RbJsc/bGPv9CZhlaq5blViPbS1pdQZYJ
f367SoCQqX+L2+VnGclm57XU3uKRcxz3KPDOIIYj8wOaeZMTfeQnibPsl1Jz/BkBxmEpT7FqvS1v
MjFD03CsNJ30R22gKDyKr6j8v0S4+Zg8vW/2uuLllPyuo/RU0LgdxjmMQrJtnDAIucufUCSTgdhv
EnZ1qzbBm0I+tLlyfFZewDyomh0HTbvLOMY3jNLqbMW0Lbs2NXHsceYO4TobIOxwz6T8lpBqlRiI
upxS6K/KJla7rYoWhKbUMczwAjC6zUGoLZ7vWNVnbeiKvTQXVqFsSHaG0zA3i09zzhA259nDAAp6
8VzJdq/My5JBL8xzbG0R6ovrXNCP2o/WXvMKi6UCILNJbTATo60umqX7KffKx2jejqmZbngd6S1p
9OnWFlzoWlPtKQrtgtyZf42mU19xGG7angA6A6RzPyhNBZE+2qd8Krb0jSUHsCT6qUYOwqYnJ6YQ
kvIXWr00cqLBCAYsPiFAZRWLV2dknZkqmrgp5yBJpHep2pV4C81oz5pAf0UD926nSXOIZ54cTrEe
hvrUhgWvggLFZNKJT1tiH6gxGcQXmerLQ2M5z8ivqFqjY8emW5O31sNer4HudYi0DlYb/kiTIWAf
5p6l5w2tKXRMe3ZNs2UBzLUBbNf8NHG57zrASxJk+JdbGPVFy5SG5mbcOeXs/Q2m9GH9BdrjuZpS
+NeBJoB8WTZJ3qA8d4rklH9yItBwxau0EQ2jleWUP0QTI4k3h10v2C5Q87knu+7ygNagg0de5oqC
6odI0dmel2TZ1F4UOLlk/I+tfbZqvFwH2MaxwHfA3/ttXkdt0FeEbWnOezqiXYf/JeTedIungXgc
VdknJi+LJINk2OpDPlL6BBSU4J/bjjURa+W3qBvGd6+zX/Ge+ksBEZWEuAeH4klfKAyXFBmJtPZY
M43qqzRHCyizGLdFZsQEliuGKfO1qyjuU1YXw++3NUDP4pz4nH5BFKjFoKB35F7wuXbpVX4QXfzc
Oiza3oJzt2PN9Uoz8qM49D4Nnnxo0oXdYU3rH5pRO/clxpM7ItELznA3YdqSyTIS5jbSsgv/pdTn
JCbwzMVpupHWBOJNisCGaOf4MFgiPHkDgx/HFxgXUXmFMuRGEFrFGqMQWIk+emlni3w5kkq3Np0A
KDl4sGP3mumKPvl1aIlMapjLVtt5a52NyUenM+QygBp1+U4ZbcLzlvU5qeLtigmUG1je9GjzT80z
8wvVb/mlcLRPTkluXddEihCmEYlK7e36iKO664yn1KAKrBW/pNaJQ+EO70I1EjTDYnuq3bV+mTbI
rFXuGZj0Fo4Wnoi0qi+tSffQXCkS7513XVP1viyrBPRgCp/aMf7M/f97WXfeS8rJBV9SuwFa3/KQ
Llbrg9pkr85S+1qXILNLihU+8gjmhDfdVER1Mr0M4nO0dH+la1YUUxGyj4S0H6vJp/2U9uPWm4oN
udUScZKBTVkQUWs1cx0kEwb5Rc9PtSnzY6cRittNPfxvCMWaVqX9xgh0GBAdb8dhCFFB6uE16Rvw
GTM+8ZPFWmm2vOK63eSUmW4Tzx0Oo+3KW5fk70017iKynl9r60crdSdwlavflqS+oIPOdrUZ57u0
FKVvjaBgYuneHBsvr2gqwA5jFGfDLN90ycfZoyyDEw71pJqWL1mNx1jYX0h+RtudjBV0LfF9xjiZ
rOIMKHRQ73PIwJPeVn4CrilMPXAIuX9eYGkvi2fdlMNLnWX69Hmsw19hurAOgrpd5DDtdI7SL0Vl
PqsE7CYtqmhLNabj8xZp+7iK29tgDYwo9oWrw7iiO+qDMOxSEkaYapeYbvOspzy8iOTzpDyH6m6d
hrdUVruEVh569aIvWjervTvU5G9lWepXrdBOyEkawDhOSa9jwnQw2+ymsK6+Vn0mz164jMH9v3LP
hBfVfWDM4uJo+GRKyEe/QmhytuhVl2J+7HOWtKQv97U938I+Go5Ki8zrgPY0cebxxnUY77nUfWgx
8pKl3b+F0bdamzvfNELrGEpAE3aihrQgr7rSMAxO7THL90VEYlfYJp/t8sccqQSujZK6JLRGzog6
Oqs+qrn351huRzZGyjaeWN8AYaEAiSvpt06+WNfC6fAxE9qx6RMsRpZLtzoyyMs8GymUzczBtSQM
JHXTPhJ1LC668cv0kFevtHaaMOF7af8adnHzIsfPRN3enD6G2uQYCeZY/jVkBLc18SI3UUNCNOl/
3hkw50ZN+o+xL7pnJbYA+F5gWzUVGWgh2YqSXxMHVdDU4htG+FdHEfVi6166QyGHj2r2yNqY1Yz4
cRKPVhvToBnp+zhRj4ndv1g4+BOWj+3Qh4QK8TF3HO1HqForiDQDR1nPKlHb7ORae+3YbXktW3Sf
B9LW3dPUcvlEunFmv4l52WiDKKm8kEjv9+5IWuTwhC+0QwKQ8EyG/AcheAruwV+pFKIMxp1RoBhE
jfneaYzmkO/SnxIidvJ4gD7QyB8pKlo+WEjoTXrHLW9yyTC60JiVVLa3ccb6ouekJ0aR413vXyml
XdJ29I6dg+YrEBkhm+g7voxKvo0KlMAWBCE4daSg9nm4f3V/0NC+nwZTOxTkDT+ogn75qYt+1EKk
JOpkdfRQhSNJMsOMQGX9Xr9+b2yHbo/1mER/0Sb0HDvGdizdSt8IJrCH+4NuCrXr0eP8/b1wwT3Y
dDAkrjUlD7qSyQOj/3JUKr+lE5UJ//v9+1dYtxxmgsbZSHenxxpwSl/J5GQ75cUiafc6lvVPbuQc
sbU7rzNk6ndaQY0Imd87fr5L0xiVVwJAOKhDQXFjn+onz7PezXmtgTHS2seJcUBCS/kPKXaBudTN
1vAYfvV4XraaxNuom+H4kgJNXoa4CkhmfHYcMk1nK04OJidC2IH3gcXfqDqIfI1DsJXZA7Zp6YvQ
eR/ZvDa0gb6RlfSrGONPYowObP4n8OQOUmJmea6BcjBp7xtB3p/WWGdjgloh5Wojy+7kljn09Pij
KL46zvANS/OmV41BGtfeNBo/ydzPmWFDq6EqbpRzodnH3LLbMbU55IpHhXpu4VFT2+3J46gTfwE5
2xhsca636UsHnYbmEXBoR36Z6t+KifTU6L03vrvwRWxS1qkcJyJaax3WZlA5oRrpA1p86VuDo2+K
Hm+LmaB39ih42UxrmVM5PVqNoQNKf12MjNRg0iwWI0dSId2nDBMDt+LmAc3djrW1J2e00cHWrDCH
jva0YxhWa9YiSHRk908hkDgWh5AQh6x/0A5TNkWfhV256FaYDxKGRq2zwPG67OJG/EA0DF8Lgiz1
uWg5dustNw0f6Nim/ZqfqWfrVtgeUuJ+NkX5PRvscZPYosTFWHSBFlKV6W55HnYgjJSS9/k2ed8p
z8w3qozWQZpIKNL9CB7xUmCbHawV83Du4ozqW1bf9a9oxA9scW/MecvGHOwXr3KDeIl/TAhJ3fW6
IM3SJ7ki3tDB9dcS1xYVl6tpW47PWZU+4EB4gjsmzbozdewvU71zmvBsUmwH8cFyZsnZR34zb+va
fpXQRJ7bAfFExohq1v7ppT/S3oU1bdUK6IliA3YcBzZy7FyJORBhsXcqwpXnsS23et+d+H+/jAO5
sVpfn81kJju2aBv2LuslMmNzQ16Ivq2SAQhUp5fNbj6TOL6fbFp+uXf8tF39wNi+M1M9p+4hPXLC
A8ZHO7MoeAcKBKH5Uj+bjU0w7kLhVgiRJDT3yXNHGAXlVuC/HfmWqtqyZ/4wJnHrG9BHKywCFODd
Vrc7hFfxT5LeeSPjPoCslDt3SgJCK1XQhbSYh26zN+3isQXgEThZYelzuetS/R1S8iuva1w90tDK
B9zhQ0XsMeN8B0Hfa1tYa+4xJTBK1VoIHkameo33J0QSgYaWSkIzbY9R1x7YOVG3qjXfogK0Twfc
bsV4KLWSMN45ubXOupOmtuFXtecFIGjccMySlmfRNi9r7eOmHXZFYnVbsnThDWm4wuJRBguC6xw3
TDMqyrsThwCciVuFcusLJu+UuJZkk5qATdjH8toxAjR12xh50zaRlW9o6RP+BotWl2zxF83bujG0
ztxrFgdhAVdWgG8RevsAHUrJuYHBenTosh89/XuX4fIwakb7lGQa4o8LX6t+zAkusLwCtF+ceyry
W+mZhywHS2mMRgUQ7i+9QXJPs8tLdLKKojzy5VE2fUs50TauTWpPhKAmaxtnN4b6ez0D+YBgbOpJ
fOpHUtDd17w3OpTIu9CU08F1u2uZQ9WGDkCcNZNUYhDivs6b1mh3R9pNNubCEK/LMd0P1XuD5IWs
zkjy8rQv8xirjShQUpa5OtkYVwJHd3ZWmx5Z7D4nSfqdVJ1yY3MYF2SyefEYUXLhvc7TuRbhV5OT
KOigo3Zysp514PpIAi5bks03Tr+UC+m8qjL/qkr1qeeqSzzT3tCsy6BeLu+5l/90h7baV+U5HORR
Vc3XHDN6sAiSq8H6qJ8DOo1MwIiG5GM8CLtBG25GmxM8QwPbldbI73mYdFSewZtXSXkBL/2BOuBd
lcN4dDr5a1g8Sum54daZthsbrEf/oaf9f8rjf6Q5/S5Oo6OB/5FeSyw7wW7/FKfVZS5kklXhaW1b
i2f5uXIItUQzShjtqMTeFFEBLIHHrOhDXHlUk6UatoWhD3pMPlsrdVrEkk60V0xHf3hyH4KmTDqo
XXKScYMi8qWz40MYpRVigongEk5JK8URbyHWdC/udi5twkD04PmZd/VEH6+IVuYPMnJ3S+znDsSs
ZjCXjQuZtS2NVV2PEtWcn//wBD+EK96fIB0rNP+gNDRplvjnqzdEpdO3ngpPFmsemVUN00QR7dIl
1vY1T5xA35GulRDGUV/NapnjC1OUf8p4/E1gSB6Xrhu8j4ageubDe2hYfasppIcn1DSQFAuF1LET
lLn9XjoMndn6Zlb0UYfY7/4gb1x/9D+1jVKn6Ia0OaHjwv8YBVYrfDmog52TWCnpFrowieO1yM/L
/Ls9TzlkS7Yu9dX//tKb63v/4TcbtKwYfHJpYLI/hmgasiR7I8ttKKgYl6Cun7pRo8e7NQ6divcz
BqHGaKfXYpG/SndpAmnd5vu0l/cSxDD+lU9ZGszeAP5WTAIOvqdxrxmutl1+yx2GeLQOf5Knrtlv
H5+2oEpJ4sm1+Mh81IPPOZAP6ZHWSfQN+Iq2nMZVQVBCOgSpsIabWD2gDXGzZDoslBuG5pJdEOCS
xl8P8w5VYjKa5UWlcO5a1yG6budDajZPVVfRJalX275Bv+cKbQ9vjIh8+ZGPst+PbQLhADWxyRFc
XCozQitHkC1QdIJ6IjH3UNNXBm/j9d/fqd8U8OypDguZ1Il1hWT8ELRYFhjWeKWdUw9uvGm5gDe6
qLf10H9pBZMgeVWZb7jJ58ZJ9d2//+7fTzd+t2tQWuXAfSIJ5t34jzzELDRH1O+tczJ0Z1ssU7tD
pNlvKzcMiOr6Uzbm78eVtKk+k7bteLT9fjxLnY58ANSSmOJN7edYVrgxaRhc0f3UyH9NVfjz3/+6
e8Txh2tgLXQl6BFpMZaFDy9tWuc1yAdZtWkYuttYS3xG4r3RWsTZ9ivYsVIEcQnsTxt4VZFFHWI0
xIIvAQFXerRuXOsoVPV8F43mlZf4hWCrIuRBI718l3JgLZ2yH1VbU5sNkvuHv+D3A1SSX0qaIJvY
mmT64Q0q4iGcx8yxVgOhSzYS8H3SNjejl+o0ud50MAzti4AIczyeLoIqbIz5BMa2yhHpc8s3VbFv
QzKdM2v2oDOcK6UHn8y4Uq9L8Rba9bL/96f8Xz7OHsmHBs3KdBv9du545hjrS2WbJ6AGAH4btsOW
NAigADxi2DeCYjU6AIWrXP9DbrDxX848PsmuIwCgyYL8eD90AW/53bl5Iv099+timTeGRLkzNOnZ
ELD5YTPMV6OT1cZKOriuVVPbTPim0fj9KUzdWD9dHz59GGQsSdsJvm77Y1T0oMeFiDyHCHqn5rxa
1UPLqvm58fmL9kv1xlbOBcd8qLla+Ycr2/390vZw6ZB9a9GKCRf+4bO/cl2SGCL9VOn6VzDBCuWI
mL/Ycp+L7HmJoaCFnQOBhiuFo2MNY86HJImcdzc2D2GmGd8bwz0sfWk/DuIEcu/HRlMFDRWo1LIl
wy6GuHycLOO2RIwYVWiRFUFtVDpQMmjblBOYg77v7MLZdNHaKoKm9kHFaivAWTYYRuxdXjfc/WbH
28Zl5gXYrp8HavJ6yqjOkBLr0WDPVKaHnGAHq0I1a8wq8kmCQ/rVMqZ7jcG9zCjeE109m/Tn0O0B
UTga1B10Pn50IyDWYbqoxHT241STvlhpF0MM8/s0ioOWoErS8vS50RjcGGov7TAu8GJEv1otG1XS
63QCy0FeCjd76VR666lpYTsrjM2/Xzf/5YZNFj0rK4VgVFFQHfXPs7iI2R5nLbRParTkeUntPUqD
70nUSpLR9bNUyDDSGc1AYrDItHa3KZLilQ5N+6gvDeQyEKyq0RWbfbb3jBGcAC0jZEnVHPvafiOq
iNyNnmaVf3/i9u9X/FqvSEOq8DwpfiuwVtmAbIUZ8HSXidpoTBZt/kWek/09z5t3Sa5FltnuNV2W
EOtTBidd9LfOI9OU7cF4RUKTM39xZsX6JaRsAvRZoB5sJh+yUxxTVYIrJp8UbNV2gOXbk6yH5aiC
a6BPMje8LwKbNDHIWm6dCREUPuVR6mRM1e0+WXXs/Zf8hliBg9GbzG1mxmDIcMtnKxdPkwYXQuIB
Mc3lOZiyGKaQI/NQg+Dhn/R22rsUFaaUPBYkfsCWLUz3glf4MafgedPgBjuUHTov2xy//vuLa/xu
16H61cYdx4HKRfwxTlqvW2zYWIJPmTx4gD0PrdvVW+Rs+Is8+jtVl88AcVCCaWkRR1Tjip8iRBE0
mKt9k/7hdDfWT+E/DjWHTFsuGyxEnG3Wx+dTxy3EZTMvJ97e8ei2SCpcdzuVevNAIwey/yfC30rf
rdA9Tnq1ixaU6oUL8RZH+Ff7GOf2H16i3059npLEOkh3t8fd8uNJJxfacxXg4cmMYoHMlJhQ8Ipw
hG9IIwN4xkRe5zpkwYL3z0eHVPdcH8zz2grzh9Tsj+1rplyfC1pjY+2q44a9Ptf/GKhy3DlVG+rz
iTxbfIG4E44tVT0xNOBm7HnTQtNE+grvGXSOZgRuz3PTxupRpVmxmev8Bq9PAGXXWwGxoDgskCie
l2l5/8OL9vvdiSZcZ11KMDexIHxczTIRxWSBuONJa0wM6g12pFzpF9SxHntaKg8AsLQroPl/DEPv
oHn7uuTS9nBv0yb3LBZMKCOBDJFqmmMzYDpvGplfsnm8RrsJoe9zVU+5z3H30Hld9cIJkZ9hLDEc
jdXW7DmGy7StgtlKm+1Sel/DovupL8g/y1mEO03vcnRWVeEFUYEg3E4op78Lq6OaQHLip1AWOu1e
oNS3WoqrbAJbaa/I3W1n1mSoYxY624SCUWnc7axeuvu+zVYVmVscAAsE8iDH2y0lub59ssyPXNME
WC8k7ix2iLxRk7Rf2QWJC9DC94eqm7vdMJfW/r6AlBB6qF9Fd1lwS+IOKZzHZUaCMGzz3jXfjJlx
PknVW25WX7OWFVfF2ZaAJeOIg/NXo6MHGcRC12rRXFVkk7Hf997j/RBNAA3PuhxeiEj6qpcL3ght
O6K0usSG9tyaHUacCS2Fa6mrqj5D+Cd4DtZ8pmY+3DfpOGx+TeTxYA0isKriTkC2szIejCzmHpeH
h9aypz/MHL8tu45tsOnjN/ZsSj4/LrtxgUMGNVd7ilNStdLGv8/Q1biVeICJlYJAGOf/+9Vvk7fv
kP0NSeGKjzN+p3SzG6aoOck0JbuqtK5ZP3jnRCuyYzI4cbBIse+6GJQGVVaOmedvvYLdO/IPRd3m
hwXHYkx3pbl2hUvD1n+7pgqsH0ZNVjbUtPZau7K4cBFxC7YBbJH97rFvWEcnCq+a1c/B6tdYXD6J
dul6n5JU20XNCFUmx2scF98ZRACOTc2vEDpOWs7sRNZVsERPAvovKFFm+wvttXbabstpMv900kvj
tz+HM144juBvMWlstdd7038cZlYGU2kh2j5FUx0Hco0cXHJbP+VtAq59/zeWReN0/yotMr+t5vg4
uuFySjqc0Jv7lzJE8rTJZJ7tZqF9mqZ0Od0fYqZ4JO4Tg2djB/dv2VoJeAh0sVF1t5xM+jHquutI
tkCK3uu1CNIUA8VjPx+beoFMSRxxiu1Ey0lMmP7/lzrKFE0BPOMcF6ckkvRNOO2v3Ju1U1wuE/f3
tqfrsA1tn2I62n/CAdlSJuhXsdNDolXw2gkVjxly7ZDguyWfZLHp1i9nzEIQEqdifbh/5bUxC6Ve
6DziTmZYFTolbR1mmSZ56UILt3RYqwO7KMUDjrU3pY7MZope6p6bFqcYirn6NSfr26417gKRSQZQ
9Bblyt67NXY2uAT04poTb8wmer07M/+2X6EXxHKnet+e8AP1M7RMlVn1TYu/GR3xwSKn1NCKGMCb
eNoJbFobsuHVIQ/TjCio9GhCbjwnxmC8FjTmtmhZyNhLoQoyCFZjtpozLfPxPuOU9udcyoubiwDs
OdxVNEbex7N5rG5WQohYpVK5IxwmOnQYxe7PEg78WsC9H3uyE33dJT+5S8048FI+DawvMPNIhMjT
1LqLJsr+kiB+YrmokNyb1uI3HVhTVwy3MKwpI1G6R3o4NYyWF77g+ffTmmtI12rBfamttICq71Xt
Z12pm8ge6wTBbJmiwHJGxzne7TrctjQCuaGutIbA5awrsLfP2OVxaxF6Ckg5FRHiVaEV+4hsxY1q
Wac9W1Eu1v6Fd/bQidF4Ha1UbFKqmvGAAsnPpZ1fULmsaif7YqcozxQ+in2HyHWPc2stXWF/8uoW
7jF0XhGMEfmDumZf5vghUzI4Ohlr8D/qExjRI1YrYCjDOsgsMo5mbh0Uyz4a9cUkw6c5zfHoQ32k
RW18KXL7k1XkX2SrEJb21MvOuOKPZt/stMG16aYxsPIp0kV0LP5VhKuvGczPCGeZnQsim8bGimng
2o780qRvphtPc9M52OP/Rij1FNmhbJ5LWj9GjGTPd2PqvMpyp9p7NdF3QcKA3tqMfpdi6h9LYyER
TksKoueQVw1Z/BklbE1iKx+ju7s4RGF7swYYJi12qMWIvulqcfZea2T7MULfN+uZ6RdJVGJrZV3H
ZcDndTGfFpQxryMacVq6aaG5/zOr+ytGHoPTVnfQjYAuuP2IqCUS0y1umPrFkLS7PJbJoSXHz7O1
4iDIf4Qvxrw4Yfjbkr4X4cIOxTN6AX790rzMZuYGuk1msJZi9qIMZZNw5/UlfaXkzVN/WL2QzKD8
qql7yBMr88UCw1pkq/4I623QceXrWE4REGQHS5FBZ41qvfXOCrGtjgSyiS6AJdHRSjiFWp0LohC9
tmtE2gYdqpFggMC6OiZh9tJlfholN3wXhtorBQo9nAXncT+nP6sUqSjavuqix/GqTMFwkiGsvHjF
E5tKdwHqzbYAkJ5fu4nYydJy/YyK66McWqZMR9WvzLV+KQvriYkJy4rXXouuNx48oSV4Ip4x7uQb
zFCcMW27ZIT5eQAq1jSe+fsjmj5NP9bldEvsgt5tCaVbYLkaRrfe2VYkb5pqjceKi6lmnfUVYswT
RQzYUkyGrqHWLonET6wgyXr9S1lNYHLF+JqaJLyPmOmDrlKPCIjlS5r+xY0BhpXUolOXs/WwSdbK
xLaJmNfad5gshnBACHXzJqN9BZY3dno9Cz+Niuw0ZeqcT6c5jV2sJd03iuCafUxGqa+qlDxKZEln
MsqeW32yeUm/Rb06evhkTqmHCG5G/L6LobU3TmaoDUUF+VuevvWt8CfcVrSaTdNhIMgQlpECQ5tb
XOMRbh4VFbpG12KsrDhSnrVU7SoiolyjpGG4090drbhka6fJk1UA9XUVF35ZFVag6XjSehTmxzgv
9KOa8zdu+RxUaFR5tXWAPq/tMSShb/OZiT0sSNMQZJDBe9U7m0mV451NTSpURJZszxUe3HhDfYFW
V1zNuv3gJeJXqpxgpvWDmlRYmtCe7G2MaqpQ8N0IZ8vznDMu12HgFNZ7WBN7ShqCueukzdycpY+o
7nkbkkonttC2YIBHnF/aXmUYBXCLLQ9QkgBt+uIFBm7iXYRteYsrJqedoMYr4RnpudGvZq+LB9YW
tGrk0zyOjcDJj6wVbZIpthLMfj91TVC6prwgoCMz0S6jHdItnTxYXvoum+ndSKejLWo85+uPhhSO
fWNNa0G6I7k4ppeRU2jrcoRKziDqtlTiC0UmksapZAv7peaozN22uC1zWezHgQy8pXEwnAwpFp+w
l34d6saWVzLZ0u+Jl3JuV8tIfCEjF1XeMiXfdO+Tkz5Yce9+dcjbaO06w69FvGsyjcMLKjX/f9g7
rx3XkW3LfhELJIP2Vd6n0uzc5oXI7ehtkAwGv74HVeecqrpo3MYF+qWBxi6oJKVSUkpkmLXmHPOh
/a3zlDZL4n6UvoeqkPCOY2j02zYynGtZOXrbjd2dLeVPO20PwRjOR8vcOCyl2BhNP5Fz4D4s5bPv
E1Vg1pZ7cAb/VuTxzabG/WRL/VU7TbQp4uJiSzM82F1prmeB1DbGngh8WxGmDvZ6SGfvAAU6WvmU
LqnFsetInHTtacoMvRwTds3escxba0OuyeujLTP0Ij96Rufxvqtvglhh3J/epa/as7OIracY3U6R
X+rM6Y52PtBOjmKM1mPvIMxT00HwKhZRp2evqvdpnFgXd/TOc1D8bPssvEXIggQFnn0/d/d2gi1f
xJFe19E8nFIr2iTzudJhc0NfhqTYaYwjnWcgL2YXbnM+jhRIA6UgCAI6e6nDILm62CcsbQWXtvM2
wSygZEfq4+EsJxNpFbRlsu1meWmDPli5YPCykPSzRzOkb4SxGsZ807aWtZmQtpKeSI2ophC9pZ+P
ptVUxzxrkk1QWs8N1ZFs+GG6uxYxgtNF4TFFU7JKoiZHoIfh3qmw3nsN1ne1WBhxiOIT7gSNuuQ7
0uLp0PTijqK12uisaxABALllk4dOHmv02mqD7kJ6TbNPbfcjjYS4urNcjErZ0TaLL9GknB39UGuV
lJgXfLw+Kenq5873XkN4vrmTGaeobFs0e+xA80a9VkKa58GJNzRR9brXMJZLIQ8Wtl+bpfkLtb23
UtvmuZjRq6goPxYpMSAFttWt9kVyQ06yUzP2ZgAl/sUaeownakxP1B+tLaaMYsG8l2yYXbhz6TvD
eHdSFI+eZiZjgbz1KAJIfLLPb8Pshk+UTrwUAWVKRxCBJW2/Vo7fqP41z97zA3AS5/50f6xDEU3v
ilAkF9b7gmEcSTckYzClnPkbsJom6sIYTeHAwTk7G8fphyMiD7mJRTA+G6E6mlNsXvvBkCjhXShD
rpfvq8R/ykyn2xtlgWlmRngHswChiky/+2NORLMacKyG5Utn5UxopfFqxk6zzwQBNb6TIT5xFWZw
Mk7CqW1eCFhaCcvwlpkzPpA3jc55zD+PQr625fTuWSp6oVqEHqrJ7acRkzXlIQAzOpOI+XJg6TJn
14K3CWveOJ9Tac5P9gB4oCMJ+5sWxRNOpMEz/N8RyL4ObdUH+2Fj09n9BTjnOmtnqqB9bh27HJ6x
6XBsFIupCgeYbDAdjZ5UF4E/9OC1wXfoADbOsXPb0yWbI70kFrTN1nFDco4s6E5/ioAlcALEo7RT
MRetvFarExyfT61rb5OwqZ5RY9dQ84KJVsDwHIjS/1CcYOGMLWgoZHWKEUe+NB6aG0aTYxoH2I+n
IcOgHi1zBlutqUxOmfPFaw3Wg5VEktzIxtr0SNZOsmnTY1Lqe9zO9c5x5uiLl6C2mbyVqrPxHo9k
RbmZFDd/ZlbukH7rNLHvkXCeQsLzdpYCTqnxUodpERJ1hccRed91aJ0zuULdsysb+TyOKCLHZnZg
8aNZX45bhSZ8rToYLnJA+Tv4YnqZFBl5BCeG78w+4dbV6OEx+ux0A5BgRB+76fyh24RKH4nlST6x
w34H2OmcjdLEYGna1Z5v5vMEj5seHaNtlJnrJkQdWnVl/LwgZZoOcbzOJwdAk5heyx5ogcphbBYY
uykbBq9F8DWaXQAoVviqwK/8yRXhtO7Wck6Z1pd2wWBje+Jow7xYR7QRgYMn0mm2WZV3KwpnaK6q
6ViaBI8HHeGwzjhO4ADGLVmj9bloBYCLIicQtlDQDYrauTDVaPgQNgKkpvpNKSPc0lWx17Irh7Vh
T/poWrgioskVuwyR3lXUYoeYJz+XNJuOvd9f7ClpTxNNlsDt7jwd4t9MI2HOcwK2QqQaE4lj+07r
fl9H5mtFD+CsKUg/yluzTH5UIz3cEOcrfMwou2CxZmi2vTda8G+q0rfOwNXlsILTlcxwPLoYRWXS
HeoOr6e1NwoiafuFZSQz9z1N8eC0spDbaHE1YdWXT007yj04dHxWVnBmIBn3+KuDHeFK5HUP8sPu
B1Js5TjTTUC5sxrjZQyrtPEJ0qsVE7bWe9rcFIF9o1k2wXfFgqJ3ZVF4LG2nrRcp5O1xU7HfquRN
gRo/WX10KvuiPgdt/j3uW2NfxBOODocuWC3ohz0QST362S2yrYRktHCdUoK6wcTZVa7snkXGQjLK
uu86CTVLbXRZQUp+dVTi/bTpu3jpVGwApPTnMe7FqUxdCma1O5xYDqcX6LNNNMfXqU3UDhNAuOpo
lSABB3Pi0WR1Ez7DChXVmroFdrNJHQe/8w5pNN1iBJdkLtq//U6719IMLjrAFyEdPCmtztQhQZa5
MQ3xzUFxvPXYUbBpGuf1yOd38Lt3FTA02IJpfVDq5QGCYm1kcuKHKwsy2wMzgdTcukU6XY1t0l0N
d3hrUS2uZd+V2ybwIjbs6bAdY6u4UkKOVD1dlDudAvYQpwYE2ICyboviN4eq5XVnP7OfLBXIF/bn
HJ6LQbZMb2MAOjwPnSd8ueca0D2iWye+U7/fjFnYbv0Yun7vI6sk3YDkvLYhQLtrn6xm0J+HHZry
VWPG3ZNEiO7gWvPHWd78wT3HY8I3Dx5iRyLaN9XxwIf10FVztZmG6inHKkTwOerLFlfFCjTuezuI
txEbMjYjeN8kMvhZBCYMBtGakR/abYIHrbDbq+I1j6Fy3wGhf2OtsmqdoNhjq2WZS1FjX3QVBpoi
u7Zkwz52mV2l/yyUFo0njpVv7aRF63V2mbvMpWoZjsWttRMWvEPxGolfFjAu7OGtZlnlHsy2tj8D
rIWi+D2e8MwAoY22iV3gj7TY9k+2CLbYLK1NJPt4h7PtEOOOyWcht84IOyYJkyvOwZ/OwELOpzCw
8qzWXUU9jiAE07jV7LdcUBKzrMH7Oa+96hthDvG1Tip2O4H1FhbeSsbeVwFk/MlOi2Nn+sU5a8sX
YtNo9goH7ks0PStI6yiwDGCyuResZdoEx7S3z3IAnS+VcD9GK3W3hnaPXl6JJ/aiFw752iMVm9aZ
vTFSPMaPFRyo+rWV0r1IUR3zJ4UI2oAw+oTqRPgF97Pp/04s6lG4MjF6D8gClOZclShWE5/9a60Y
dkIpvkiO9VUS6/4o5nHCWWVU29DUW4aJdJf26mxrWqCj1d7+BEEuAjLgT9OGjEeBwYGqxJSRau+7
VN4jzbE5DuiMqxo7S06xssxeQ2+xV0qEg6h990ELbx79W7MWRtSzco48DDPZFdeYWsURwa3tgEVo
nqdfvgecbzazkIrglCxewWVAlz+bLO0OsESwno/zd2MPlwfHT0hw86BOnrLVehLJuHngu6AKwE6a
kO3HNulpyqZY+xBN0ijOTx7Fy1XuAnQhBHPv+B1VWLZ1QdXIvaNYdocF2ymmIG9Ez1thLF/1IwmG
JAuexj7/GHovvbKUJ87cE8xdrJuOSd0/qz4URyF9phRNGiNFUyp5y31mpy/QeeONcIkajNX4VTld
v1Okhqzz3KP26fvdNgwUG71psaj0CqFNIs3DY8YfekgSNal4HbutVuAL45jEhgrUbipK9cWT9pEw
Oj365g0TrelOzbGaaJlpgENAV9bATac7Ek9/5Xd0Ss1uOw22OEYMskPgSQIOzec5yK2b6gCEDJ2B
Y1spzh02osGy2Sn66HunoCYE3cDR3ALZCFwJ2TdU5H6A/lrPgbcvlmYidGLCFXhvAOHaPf0TcWyw
B61miBmHaMZYZUXtN36G+cUetn2aWhep2putJu9oaAzg1NLv4al+WkNs8agWNVSncLocs9yUG2kR
kGR78rUpbPlSdJlzLJ2eUqJR3rsb6YgO9Pr40gX1DzMogm0zOu0+QJxAoSIYdlR8rTfCSoZjRdej
7up74cJyU6RLqIgJAYP5EUmzfkkL8Ba5Dhb9RnrNXoo2cAlxKawNw8fd9zS4AKJS1nbGED0n2ruw
Eh31EzXkjehgeGTQTp/RrNKkaz29cj0lORtz/SRwuWEcJiEMH6R4NgIGW8eWwSECMrNuBhyN7JVd
WhHLkdtChcHqO+yBnwLocquYRrh01jVTLj5slWzLyfZ3uTUwrxmkj5ph6n1V+meQ4M4itYstpj0V
N7MrP6Kw+ja4FE108SZL2/5kjzNuU/SPYD2as+2OP9nzJwQK4iERqH+fmK02jmdXFwmoZCdwba8o
a8NUiJ2XznW3MwPna81gRIbSyWXRtEsm53vT6vQdvcGXwGq2YH67Xy71zjj/FFSBuAyDmVwdBmQL
TdnFHmgfBJRbDm41/1JpnWBtKOhckZb0HkVf2RG9lVSMXuo4F5s0yZ+IWDLpZKR6NycJBlOV5gcW
9BdFJu7KyCL92jUmp0+vXTze7bCKIuWu25maVOLF8hmP17vNEugqmothp+beqgDjnnSSEyDXtu+5
Cz6+zbv2a7BYESLVTE9tW5vPyqpA7pfNXdfydzVAI7NVVuxzZfifieBZCHWzcas13o9czc7OZut1
kEOYsYAy5C2e7gMUpHrvF9FG+BmiYEpsawgkjFVQ8nOMSW1+6VBPn6IUDnuh7dOMRQY/DzLZI0pO
Cl1hYa4Su3pV2fQ5qo1pl4DQvUSWOoulNOJp8mJHPL+bsu70DR2dvtkMZRtjItQyHPSnfIidO9lk
RrRyeGttq1jtFj1N6KEdXxMsmwdvNDk5lpu6iYZXMzw6XmE+FXWyr/3a+hQnauvbZvm1o7uyL8BU
7Lra6j/5bXlk4b8ZPdzuKzJhIlRfJoQaUJHGh9XorwroyXsSYgMPQuj05cYt+vxSzsjIwtI9+j30
KXbxgdef62QAPsxr4wDJV0tLOsPvAL5u8Lb7F/79+nUnmWqF/51/zNdbtJZ7eCFn92bfg7fis/eT
arDdrCRxu2SnVZBcaBttelYQ6SYlzmvjbkNGYegA+gDeuLuo4ClVr+jYCT0jXw3V7N7ZbLe37e3r
DWfZ6iNYWetoNW2nrb1zT+0xvaf38T34In6DvWHV23iABSnnrPGIcjN7afvt4NL62OblLvg+0a46
mMfirO/qbr/Jrx2idXwmeKJ82E9rCtcRwaz11uh3g9pTy8e9ihIEB4l5S3Sp126TvCVDsyNFrcUt
RaNyaILmAAhx3EfZ4GDF78J1JrRxDFR1w3ZHqMaQfFV1OXGielv61uJ7zkJgxXLWAA2a+4e4qi9E
66qPugEGMExGfdVI7u6DMt9ngialGovPXMlQJtUxa8y0+Ewlee12SBByN2nxljvOZzF6VMwylptZ
dRYYPirexOvnbuut8Njo3b1XGxyZp3sOuCp6vfvP+CrbRnmkRhKI+LhonYYsQ3Cff970EyKVYqLU
aI1k3cmH2naKWqKjHjcf13LJoTGU5cWinXai83UxkktJ5XbXLgmB4RIz+rj2X252dEcOsztusiXK
qi79JUQtbrm06JftpiJ4efxkjjx3nbodFeIlrifKxMWnQbh7/BAIfnVql1i95R0oZRt/u7+pfIpw
eHAqRWDP4yLOCAGKliSgv+57XANrswz7zNkFrmVreU1ZMV9Hc9TO68dbd1NClRx6uuvYItUZ1N0p
Iodpr/uik2ezsYd9Dd5tdol9ezynXMLKHtf+y31ZC8DJ6oqO/Nri01y1ya4jLxnCSZL2GyY0iFBL
Yhg7H1LNsHUWVTbv0THaDD12gkOIRrVdkCH118XjvtjvCkp69dlYPvXHBf1YaqdpuMS3Th5xjYmB
REKYjPqjS7oe6yCS/B4xWLT3/9QO/n+y//8p9d5i2/83xdbmo//4V8L9n6n317Sqfsm6//gn2v/x
W/9G+4d/IGpHJes6yK1RcKEA/jfa3/+D7RO+j8AzwTxhA/kL7R/+IQI4PeC27UWf7SPi+TfaX/zh
4HGiciiQHIY88/8E7c/L/FMqaIYWinuo9zQV4abYDwXa3+QjIsnDkvw3EKWmUSftQLAo1e0zcSWO
2GqJi/WMl0r8wtM6Q4gJCDYSqw7bv//WZnYZ//YtodyfHIm18cmJqEa+q6br5e9YO0X9MftiNH6O
ELu7VTYz5MxiBmcyNSO9mzYI2C6umP7gp9aNV8jXzvW1TT9XyvfUrtguZLJJBmiLTOrLqGzVuxAq
TvTDTYYpXheeHdvnJhmLp9wIBDngysA+NdZGX64cE0DgZYAtQGW0YoW8MgPCjZ7iAW/13isC197b
eHlpdWR2nG7Moai+mUGABaz3iRjYdGRO12syG8IlaTp2WOWggbB+2Xqi1yzBIU/IOOOyWSVEqC6k
G0xMFGgG6V0AE+Vj8jRUyM5QhfVFKCWvlmkTS2bsYokuCedOrQ8/6fL4CAYoW2QfhQnhWeV5dlRJ
qWg1Js6LozCYZGImOwWEiNUvPMKG9nMd5d9hmxOAYDhhkVz7eCwBFRR+RGvbdBwCS6CLws1CNhRG
X7H7wxUg2G1mMndFCdA0tfSJBo/INiMLh8X97OvwPmBYU5+EClrxygPD5qeXTMknIgaLHyYqR7mX
eQu8Jeu6BlCBSy9urV3RfyOhFHudAEV4K0MGR9uOxFtlYdNOLZbcgJ8x21H5hHgIr3CyT7ljO8+V
VwgsANQi2nVjETu/lm3kfxp8bPw7AhX76Tkc4Dsy5mUZcbw2GP5T1/Gn0oQWSI02lrSphzpz7zV3
7DFuuk09zXTftbJZ2qX2AFVGwrPbobyYJanixljdQWMZwW/XV0KujHBWIDcn6nHwTGrcGaT7dT5r
/zGNU+MM/AkLcml7bNmdppkDaNne6PdrjLzKRwbjO8E+CxS1j6YA07yNTFkCJ6CcZB9A1JT2zmO7
Zd6Id7Ze8ZLbGaVgV7XXAt1zfDWI1PHfKxdizAH6TxCcIkYU4dD484Y536Zmw7dC7jrIBLZnAysn
TVPTw1p7yufY+NI4pX4dfSFeLOgtW4yZTH3Ane+mr+MLZwCdkt51KXCZlKymvkh/Fo6dvxkdYbCq
gsCELDr93o6g7iaD/CnKfw3VUSdiQ11We7uZ+q2PBnvLFrVuVrNZdduk6MXZ6az2mqJpR1VD4cXI
ZwxsqTG9FZ1n71Ua1OfSb/3LlJj5PoxUuYktIjej1imPnRurV6+Now07Sr0GgZYd4kHYRzOK3XdT
t1GySsLUxZMnfjml0h/IQ7ubY4zOcz2o6JlgO5a6llU9N9UY83mQQqeSUT4HdTx8HwurOQ5mKl4T
Nr0ocQY/uQbFxAMBvezlpKwvZSVTskMyOqSaUwWcWL4jYxVETpCVErYNMXgyjXO0tazFgN7Fl7iO
UtIQa4v9LCPkE16L6ls1Odm2HcL47nkdMtYui7a+6/f4L7ASznrqYNXZkr4vjZYQBQCWh767Cg7F
/QitbudgJriPTmR82Cmg83aom3f4Df09GDJ23BUBgoWfQetDxXX0MrNgbPB6WKCpc8dobkNnS5zy
luMnIIMuM3+XZla9dkMpb9YUJEA4sMB4yDZK++jI2fiMtBVYyOgXFAa0xqRsJjm4WFHgcB8pvUJF
jzc2TSB6byFy2ZH+SVYj+KIaQv1PEHgARYHTHDP09DJ7RAV6EcY/j60YBgdY3YcotoO1Td9hn5cB
ugDpgkYvKRys6Ldj6qCg8GOw7IwjBBNzR6jFK51+79ZNrgSQlNTbiO/ngBHKPYKTm4520xtQRTJj
1yRk4rWpNR3yQrn0cu3pamR2wWyloaf14JijMlxA0K7/o1OOAVOhTS+mWEr4XYOowRbNXgUka4g0
bCFxet0t6Ho6h7pJPkWy0NdkQJNo22a2Qyow7Xsw39sQr/HJDcp+nVF6h9fm2Rt0ePZ+SByoUaUO
3lEyLDGLmXvGUUOBI8dgg3xmeo5KBPh8Bj5DcpVl7Hnreh+aSx8fKDN1DYRjIbkxe91RU6rtudlR
AyQNtSMpyoit6tjaNUYCL+pvvibu0C30cCLjJYIND/2lZ9zcTrFPkb4ercPsjRHgv3hE0omjiQkh
gK7gYEuP52jfNg0VQYcwlR6C5E9qTfAtMrLiGh+6RBXU5R55ULpu8gx5SwlOMQjUdDRySHPZPNDB
yjBACn/gG9d6PCZ0QA9VOYBEEoLtg0l4cokE7LOP0O1T3gX2kxH5w4YJ09+rMCt2ZY+DNDKwbHN6
M4j2OqJExmyB1krvWkcEvxPHjM9WauY7Yza6Fyhx1LVdMKGZgn2DIhLlQDkjOJ2DeGEl002CR3ci
NAscwTioJ7jBzdYYyvFmMXLsZzCm28L3ovU8jfE+c0SxrVIf0oNJgoFrQHWlzJBOlELEuE6rODth
jpfXJixSPCxiWKCQxWYid3wjalJlwgHb2goJ3nyOa49l+5zA9EMGCEJvXJhi3nwcMorq3kzagb/k
ydPjp3JocWaUTqV3oOPkZqpCjuG064hhzYDuVApwU2YO+0SVywRCAJlmvqOxYLog9CyO0jIjs22K
0EtlM25USAOEvI4mc2hnFpdUD8OLYQDld0m6O8ykGh57jevccCe+9nZG+9kxzEgRGgcK9+4WGQWp
b5U37OfcG8OVo3P5UXcNLC9zdPbk1AkgE9OgcDi2TfI8ekVzLIIgwcURyO4zKP95J9Tc3JwiU8UO
tKZN4HnMdm4ncymj65Qiq9+YaVwMu8TyAvdAcJSaLwEfEg3DlhDLt8mZG/ZR0dD1G4fC3JVJvajX
wlrK1J6jKQkCpxhSQpxDq7VXCPG1GzXELA+GJiKQRKzv8Tw6Nu2Yx9L+//Yu6P+p5DIk4//9/oYV
If81TfrPHc7j9/69wwn+ICjDsrDp+ZZH2hjOs3/vcIghc1j9WTa7jn+llgn3D/omArOsy7NgQkXP
/q+tjTD/oIzpW/hL8OJ7vhv8T7Y2NhSSf+5tcDm4Ybi8M0+IEIUcf+zfpfGpn7Zu3gDSKMY6PYSq
/zY43o39DhLPaopOAedRiD5jX05YabK0OsYTlF63T8xDZ9uCFhaLcmg6OaAvbDHzUxj1SHSN5qOY
aiTQ1vBrKiOG6phmdV4SgKRi9Xusl1IvGw3ma0xWcT7v6JEBmgKpGuu99rthS5ThTWRfTF3vcrjb
G5atwcbs/EVY6yxJXb87Sgm7yY3PDkm/Z/dOowuESCO/lS0CGeqK/k6jX0C6s0qGH3EiknUfOK9e
NY3rLkW/IGIyt4nL3CkCLw8l+KtpaFiCLSFntIqNg7eoGrMctcBsVNUuw40bGlFxyw03vzMDD0SB
00NP0U8xwmGXssr4h9FZIX35Xrz1vUgPTDlfE5Glt7Aek5sfsY3qLSY0f4r0heW+Qhg3moDCyiMu
PqjNlWxs+NeGsZUhfjO01CbhFxJJJ0HPe0TNgLxFcggATq1SXfRXG0O/DuHmuvl41QzixGg2+zJK
1Z3w09fAIw/CzvL8NTC/T2N9xPU5/urQzM0yokE0oCgKMRMYVkT1H/HLplWbFsHATtUkkaAIKDe5
Z79XUUAYvKXfrKbS+1B2PFHdkvyhfZRsZC6TunYOlJrus88X2ohE7+spr4+LdtGdjeLCeIQniycW
gSGwynYfIqnBIPBo3Sc3t57D85S+lFFxDiKnpbBjBKSSog4tW5cGEbBxhc0fmENWr0RjhAfd5SR5
290e27wBb8A6aVJUz34Qx3S90h8jcUisMbgwlxj3xwXFJ0xJ/7n5+OnjcY/7/nc3Hz+InMwEjeRc
HrcMnNLrcmSm6LJhkb3/8zUez9c8fvK4OpdU8trYe/nrdR9vw8mCnoyY4XMrZAnX4x9v9PGcLkc1
3WIsI//923v87uM3kPQTx2biWn/8xl8/eNyMs5iu7+Pq397fn4805nfXw78Xx7mGcP+fB/7t6uOB
j5eZAVNi8yXHyC7rNbR08/K4kJYN6WYO8IEp5htFUgSCG3rIoyZ23Q1ddg8xvI7ygkgg/9uFgTkD
vDUyS/he9TounKW2zX0IAK2diPZ+q74+fudx7xBgixdAgFFCOCcXEBCzer1tbZsisMhaedDjJTHY
eU11Rc+MQ8kyS+MSwQ+5PK4JOFJbMvI6vMZTf0ZpfFKhmo80qdSWWKNVldflyrQOQBPFhS2nuBjL
Reim9oV+bcz6eEPZ8jOcLJwby4/s3oa1StBf5Bv6XBkuHzUFmN3YKOcSx55zeVyjHxvhF9cviwJe
srePDA6sGeLaJa6McR1hBoNd8u/7fHi2YqAkPS2PID/9RxcmNMpzcUD15J2bsiKWTdHps5Ic3djy
uc9TAv0saxBXJkS/hNkOyQxJFtJF/1YE5uXxqMeFiQT8z5uoFrN9o/IvGKpqBs/iQ0VtuRekYa2i
UFen2YfaHYTuWbIBlkTZHEqSU3orpjvvVD/gUwDEarNyV5lWA8stfyfKghyJVpU7iRse0FppgyZD
NiBmdCu+508XjdJxH5b1W1np6VIvF1Nm4/az6AjD/ZgudndnHyvOhD6WJ+Umt+SeKseD6wbX0hxr
9zilNTj5CtXkcjFOGbxfwq3MCcFmgcY4kGT0VD5POKYsR700r6+i+oaztLiw1DcV7oqOXvwO3d98
MbQ1X0ziBS8yK/PjDDcpmbnrcT840nZlOgGZBsvDsuXIf1z73oJ7CQOSu4qjMsCksednnFr0rVWo
hp4+LEFAjgl9uy+9tQnF20rRI4/EtV2ikHcSz0Z2oAmB6+qVyMtVzrhx0RM4dF2qg0PMRbMhckFs
K9R8AJwxVjXCfX8cWJ2gSeclBEUgCyyurVOX11limsSm0bFX4KZjSLnTuM5Xo6nLK4CaeqP8mmww
BJWejOIVOM1n8An3biiI5fGBLNY5ydB5DD8ewnBxHHJkgMDWFspgbD2R5b2vcYV8Tun3HIhAeAKf
bh3spc4+4Wej1eHm9WnSc3Vic1WddASeJu4UMcVoebZtL3BcZctjlKRA/7j2551/3X78YmbWyb8e
+V8e/rhp8/XsQEQ9PV7at3sfoHYK9W956r9+4W9P/efVisaEjOyEoLT/vJPH6z1efi7Bn2Gej5p1
7KWQVf96E397fFdJa21j1SLVm1jEldFSxX1cBEsf6a+btCg6XIb/uO/x02F0kr3j0GIN9tBz7HUX
ATirYv8mhhbJTjFtUU9ywnnfqbJ+R3zebkwSQ7zZ/0Y7arwOGXixnAALmpdfXDBjE3/NsZggUrgO
WIIFbLVBSbPHfTrCM839TTN5/IaNUrN3iu00pzT7ikIfy8b6TCXn6FEvgTYPnQi2nZ2QOu/6zcvo
VYek0i+9BfAKbzp/s5E8GbTfh9yBRylS0jMsMJUjogCgUFsvLq01VkhSA62ZrK8CX1ka9QfCVqUf
1RvLOoWZxNlBMfWIsAMlL+092fP0NaJhz0el68b2F1VlNJeTzN9hjS7R/pNK3eIC6uUb3nhAZp+T
cZhWzMv9AYo8tlSnnahoBLcMc2meJxByS+Nb2ZQjDlqEffEUHNokt7F5WOUGkDbWUOzflwFnICQe
Zk8TjrNVWyNf+xGt7bCqRhnSHh/lGtJtunbr6JgDqWOJQkE1aqcjxn2UGmkCNbJlBy3AdbCQFMfE
HTXFdnPaWq00VhDngHHLflq1iKk3qVTQPlmBRYtGJBf+s8H30KUyO0A9T1dlHpucIxKtbpLwIaji
oxnlMdfufoixtuTiZ7qYR0rz1bNAJ6LbvmpDUFIp5ReUCFhdImfcpjpHL4S5mpzu7khYVLFJDWOJ
TMrfGhvL1jTTYO9n7xvbwxhqVCd3isOTtZh318SeXJDTfqve/YEY0bmgNGTUEjMFfKcHsXzyvysf
yY9NLEWOUXPfeFRxQnoZdIjVxlYGi4oJ8DLZRfz1zTfKRskmvPqBujeUsrfRQHCmRWYSleYDWtpm
XWRoAYP+M8SNX8kQHlAOthufHT2OCO8YzuLAJyauXRVPK/NsAZu/9hyOfRqayNtDNg2UMtl71KuC
tCanNrtPAFWTkLp4X//2KcxCSxvMM545paqPGojURpr1oSNohDZ4fwkz70JhObkSRLGnvMns5k1r
zJYgWwCEjig5zyIdkSqi62wt8W2atX72qJd3Sd5dU8WxhGKT+gHxem7PARo05lNnjK/lcMK3Y2HJ
9Fg+zy443wiLmOcsY3L4KUyMYduSSwfNOQKkLop9ilpFCB5oukG9SrLSWBL14k0eT5dc+QK2dLhP
XP4fEnBgx5+s1n93so5TKooPY2eKw6DsQzJ4KfxZyh6Vf4111W5C84SqnrR5qyb2lffoIiep3Bjo
EDF3ZZwNh0GogwUyU0Sssgmj3AjzMCKBeQ/d/hPatI/JgxsC/iumqmOLPVDXVjjeyugZVlx89JTL
khjqCKkP2FT9LXGOnyYpsItL0k+aglyprs33KNq8jM92roDg2mrvVgK3AhF5O3oAzjnLnzzybVdt
kgS49IjPa8hTnTBgsjkiQieMv0Sodo5KTl8U3RJ8m/0tQT58gdj7NehJ7wHaRr4umawWxPiDN4XG
x5R0xa7CNRNBp9+UmvedYQdYu22ZbkuCj0vY0Ds3zt/dgqxhO6nTtd0kZDiGfD6D1lstMgP1eEfz
yPxf1J3XcuPKlm2/COfCm4iO+0AStPKuJL0gVFJVwnv/9Xcgdc6mtm716eiIfukHMQAakCJhMtea
c8yw3ESu0H1yzC6XIQ5lw7VtpekO8k67gukPNwxRXSHEIgGfZoSHyiUyrCjgtJ8o/VZrC+y4g7hD
g+gize2JrXDYHxVUnZRygKlrToGfDSsiI/l8dJL1+OaKPF8Be/D2FucQyrwkYuakShCpNq1yHcFC
UHsHV/1NMlOwj5wMoYQQGL2Tiv+9i681HGdMwvlqdW2XNynVbQfhtsKvEVuDWBtR+SGsi7j96RrQ
201c15s8Gl+ZsdIJAt+NfpFzlRsizWRoF+zn0kP7EhTswUZ/WTsEt9Iu2CimzVYb1bjUumxFcHxP
iuSM8DQZ7sLZecFigAzCdOHXLWe8ZtE8tFX8rOV166cBmh3GT7OokiVBMFw4FBkndoJVYPr4Vg1W
Gi3lh+iO7hwE92gbyMC6yYhPJtlauKtJmL+JYpRCn26PPo9miH3kTDWEK+/FWBggKWl99HFedaWO
jxN+H3RknJqrlzrnomS27e8ywqqe8UXjfun1TbhMR0MdYIiCLnROowcyjZhZZNmNsSQ1Rmr2Hmhc
AT0EtlpNplZlkQsyAHkvCGRb9HsCQrKB7swE/YUCr9sUC4icKLB8nTX4F7ScxlhKCplLLnvk3lH9
vBTqnRi6SxVtJrRWBZ+IqMm4TDmdqOaL0NMn/O2UuLV45Y0U0FPCP+aecGh7oKFCXCAzz8oiXi+3
ymIDWR+OHKQo3DAAUYLYn3L71cy6dr2oPWKtWZSi7zrJtJvOHFpM4NEpcKp8rTYecRfFukoMxCL2
DVlu604hFaWOXYciqVZub0q3oLlR2fe5q94m+RKJHIYDeP/mI83FHvcJftfRercpDt+Zyi836/cd
uKO7sbKi1cxsyCZM0Ki0fWn1z3XMwMJF26QLRv6ZeMvxp6+VpOpXWSgYIs9ggJd4QIxjBdaASSde
aC6jX0NlvtgtdRNOIiPWpCAhkIKnB8EpXdKnUqHzIxL247nI1rgw5hu757RbLvb9zB3XcEBBI8fh
ixPhtccNtTJGClu6kT+EOUUb8Vhm80c4l4mfmFO3Bc7xPIMB2Bfhkr06XxcFv2soII8xbUDuM762
KNlook14upHDhMQ1Vu1aE/m7nc+bOkbRXLJVZU8A1St2iWRjtUvsUU+iT1wj448jROZYNLLEpDFu
TvNVH9SwF5PiFdYz8tPkbhoQlVu436IWUE0/1TsaGhaVOPFIC4/c6GXIpWPKWpk1F2gtZnaaLnPf
2fIIz/Pco1OJHZgLFEbWJa0uuvwVqDfP6reVbVdbT0RbLwECTDTfmgyqyK+b+Qf52OWqt5kCjVhR
CEf0rid3AuZqGafeQUxJjw8nuResqtqbdyMxOKAbAtrO4/U0/LaMtt6OmZJDAk7MrTvTziVq9keH
sJDKt3mfd+rTFNbGzg2ZwsfdJdYd4ySMI7rx4fCaJDPCPpvY6KjG4AWMTB8HQDg6/u/JrJ49h4tq
Zjm/lLb4JYh+XPDE3qoMIxrpTRH7YaYXxMNcFUSJEitEqUPxAsyuJrPP0I0OpnswS9fduwIXc0Du
CrCEob2ob+NmVjdRRFxV6hYzagGTgFBCdp2KpL+CqIgT7YHHvaEWr6Xtizk1DsoQ30SmAE1PnN46
Qz2de6i6CGs3sf8sNsemDRhfB3sa6eJ6MOjolP26yWr7PurM3zooqNUYCQsFI3A1TsU97Ha1uWBc
VyTaz5BBUwetACZmbW3jynFXKZPSLeFM43zZ4emuOPqPSH6pO/CvT/G4GzrnRxKg7Ej0rN902J79
xLjQoKlmsDGPxVyPfp4N0QEuzqWqiMe8qBDtz269qlFbbBw7e1Gs6b7taSDbY4Wa1qtfKIbbB5BD
MTijRH/vqMxsLH2ODq2hPw1TdapRoW602nAJl71OUSCR4Zhz1e1OXtxxUVQEOo6SQNUe1wkMrxVR
WqZvlBUpsShx46Ago83bTKMtcM1N9ADxsq766qbXwzvVM7ONi6pvnY/tgyoubC3vYTwCemjG2c90
elCZrlj4TMlcEBmEbHNcOLJgKyiV/mgColRbuJmJxQwHCfmV01AJhIFzbWcoU2Z6xYmwbhA7nays
vdRCPg6Dqku+J+KBgms9BABlt+6PCRnGZiyap9Ib7pLSfKqMjhFv6/WbXEnuUo24iLCcLD/1tQgQ
WPia0rfHC5X2myQmxgbFCqWN3TQOYD0Dd18q4aXqVs5p7mJ7s0LvEB8bF6qCvlWNJsfFpA9bA5Dk
yq6tQ6X1BKB1+VXa4NRazhZlSbiGMAJj31DlD7dDrz+DCojXKBJCvzT0qzEHMdmHicFQWri+p+gf
JQ7NE5MgQP8U/0tked5sFfDFD/XI5pywPNG+dCG1IFnFT/XUU7v+YYdteRwNd0aKuMITkn8Y6X1X
JTDshXB3rZvcRTrxQFNNhhcqUHNTil8kDA8XlehovXa0Vstxozokz7ily+QLD5ePbjrnV8yzLTSs
/ZhxUSTKllHRUsJq9y51cp9Zj71OGBObGQnMlU36cDcW+6ChuGBz6gC+m6z7UCf7N7gWjnmZxG6/
ZU+mvT4ODzomzNpt3HUwQWFNPeXB8UQDjpwmedIcCuQw3twxOmoPQ5zt0euf3AIEPqqFjEvrkkVm
O9j0zI7c3Bp16qBbDPMpkeIUdXZMKw+Epf0O1D7dR9haOZMj987BH8CpYvAxe8eqm3FcIZ3e9VwL
aa8m47ryMEB2RfsQN41+bEImPUTwaKesr3HZA1gyVfRjArsTsIMtTrUHzTYASFXt3ehAshT9Qm/u
bGpxuNhXC5gMy92mCbi8d86x75p860QTg+AlgyFlh9LIOIZ/WJE+YWHniczMB6DDJbCM8TgCisDg
j8SXq2VF0M8KztQvR9UjXKjiJYr3LjIiLnZmjN7IesUOyPmDzActCTByOs7bJMp07aYd42DyVzoU
5h715rXAn7ueUOqoJtQcvjGmNoa9muZh34/2Qx3AtNU6aJtlS3SvxakfMc+LwLh1CnL3SQR1x3ec
U61Z0mSMjsmzmiOyIpAX6kJ4W2ozDg+MqaNKm3iuXg1K1lrzVKfYy1GuFZdzpEz8RM/JFDKbrZWf
NUUKTR2Ni0arYKbMIAPF1s0q505JIZJSfT+2+VhSBpwCyhDmL28WT1NDtFkWwgjiGIKGZCyS6CZb
WBJPc3UF5lRcEnVc3ACkqLYzY3M/r59y8sa4nlDIcZR025oASVJ4x6TeoI7OYndTzWqw64fswRBB
548tw1JdzX80BjXgGV7knMxE4qDc1VU/p2lUTultyC9GjTvmOn9jDAyhW5UaxDgS1uHZt2YV/8ae
e91n/QNuM8d3bFoeWktIFEdlzISr9423BnwkEA4bxzSCgM1s2PXanKKHlJnZAdTaHbTOY+6Mu8jV
L2s1iHf0/0hPxuIVR/ggjGxLc/KJqijIF7O9a5eDlHrkZmK+iE7fPA6wvk/IyJKfhMcsu5qJYW6Y
aNMZgbeNcOPFnYJwLjTRZs17F0Eb0mISZLyWPdOjpbpTnWE7xObTYAtCq62GWVk4/57Rtvmtgsqi
wjFUvQei3xnhcL/EqXRi/LDmbtyF8LZqtwJFgGYGkwy8d2OJQwq83yDyxm1ZWa+zkWp7LptI6NNm
WtM8uWa3aP1swk6B8hv2T4bvsFmuju6kIEgCO+NVP4ksw0RUPhjAKrZRAFqkgxpVN8mtqpoPQzou
qfRNRs3e+VHpCU1IJBGrTPMd0nDW0fxTM+HRjVV9CmsPV5zFVFHUpr4i7sFPTTu+QGIPnmVkpjMU
10Q0BxzXHtScAbBTaaTPtWGUflhqBo5Gs1lpOlVbaiwK4GHP22cdaAgVRphwpoNROwytVTQL5gci
nYc67a5TtHDQqca3nDCklTa5lW8bGDjb5pLy5AZcTrpXsvu++RnjuCWQwXjF5w1yhN6rFnVAy9RG
PdjjB2PM+N6x6TZaXQ87ozigHKEKWHpMyge/D2M/sSwmbRGCGkEVbIVnvlm6or/mfsn/MzFkOIzI
q6ah8pLfgNzxViFEpA1AOj4aZ+wSBC4koELbWzH/fqoaH4lAkINI/aOFor1H3wszHGfYZuoCGlcM
L1cOJ8/VqEBWTjmhbZRWoS4pcgjCBRlqWIlVe6rJiGR8iM92V7pixwG00uKhO6KKiQ7wjbZuBJ0q
SfG4xtX0OLWgxejXw5IjzbuNKtxtfUwKtEkPqnCrXdjxiQtrtlZ9rkUXpnLZQCpmeJ1dm3FzMeUU
D2snweRD6fiIgpjd0fhR4EDySeCl/4BWK2L4akEJMpe0kFYZwKlpzp4jhqpBmyAZjblmDnWNF7kF
mpYp2yrWFkephyVd827aVH2xLbVfa+Cr+r7wLgz7MY3wm6TNMj2KwSDkarfh/LTL1PyNmdXlrB70
WXGvh8q7GnH1bLxReW1LamE9lYLd5CKqNdLmUoFrsB5BLfiTRVZ1QfjWysqv+vwjwte0gsmKULHl
fyIYsQdx3nvme2R32SYs7o30ZugmzPAoo/wyEK1fKsBbldwM1pU1kXJClUFR7lxjjwaKeSjCJgaB
2YYiEHVz9calWrrLif9khxoY1KfGZWTaD3gjd5bbdrt6SutN2c8OIH3seaBMmUFfLPn1a+ynxcYo
tdvcnU5WjNimxBd7iNLxUgcPvilNSo9WVGCNLalGY5Jqxsg3ovx2TvQ3elP6yiE3ZhqR2GHl0ZKI
KvQAPyVSf9ahJ+44N5NPElBE8Wj0L0HT25SJkk+EdYS0/CbKQFzgxQeUBaSsE2R/KtlBm8Eg6EZ/
Q+e/oYuDeDqONUYNuLq2U0qhuq8SjsWcbLGx/0HifevPbcIXnHT4o1pSdao2fGIkYmx0dmr8hOuw
SqPD3FBSnZTXAMR30Jj9szPZO0Xth5uoARRm2qgNJ5WMaMRisIghQuwKNyTtgFj4Ne2BbsdVfJFP
jW8OewINiX2rhj37R4PewUzF2tYvLFB0KzEVj93SJ5KWkG7xlFgZaUyfFhG5Lh+pF8fI+TnyJa5Q
3GQlnyPXz88+3xfRxcb2HakcCmwhRxg8r7MZlZ3i6vdfNvP5rn/cpJsSuqROjb75fJLcOlfDJat8
+cBftrJ4k4BHxozS4FyEQbDvE1cw4F3+xfPn+9xOjpuIlBgPNvPyH8uH67ojP1iN4L3+fcty/fOJ
8j9pXOstxFTqy02HlJ7Ywl/vcn4r+cXJ1TDLQ4LcIRDJ1fM3qlpavosM7RTVymNASBLdRmqVUVy+
AoOD1KTaZAmig6R414erPlWYufRcMUddZyaZcNHVYQplPZNixsy3V3A51Y076t4hNggrVOGYi5ZK
GIiSx5QzXIya1NTEO1N+MCdFXOGe7QaS9SZO81lKjBHte5iZStDFm3FCoWzn+aPXVfvJQM9ioS/u
ETHjsbVmBKdWl1yp6tIymSAoTopDRJa4wHd56qv4fWlh1BMBMnFXXpbG/EYCHJGflXUx6ObOQ0sC
6ZN8oy2Bc1dGho8xnQkzMlDobcjGi5ec3tWQBTeqwQk1dlAIGCR1Mz8CYjaXDrYmBoDeNdRuaq79
gjWFvBZ7R7hymR8ZZruO7F1HL36VY0YYo7lf2zYSalD/p6HNfoLmKjYFLS6jdHyhwkbxjOaxzcFg
i4R2jcNOuzLS8cCFba+U7o5CGlgke3ozqOVNg/KMTkdZC328QJqzJhaaea9LsJQV1bsSYbwfhsYW
/9sLshxmDu0WXSKJT4DxzLEJ/GioaZmb5VOW2h/FYIybvpo+BieD+5qYnLiNol/FgmsgSKTM7+fn
UOgPRcrwtuRMhjm/JA7zR6dSBR0JwybPCG1wtMalae2HxfmQaxAP3ZoGehzNJbojd1ep+FhhpgVB
pG3qicqAacBg7VrOpn3KdKNzNO3QDqa3mpXuuRrITnPM5GEIGFfYZbym2fMyg0SmkObQjoILshFd
+nPiogZZcIkKA+WjRfaAn07fRCZUNEqcFdGIkE7oyqP+vOI0BsAI8YLVKgq6ZYsPX3mEBQS3cLAt
emSYJcfGfhpITIWhagMFTKttO215lDYTOVCYXovrdvaecI8cQUi+ZWMEdo2upRkCPx6xk1paaqLl
cUgvWjRPduk0qy/qw5tPgPnXnKfv9H36uLYOC8HEG8VQCV3f3wV9YYAANOooTpFNYayyXvGOTkJn
IdLSm1RF3RGZwYOFH9xXspw88zYMtiD57V3WFdpaMQ5I8Alzx0sC4ao7aZni3ZrjtBpDJ7tO2BEK
p7nnVCD+iw8uXVRfgOzyg9squwMhJ4ZN3f/vH3yO8tqeqNEeaAQnB8W2kGtQzluNkAXJCiALtold
evppeG3FIWHRBjmB//7L+567sXwG6h/8LVJIl1He3z9DVEWxPYYZ7N+una4x/h8SLQ4PjPy0tQfi
eF+ABwW4cu+Car2MOvUIKhsi4n8By/8eHiQ/ByBoD5ucirTX/paWkhTTZNaJI/DcBjhyYBYdFhd4
o3ISHJr4uZ+xYxap/aC5orqEp4Aam2JLX+JKDhrlsvfa6oIB/UpCmAWCGa5XKVd0DUO1KThNowjV
LgPCmgPTAhwzoN9WGh1hO/1wMiSqTY491C8wX9lu3+9HCAuJVzgX8iZaltp0fv73X/8f9t3FYmdq
IP6W5CTnmxi1U1uXxO1QHGxNB8oOasuPPdIQNeFsSwzboTlD0KgG5pbwBCy9PJCxTn8/nRm2jxd5
JogaVwdzr1lZf4BXDEFHYOuoy6DfwQbTAUUN910Aqkl+8v9p4fMlANiiKX63/7Fs+b0opxoUYPt/
/+Nva/+r5NGOi5b5/8j/QPwq/n/7Z5G3b/k386d8zT+l0eii/wGU23ZMVdN0QzXROv9TGq1p9j8Y
b2ho5xCq65rKO/1TIW16i0Ia24eOBN6CWPvF/Gn+w2CiR+1eVy3iakztv6WQJiuBY/7LeUm1bNXW
OCHRWXfJgXOXIIkv7s9yLqAgB1N4bU/NbUBZeums5Pscv8sqU9TDnBfONk7RpnVu7Kd99Ep5sD0a
o60xKw5pIoekdUFj0WaYAF3+26XekuI0e9Hd9g4CUMwEh6jxqQdCqjE4cVov36Ndfmqs4jYbrGsv
1IHKFJRLHpKp/TmTll048UxVmBIUuuuXMBnfc2hrNqLj6xQkzO1SU89JvEyUhDo/dBWwIPOeq8/I
WN80oPxoGyO5qeb5SbGyH7j4o13xWwyFDyRuV7sUVrTOzAG5Q0WrsDSsRZDuBC9DYUjBK47Ec5oy
womc6WM0AfTx7a05T1Fcgkyqmky4JpIsRP82zmpym7WF33lACJq5jtF4OielD819Nwc6c+qJktHA
ZCjyog/oPKe8T5feEmz2fqPpjbpTXU53I0SuaCE6kPsIT6sYcdzRObLI4VJDrPkhud0rUzM3lst/
bo4dFO4ImLdlb9EmRCQ8Zu6mG8DrMPvbxDpwXzrf1Feuqzzb6GVibVpzKakY3r0CuJ68bPWm7VE4
dwqZqnMSwgcr7xv2AViMxALpZvqMlRAjmp6+aZ2N6CkKBe0yzEEhCECSWdytETcvOHn0lT0bhU/H
6qh7xXBRYoVHXeHHmkOpNq2LbWRTmxR8Ayl938EfEXal/Z09ozCgb66uCX2ZoLzqpLvOM/IBd7qu
hrA+RW76G+a+shoz5NnkgkCENZG+sg3mhE/08PHROshvw1R/E4U17g2qxmNMKHkKR3iDZjZARVMt
P+x4pRgVcieyzsdoUXLmUD9z6EI7BANbjpTLbPZ+aghCCJFzXvO5zdcFVt1VPwE6ghxBBWc9GOUb
fumYOglkZ7WJryqtTjY2ba8tZVJDt48w7Qcij+IB7F4VrVP9t4dsAvBh96xG6ezXI/Rkhgn+WODt
MhCnwPEWp9aG6/qeYFw+xjkQOzuEaWsa1nShqg6zlFC/pfeIt6+mux2GTwHJMiezQpzXRtbA56Hr
HGca0ysN5RXAszG6G5s1lDl8iea7VUHJpBCi1teOQm499AMX0RrqAo5vR9tYjgtCAzlYWJvJYXKL
H56xUNCYJeFzC9Y1rD4KD85bVgcfLSewtTpryrqe9G00U56ZRrCyE3XwfLw01Jxtx8THAo7paNwN
7OoLybtvtHxdRvgZNZKReq8s94ihAbMjY8hRFWnGMdTi58pyx4PDHOamHjDlkqm+qftK+CaK5jqi
DhiEBXEkmM02YBX41QDqj47YqXD/Vq6rvkYAGAqmR5NrbDkDE7JrffCN55Dk6Rskw02LjaMmdQXT
mdNjrSPxPjcPI/tsLRB62ohU1UI/JdHwhsV8WzRQh60uAqhjU63Ez8+oLcpoqffFcIj18Bny4xW2
ZjLtXUqUaHarVZRAWTZTLBouvW6PxiqKr8KnOCa2pBCMO2AtRBdjcvYUryFM+VlgKSWOYzTAeAXX
TMBwPPtd3UyHkYpJapqwV/p2q5vKG3DOuyQN36w8us4zw7pWnGWCB6aNGex0G3e4Fx+jyE9TbdoQ
ItquRxV7h2hJ9GyKrWpHaDGZXrUUAvc1HFn4PBulO3RWWl+HsZ4cW7v16EWRR77Ko2mh8M9DTTCD
VR9ToFoIlZd2mFBP57vkMxpqs3p1/HzN52PLC7+s62GIPmemghS7So9/uRiOcgm+582s2B9GEuzi
0NB2EoyBBJQpx99hGUltk8OA2qXt5wGyh9OMu6nxrrG4UjhNCoLg0UaD5RrEdTM3yD1pQvXBgKQy
RIrOiXpjh3giXd1RrkJKcepMJTCCDULcMHwSt9WpM8hFedMgKFzPfA3UWACDyJszHeR8H05YsvMQ
q8PYm51bZI9MummhhcuZMJ7rOyMqjmUWgC/T5wc47isjKdyr2WKQ10TpfjK7awCL2lHelEhD4YKF
h67JULbUsGsr68R+lRxDy76xhfjRBtkt2QctpuoR6aW4hIjsHQxHpYBclyLb1wlhBNryy1laBbhL
3I+QhCkTLfc11fJr1tNwGNrHjCrFkb6Ym5DFKTKa2noutuPovrURXypuzxNO298M3+HsuXa8i53m
GnUJAuhmoY8IvTiqzlWel7T5SGYo9gRpl0dHf/f6RSSIzE3YYt5QirNWQvPqo7zxFsUwLmU+sFzU
Wk6PtSiAaxuTs1cId65aUtud0eMCnmRIn82CM+65KCbrRIAAkqN5Sx/x3lSz/pgVxxBx/Qo1Gk5p
TSVrFDEWB+erqqnFNmvh1w5VtlVpbGR5r6+zoaG2YwqAfUGCxUTuAQYIiXVr9pDJF323fKfzzbf7
dAEwtgGkt8qod6h+tHwjxLDgryrp6slvqcZsR8+3+iW/m/PN7PTl8bz6uYQ1dOtY6h1i+e4ob+Z2
onYf1RQq5kKZ1ialzlVMq7UEEjFii/KGVb/8GtGiDJc3BigA39H05zwZU7k7zAqHrzDpi1Sq/luf
aAcTpkpHJdgNLsTdn2EavisjgSzraqnOjcsu7y64nfNqlvR5tpePjM5Yz758iIhvtKM0sahPORMa
m89nyMdqxdyafRPG62Yy9+ct9TkAK1SVJAwv72Msh59c+tzM51ssj8ilL28j17usewS7wH7611Pk
ktzM58c5v9X5OfK+IrB8c1JoaGSx8/rtwf90VT7wbZufH/Xz7eTjn3fI7+zLv/FlUT4rcLuZEciY
oKOsFZJNlv/hvOkvT//jf/Lnx//41G9blqtOZtI6g+ZnpgzMsWiFJxgG4amYtFFsKxXgfD3D8l4e
CNC5UURfFjOBu4TOJIty3coeOUg45EPr3mkoG4l5bI9AA3Uu6n9cbEqGeEoVL+QGKJaalw4bY2zp
/zqF3R4VPXVAjC0vlevyRsPVh7IforvWa/W+TN12UzYjYoTqlA/LP4FxGP+Prm5ULqPQSXuvWqX0
B+wF+DQB5EPWyYVoI6Ly2skqslrZoYuFKeUuu5xcHUkwIfT0r3V5p7Ls+XLp20uKIW2JMmBYtPCr
5E29CDrlkp7EEEFjxgHARLKj3EgBWWQiS4Xt9UG4IPKXt8/kvXLxy72DazznpML59kL1QtiOwrCo
Xmxt5mQcNhQOYyU9tH0JvDx2PcUfE/0Rv80bERvMg5bjVt60y1LMYHhRYMdgQ9KfOUQ8L6YtDczl
lMAiWTVet5dWFg0oS9t7dBLLlmaU8IPluzDaj2ygDyM3yMSUj79sFcgajlPnYEfDxzx4N1UGLVj+
H4QT3QdgbLa5PCHI++TXwLnXOfC68+fTlysmeW0FOXz/+hZLiRFLFqJY5mbWJrAyfD+SQ6Z4zz2x
fn45ezRy5VPM5QeuafWWo2b5ap02M/ITzoEqpR56cg5JbsbdiNiQIcG4afHNgN4Z99K2AxoGVUOk
LSJ6R9foUfJjeUl7RbiLsZXbl58rALt8aPXr2chbRm/G7ecT//pp5Wrede9A46LVWBQU6Is4mdfy
XbqlJwMtkL2kCZl6yPVknljUsn1ZJEt6QzOovoaWl/Z9mw+XneqY+7RLq6O7jH0GUhKO7Au/yzCj
OL18//KXaOSm/1qVD0Su8StdPBmTV28sCE8cJaQofvp73D6oEPUWaJ7SZ/nLyN1aqD2acKYXAdkX
8r+Rj8mbafnJz6vy0c8detl//7Qqnyyf8u83RWrUyNjjUh5ycl+TH0auZkXKGOy8Lpc+75wjdN+q
cNLP30sonb1X6SbLp8i3Za7JkSwXCa7nUPtclMe3/HCM/P51ACbyjc4fWZQ58FjGiYrXPUi7lLRY
hUqgzL48TCibFMRRT+YrOPJy54V9AisnBP0gn/65CMEnO9I/wePK8Gk5Mcg9VS6db873TdjhthOR
U6VGfNHfz0HyH2t7jUu+XPTk6EQufn76ch6pHF+OBTr3nuWmmCjBj17G4Dht8KybP135Qcz6qLu6
epBfNqZtDuPlrc7f/fk+vHPMzAXMlvOT5VueV8+vlUvnn/H8wHl7314b5Y9dojScw/hq5Imzc0LS
veW6PPL4xpP2JNc/P/wMH2oVKYMK4YaTqPxNv+yX85tQlPwgd9dIh3zEocRvEHZwXNZyR/zzotzE
56lqBHm8d8uFvcvgLV5u5LlErsoled95Vd5nL6Pg/9bz5JOH4H1AMX+Q7y8/Xy930PMxE7jLbvy5
M8t7PT3vZv/8Arn0+Sy5+H39y1a/POv7G3x/FWkcEaF/DxoA6bU8zcjLiFySr/3TfeenyEd1OQqU
i+cb+XucV+WSfN1/utWSEPEEUxC/o7yRT/z2Vn+679tWv72TWE74o+rXHYF68phtqSQYPUHrZ0+l
XJqhys2U6/9l3zw/fL4PLwSHuFz/9F1+PknaKeXGz0/98ohcDEzRrzRD55S87NH2nNMhPx8oX9Y/
F+Vx9eVeuS6fL4+zf74SAdRI5EWXzBolPQbH1bsK2FhXzZsUuguTpxaxY0liT0XxzRsekxFostp0
6iOnkxE9SOncUhdG3Dt31SPN1YNZYe+YNXt6yc2c0BFDedS1wEN2XFQbPejvkSFH26IePV+Nk/BA
53hUbesuH3EJakZAUa9Jy4t5ivKNI1q8kiYRM0DWfIU6CX60RqzdPqt2g0O1Dr3jVpHnuO//8Ofp
ZEYl1i2TKjIfYT8tsgJ5eZUX1vMNIpN/XW2/XHLl4p+e/u0+eemW932+w59e9/kOQ+JdEHOLPYqp
3zKkk8NKeeye171l3DdSOqcsJq+by/qw7Nifd/7x8W8vty24u9jKQTS3y0lNvjxznTy+ls/sAfNt
9bG6lQ9M8hD88yIUHjyvafGuRQRDYSQZqeEN6OZaDNNo9dfxEL47+UWnlPzQxRPiQgfR7jOsU3Mb
NaSY541zHFQjBY9hHXu3NZ+aMrrRavvCHb0rI+/fiPIrXxcYht5k1ovVWXfBqL6XOi3n5fTsRwz9
94PmFggHHUTWUT6g7Sfsp9PIF1KEAkG6gaiIoSjdZPHiKKXOuGuV7lS/ktxobXXByBCMX8tb3IhU
JawHO4WfTkW9imZyqYYQKlGUNnsvAG2lWclJ4zq75xK/qAnQeRaOtVGU4MnuuhcRjugL0gwBDNG4
I3U2qnygkHIK4SuypqjABwRCeA6uD2ccDSoF0xUtPaoUtgFgXM2KbZAQNYhg259KlizgjKYYZvS3
TbwymwDclFl8KJp3beIVY6rc7uxS+Z0p4+RnqGX9ErcHcU1PKbAjlABMwcvCuUEe+BZOvdg7s7Gm
OOA3RfCjs6tbN4sR/GPeTm2+VTIc1/pPw8vbq25qZyTQiJpja+vUge2nWf5B9u/BUvpyVcCFRC6f
df6U5Ddwucm3m7R3B2fmUcUajxkVdolO/VobUhOATljCv6fOm5fbyqS8NtvxVg/yDKtP2lC5SX2m
bVTOmxAyXm7vyao+KnFvb7NRhTsALSdWaSIA78y2WomNEDFK3rvKLhGULTRoGMYCpVBy434oKvdk
TZWJJAQdYtU8ejO8LccR5NS43n08ttN6Afrdxlb3HNL2T7JReSg8ZMwzYQEK3sA1zVhzxQkqPnVa
cJnPdb6FpUhB2xjWUxjBO62t2c97jZimwdy5XvWGCQanGEo23OMmZjrEKxeOBh/RVvKXzr3KJ6Sv
OsBGAqPBWFDTe8wm7Y3ZJ7NKM9W2eUMzOSBEiNASis45ZaZOwS6g9T/tIYV5aRZHVEX2RWXgVXDK
hPiYfhWS/0rhBa3QmK9T/HPtlJJJ3IldaGod2hDMXgQiqCDslDJ6IZFqJOnxmFddvUcv2UIDSm16
FZ5WvxDM8ZF5VuOnmv1gwl2fm/zDKbXw52SoP3EVQATsyXTMrQLTWaFt2OW0q5ZAbKijIRjh4eTN
kXs/wMwgCgQuhllui0FckHMEeN/iulLQYev0Quym7pdwovwmGZIPVxv2EQEZPhGENOda+2pCbKPb
w73eqT9nYicvOVMkVBC6AdW2+ZKMWFcwQdR+XVXPixPaj7watBjmhZ7AH2tiZ0u68G2BeiIUSo9e
kcZ+HZjPhI0WAz4Uu3m1B1oJ8fQsBmdaza1+QYDFq+ISq1koEfXb3lebu6l8zysrvCUOuV6VZCVt
RVNTbMLiisO5vnCg/q01e3jRHZudhBrxFEWkySrOuwZiEcdlhjF3ETHaRu07hUb6huo84LXMFvIo
QoJgTNcKzm6v4YyBJh1jG4LPfuklpmUGka30PjJKbdk47NA8zBdpSNhWRZJiK0bfcQ6JzVxTS394
EVfDfuXmROJOSq3cu4L38EAe6dQ9cwsQtpHc6i6hKXV0xeXPtsiAsivnIPgd/am6xwSuv4t8VfbF
jyEPg41JVNt2SIN1k/JFKlp6GmKITzVvtxH/j73zWI5cybbsF6EM0h2YhkAoapnkBEZmJqG1cABf
3wvIus1bZa/rdff4DTIsFCNDAC7O2Xvt6cV0hldPIY7NMPqiReNHKfq7nBghBQx1b5HCBAUrj46u
3YmNUXPW9rZl8aYdzC6lfq4D/Ou0jzK5t/L2BdEjPAVPKuzG5sVtcPTZSXBvBvG+bILEd/uOfNq5
ujTZUiTXNb6E0rh2+/gI7m28sUctQMXUMkNMzEs5UWFbGgDTFesZEgkbCPG2ONbI8zrYhHOATGyw
QEDEiJ46ey5OXYM9MFc9rESbHaEwbXRSBmd5iOgXc8ekDh0/6lQrdR1UHV59msxkYFL996rmGIMM
Jl93QcvGAAIRKtPPprALbRf53ixtmrKj3e1c763q6JmaDa2gUA+/tLD7CVlg3nbW/aAseUJNBpmi
Mf3RTsnTHXN+vyi8tmbz2dEr9D9Tml5wkp6t6QNOrXaTmTOHS5RdK03D05Inw4mmHDLpQSwxMYsp
8UChoNjIfMCBAut304Esd0PpbEDOZK+MjxeB+x9QBwdqMZGVZDFYmQYAC0umD1Tjd5gQ4oPON7ZL
LS85WGn0nhjlTeJibEZChx61KWeIKOa1qQ13c5dcPDKKdn0gPtkxH9qaYq0XEzxB9c5ByLihrUcj
NAivTWFW2752bwIdr4LVoJBDWUS3Soz3Tuygxs/wBZH8eLSKwrucjYpe8MjpeNG15wyLBgE2hr7x
AmFvrfhVb5W7zz4CEvj22txn/rikV2NNRgz0Muii2g7afZ2l8dl0xP04WQcac2kEqofikbVxzenK
U5zitUvqG+JHgI/9O91tTtCAFyrtHMsqQjAnN56xu3T32GeIUytN/Jbq1Gd8QwWDS+ONyQU2sYdI
c99UV2psvYcwDtWpsTdlnM97U6DIlMgpVY55OPDUMQGVRlCBkyFBS3DLTQKGQqfIxWSGOpugkbeK
+LI9CtR9YaKmxhoy7hEIMvTN8WMP2ncz5YLV9Bo0XqC3NDSgvqYGcqKt6+fAuJMznDY1IK94t7yZ
6BuLAKLOBMiJF2avi3Ep/DgOvSjcgU48LYettjQt+4szELVWpRdb+zGpVB5Ci5gcM9Mawqrbt5lM
g7qx5qcRG0fc1nwNxZKsYJCpyNx1wG0P5c513iaUGmNeXZSWASECmrOxxhxf16AAoEZHQxb1qUua
cStQAzLJnbBTa3T2o/7kiQnpbciCOY5IbNDuop7cdtZNFbGZllHND4QfUxnOIs3ezKGOYZ14skBh
xQULsjfRTW0aZKETDuXBiX5VxXw1WjLY06/lm4gNPzqVMpz5geDl5vqush5RSRBlFjvabuyYUDNy
nMIU8mZdzWdmJTrBfc0pGEOrgisyoL7YhQ5UBWc4eWg0QXO7O8+LvvIpfUNpgmuEusRVU3QPJmI9
HwaKcyQb5zPK0yeH5PY9ghgouNLtAM+MLJMM5zGSrzn7H9rRLkgHIrv2RBBc5c611N5lGNWHuGfv
MGkXTc3qSi29qkkTfluybgnJtDYYTeFjRw/x0F5kOcsTwD269lEH/oRBuTbrbDcZkq6vwtfQb9Is
vzMtC5i46l/cyf1qamFsqxwLi0fI6RBN1wMyAFJaoq1wu+kAnUBFM/IFTGOnWLsD04jhTTAXuybZ
sHJxbeJFgnRCdnnroS12HPYMUGec4DzyUx3xBNu+9qNQJgv10isvJsnERU60k3Dsx5jRQbonRvTn
fHZ3gjLVRW/u0hF1OBlMP2fMvkGBNSVGAoQDPIGRet1lUbKbq+GYaIOHi6PciR5HSOl400mRzKO3
QKXC+oRdNtvH9DvnuCfNM6kbqHIEoYWxDunCWkYgBj+rVXf9OJ491kGsqrIDQPAO7AoUmtpTLMJT
/aCN2GGsTj+OSW7f5/MO0QuN0OjoadFbMS0Q37C56YoJKUnUaLdZaPhNVQCoqqqbjg00EsDiJo1H
H6ACWxNinJLJfc9zkwYhrrttJXDBgDp4jkS9m1gBjEH1kEiQggYUo6HLdr0FaCaCWk46mbrKinkf
0pbcJaAKp9r4JWdy5CsnYbMggwwBoZVvszw5sG34UZdEQfZoDvDPtYADILa6MAg2xlwfPWK0xx4l
gQcpmPd/NtGqK0QL5yK563VrWaGjiXeL/APB8ZWMKQBhk8fKN6Gy6A1nwGdekjoRnrKeo1ARTnnj
Zfnj2Ls/HddRP0rXe61JxcDdkv2KE02Qf2WgtpFkC1ocX5l906SO+ZI18rVF2UOD1Nh3ocjOcwFt
osC5qXWt8hGId4Bqw6NRJJjn7PwRbJKzy7MclA9ipyTWnoslaK3VYZuUU77XMTCwV5tfRUQyoT5m
iEv5LYWTcOSURMg2EDSDsY98wXqgmcpq5yJM25bU7oxoN2jWjbKwitYW+J+KCCDwI3iwgT8o8POH
UHrTUcwJUaho1xsB4CMmL29DFqQiKV13dxKuJby+e2LfABZLRR8mY8pN0XwZzkanvIlYBRfbDDOP
COee6Yzg1LFu3U0ICmRDqEK6V1RDs8Xd3KgJWXnVcerjGZo6is+Ze5XqNeSqvnNec7ZLSUgrv0SV
tnWaBkwIErZ5qBHB6F2OxwCkf0NbbGwU1oKkHXZ5iHqMdfBtl8CcyNh8MJJlaXsmdsHxIY1gus4n
cOyzysjjmsVGgNLdDW57yJHbZ3k+Hac2uc+FLKEOjidOanSsQcxb6eRtEeQIrkfcdYIYblk1w32C
69FZ2JqRtOmcNKjTdM9JduzOOeE4AqHEMfqHhWOcI8+Klhy8Fz2xGOaZtMCXgJ6RMP5aQMPnpiS3
tX1x44fI7l5gj2PgDdNyC9mDIHdx4tdowpbYXngZXsiPZ7szzuURgVVfc0KDEbJKHAPg0F+iCkMD
fe97YELigKKsOEjSUx0jScluw1hlzIZxi1YXOR0hXqBNTKjL4X6S0VfGd7kFDeodqjj9HSvxSf/+
sLzFUyL6d4cq1yYQ2XMzKqphU3d0yBX08iSHdVQ0O9X/MIMWF7J3FXt+6ICVTuvOuXzVEDDOQRDy
CaT7YLIF2UDZqgB256yOwBhgmdPRZOGaYhYOMfXe9KWcN86IvY7CMBo82LLwkZ9ns/9BVJ4J3kGC
jJqbGx1HBh2BUlIFKdp9StiF7zXWI9Ec9GCFhAbWLTWI6bavYYq15I/s4hrzQ2EZ4V72CdhSo/sj
Sv8fbfF/Fy1jowX/T9ri2zT7iMr8X8XFf/7on+Jiz/6HTfCYJCHG8NDvemh3/xIX6xYSYgFBmfww
01hlvX/hl+XyiCRhwTVcmrMCF8Bf+GXrH4x7CKnYEy30ZUJn/pI+/9Ob0f7b7X/xaqwS5r+Li7nD
kgCePYO3YWA9+DehP4UGt0AoDOmWEFYINOYGtP5ZypTEzSB6UQ2Aq3HWWIuO5q7XHlNIG9uyp0cL
0p41AwGaE/E5mFHw4kE16s41qS56YttYhDTqVHjWz7Z9Lpqwsfa9eYpUEV9661DpTrq1SGMh9Ln7
xGZGbmJbqk2OJw4sAzpS4+hFXurbMKjOMwBQUBIhGVbLaGiWQp4r4bxUDgK/pl3WmromaHmP8rxe
+77AKDWa8XieIB47EpL6+pAZGqCm1qu1KiV7gbD1Sy198ZYsOjgU/7wI28o8Uy5iL+YwMq030xza
UzbjVvh+8vrAehEvf7FeW19lvUY+MvU3MnFRbSS7vPmKWhRxmss+cNaznFRKLnRwVKBHAoEz2NwT
joICoNXM859rXQlfB43pNKfYqw3ZnYIeVQFa7IubezqZbJ5239ex9MvgiiGVhn0Lat+1wuLyfZEY
yKTQ/7ikQAcMdUE8OOTKIK4zcTNcYhFf1YRD7tubXGBMrVszOcCgjdEvsUpV7k9RpYivapjRQs9+
ZDNF3yimgOwOMJ4mGhKKNDmChuDDJW5xaSkzMtzLHYk9lOewsVoDzU+G0K3hjfOxFDlEKQBLqunl
zh5r8zpE/nk9qonSatoFfG2h0H1WmUc9mrDlkGwkzRbaXkUBGurpl1UYBX4TmDC8m2vVIl2XNjGP
Vn8VTP0+6cxPiruUDkaB6w1F/3WtcdNooNlYTmldVxQZ8ckql5ouOYCsOMbUm67ESImqcYAlhpoT
XdMq4+jsFlQ3MUFHZVvHFmXzjR155MvmDRZERTg6floiNxzWBQebWgBliBlsdEQ6X66uChnYOJhh
sLFFvbhj6VzpGYY86c4v62NehfhF1/R9HuCzW58gEuGesDsdDD76NfQisGXLu+7a6GXQzMlvYoTc
y2OYnq1rEee3E2FVGCXnZxEmgJZs6gsUkOerRvGxlIj5Phxkoab2U84kBs+sVc8KNObBgRIj+oZz
vrUXaGliSb8VuOj/dp9q3gAL3sQdTlIUK/lFMz39SCHMR4nYnRuv7MB/6MiN16vrnd8XRYRLOqdO
xwCIWdKLq7Nh8z8nHV7m5Za5CElTndYR2kw2Hyaac1rI+7q5n53wmfkRpM5kmxfCBMewbM5kzpuo
EMUd63uYgP10jqtM89MQdnvqjefeYXHldQ3g8DpG7iQK2zi5410amd25SlyC5N38fe3JKXMajqUn
tn8692vD9c/VSto7lJ3lUQ8qwuN+ZsRbne1+ZGm+XIDDtB1+OdezOlB3iKLyFpFUM3S7NkXFst7l
NTUUNQMMZmMh4GdIKNCYKLGJqwH4owAEqUNvodaaQnAFst6cV1prJpKf6TgM+4gO5DlZLqZFZ7Je
W+8b3eGQpJlzaA0thwnhOhjixRH5ZHysoKDs7aqtASp4H8AiQeyFVYf5mHc5Ay6jtQS8Yf0mqbHD
CqW9QrMfMTChx7E1quPkSbqHDotiprFm7xUghUcObEQLkbnVuzIDM1qayyqcsUFfRJJUj6pzp9dg
lkgyic353OqFfkafuqx42Tc4IX2qGkijF/m5JiZ/SLpna57EuXbdkeJx8SQCvvR4qLFHapSSdYI/
KeCClGCq5GfsLG+nsCxslq39VraQtrCjtwSWQ3vUfhXW4J3IfjH6wjlqyCNW0Y3404VclDj9oslZ
hTnrNVW7oLxjyi+lpkesA5EYrQfAt66mLcuHTieRcm13ot8pzgLzLR2cVaHRL5MXnrWdFyRkEkma
gHHSqbPWpOpsFzbmjKwZMR9b09kczJ9kFIOj6gPbt+b2HqZScEb2bR0R40/tm9P+Dg2rPdd5OLHK
15hF5dZ0OFOhcoFbNCIL4rn4on3X7NdnZhT9d2OFJ3F9dkqo6i4AGMBCu9/LPKmOrjLjo2N1fjOd
WNUTzp0rScWWTYs7TSALZvvVzB5UPRLBunQ/vz/7evOP8GHBTUxthAtx0aTAhNiaS3bBemu9WLVY
ziiuKOR+qsLAhZwIgE2DVewdQrWAz8L7NPNYbuBxbDOdoyNdDtB08bFOs0RGhsuG/JMEcf3gneeb
UVrlUWgkp3fk11J6p6ZRpofM1ChgskfC2gPqLDA0FP3C7s/4fGQsOUeMZjzrul+NDn5Nj1WAPkSP
escA0edVuPcSRbthBCmuE49Z1zNf+HIxo5aleFHoALOcLNp7W5F42EPQa61KlxzSWpLG2FYEc0HV
VLtqUb6tMsbvi/U+uF73pNTTy1+Gt/WC6Kp/Xltv6suQl8daz2ZBYk5A0Sc4zI7r2R+uPOf16noB
+dzb5nglNo7dXSXh4kjVDcCbY0A0+HLRkY98MNvgzxiUzwzpEXQs6rnxpjUHSMli3ne2/r7+v+t4
+/02vm9CpaeQuGgzF2Wb9Ejq7NxTkFa0xvFkU/Nzs9fWsQvsGUo/rxetBierzflGSj20rwxZ1wez
c75y1l/7ETblhXbtbi6qEdn5E3m/hAIXy5EZ2eG+XHEI62n6p2FviyYHvRt3f9QtcOC1U4Xza4gM
4ojDt6wmeZA/jN1a+a1cUj1ri3J92aaHP7rBRQ6erwq+lcm9yjzWR74fRtrX9r11+n5sfer6hITG
2okCn7Xkf0qV4CAPGOuWW6vcL1mEf983/1yzRHqyFEN7LWDprfeVaYh5Zv0eK8IKh0tSlwe7AK5n
MXrgmxvPdpLpV8kg5yun904DqROUMvJpHzfF7zgfjLOxGA5oM88+0Sz3/5WMqYgb6kffaqjv5/xX
92HGUNtSC6lKL7KZ74scRP3RqIfd913/9vfrA99qqn6kZKxplv3n1KuqPFa361lYNwLQFeyFZcGe
I65nQAd15teBnlFnwlHyPYV+31yvDTOx2fCumFzX2+s0+30zt2oQD/N07kY6SQWYo/065ZjL5NMM
S19yva2W88gBFjys3oVoMTSsF64+IjVw0WccFzsvjrH+ar0YpcTrxIxMs56cj8rAAROY0mVGZog+
T1M/nAPgsi1FdBwwU9juQUHYE9oyUYUjKa/L1ZHCJWYczUBP+G8P/e1ZMaFTcNJz5sr1WcW+18vq
NK9a/W/nynptvehzvaUfvgzNVSrmBlU1V9m11PlxvbqaXLDRIepfr06rkoX0oH+m45rtktxFIyQj
CQv6UblKf41VgvLnxf9+z/dLrjm+34aasTVdYH7b73jf9bH1ZjQtnoS/XV3/9z9vZH3B9XYM/nHa
/nn763v4fikS8WroaHTLL1LC2Pk/vos/b/v74e9X/7+4r8wvCz6jIXctDU5zME0t+9EYZIwpdvW+
xdh21NX0NBY21pBY0fg36hsCWGaAcICOh7l4SWJ3AJNbvaQVQWQO2EG/aHT7YATyrk3H6gdb4S+W
6B+djOo97u8EPppW+KXJ040S/U4OCXQbt9Hz6BT6rk/S4Cy8GeZTD2ArcKxd24ppD/Co8zvYelYZ
M9O4cHBnZpSNGIYnWAVq19f6qygJ/esMAy+vvIRFctGimDhXE5lFunxM8BrwOfrWzzQmPiH9Tk0p
jpCUbTstIM4Fmr5JC5ZlaKrsUBXd70DQvnVHFWwjfXhDBB7vhfjhUkTcyIqMtomGrE0c2jQa7xYw
is3gD+XYs9B2afsKUA6yF+ec0+WYttihoCzCbbIvZQnhyIrjtwgeNs6uX2r6zDzsZBbU14EGgh8W
0Ws36LRRrQhVGxtSos3OoWVBUazIxwzhmIS1tmnD/pcIKLJTrjyYARWJBHlA2LBz65vuVZMCSNiu
EUsBI5+YW/lT8jmnh3QMfCuFz4d8rq1ybWtngqhM8sKD7N6jNPEy5J864OueJdft1GdYKlnr1thI
rVi/qye0DGVsmRuuNTRXCnYcpEaS0fA+ey6WwsKDxZhSvIVVHoKeweXJLvswNjW/rNAI2IQR2GS2
R2pL96HPbbQDB/LSAqS64JmGaWz3uCfYPkIsGQ6aDXN8hDU5Nnbmx1VExLvlfiQc6eeEmXpr28Ps
EwX4NI/GcyDNgBUJUG/BAjRnmVY4wjiMXYAYrABzU43WUYXGo6sa+2BlBJfktf0A8/oRWe2NWlDx
CbwXjqfwtm8TJIgj+QgmhBLKGbuAr/wQg3rXFNEIYd5fFeA/f2lDe8W/Gt0Czf5WNWTyxAxwrW20
2zlimIxZW6E82iUlIduOnZ2dWb/14kY/pWHXYExLrvRhmm69SUtPuZbdVLW9GVuOV8MgK9yuqAHX
NYkIWbsnN4aDs58tfzTXjFdi5kEz2iGpTW3XfZrLIsvVJdL16lWzXYZVmgSZVRE6aFOKz0ObNVHn
XLtziQV8IETGJLr7YpsD1s5BPhDdTRCwT+c0OBRO+qO2nE+ndR5sV9d/VG35Wi2CnmlIYUvWiLDV
ODdLhORwrevXoKmmrRzRxttm2fAsSEI0PoKgGW/KYmcLoNYqNe5F2bd3U/Gl01NG1SxItcG8PkaM
fU/yqiZv6qGpylMdjjYFLO0X5e4XmM8+hPCjh5+VjoFLAkIoukOa0VEiDzDeEg/xKyBschfY3qMj
ySGqL33S0rSysXDUgt4DEgqb6T9T9A4CTjfnPFPVYpnn7pUGHgD1wlWbmSVu1f43i1x0caOl6JzT
r80HeIUZHJceC1Deevg/opFeCTbrwOiI20jfy1RnDiBgEahps7VKRj6JpRCQVgq3viANIwpecVgm
2wbYPhLHY6T0x4oW8jnrUj+SjrfvavuS6rK+10bUTImBU0Wm7S/Vee0hYIzaEiDT7+OOPS4o+E3c
tTdFou7CwRJArw8w7J5Un1KVEliTUdP/ioWJYs0yt4ToftA7gccc6dvADKNNy/HlF95wTSrzCw0w
tZn0qfAnaviR+TIMGcB1yE8u6qcjACIygDl8qw/KFHymQefbMdI3shmPsyifjAilVlumvyj7hzR+
8DYm4FjhAFr5Yy5c3/O8nWsY/R049dbCNdqW2cMAYhiFmrBpLpGEQDsJAsFk7aqk6vaRMVf7ePzo
Q/U+ujUoGPXchdmZ+hWZB232SBTEMyloqFbNFEpQdJm08bYwxedQ+F3GUBPLhG6qoP9cpJtSKnc3
6l8qwv2sjOHLNYpjGg2ILz2s1mD0LzKuCF7DBXZD64Xdg0vkLrE89KK8DjkOkcOakXuolyH0VxZN
QQiXZG728WcFGD0j+CDpB+KToRv1i+Mb7dORbNJddsi8/jqzdJcM6hA6QmzXW70wfk1FWEF1+GHb
UJfAKWOUbYfPvsX+rnsV5wXuqDgyWjhYJN6+D7I2aaWl8kgdqiqB3InevglbQLx4yzg2JtRZciu6
JsRVIJCW0BW2nes5D27GyqV8regz20H/hlrrTOKT6zfKufRCiBujiGCEljS8PHvw08y9od4Mlz5H
3BqGXrGDFwFsbKrQthDNNQz1Hsinn8gYFW0CdXzRc9RJJ/YD9txdxKJxowYCmWOV3gvs1qh4qZFE
44dt2qAs+UXaNntpUIWwZjR/m+VdCPUMHc7Su7YJxNFeRGpe2o8qSp7tWfvovLg+jwRwbkkcIR1q
bG6mACXLHEa31mAg/YGi5lS3eWHcuTMxnRC/an/Qxv28ZH6HXUiek81gHAW13w/Wc0eOL61N5mUK
CA+2Zj3TbIfeEVf6fRUWAAmLBPpWqD3A+gRS3XsbUFshjKw83kYE0W/GZCSjx9MPc9eSxcgNuYSw
9vMV4QN3Y6lTrOYny+mjT+HE6GBn9h4Qz0UrME+XZeUgLsuICNt6QZaSAqJ321BKdO3NpS+iO3Ii
20s52J92QZ+vas6ljXw97iZzPwbUAqPE3dPuRQ1p6AWY+eCnEY1P/cz3qCU12tugISOvRjnWeC36
qJoV7GA+GA6w9jC5menQmZoFZiyS/b5qCW4FvLSzh+IzKxUUy7ohvicByOa1yA4c9yNIhpgiKktA
OIm3+tTkKKUs5IrykLjDPnTK8DcNWqr4dth7r41WPHjVYiSwIXC6enWnx2dVlAdFQMTZRB5MJJbu
7VMTpVuvHtjlMlFz1jWGxgjnuJQ9sUeONhwE05ie2Ow9lmabXilEhQqZFpj6kdHcu46WbcicPzjs
OncpJDTDTefryaruCek1LhoSaTJLLi1EKxqmVb/VJSiLea4rMqURkDSugTAGCe4cVogQyXSlJB7V
AU7BRrJT1H5okgoc4UHNloiBErq761NtKu7C2JO3dPtHRCXvDEe0c1nM+1VnePusH42boUFKqOtn
z2MGx9A3MtMW477PYjowak9/2zqV5vRQ2dN4Jy0dvQA2lx01cMi6cYXpjcrkEaRs4hv90QwpfRU5
sbtt+iWdGUEFc9JO74ufZWL/ijXWWuidNT9kabVBzjXeKpq9qXqC9DUfzBJxj8j6U6WI1ygRJRzR
c7gMiJ5+r7rxKkprzISugzGL2i4J2fD42es6Q9ps2cNucwKwU/is7L1GtSHNWaHYqDBJIns+DB2B
F7HdnHAPoeETdP67rIoPctyJjND4zoyFX9K5Ye747EVe+QQUu7vYRMPktMFVUka0p4PoK26vk8Lw
c+ZXlpHB0cmrB0s8kudjPAWNQbtbtb7nShSvwBLr+q0dKJz3nflimyzu4RTd56HzWlk4OmP93nAF
WVN10RFvPIc7pHIBSdTzQ4mWcDvmFuk6fONTpKG3XfQ2SdUfs/Ey9DC7HKlTTB4feqH0rVYSE09g
oeyxi9u5edfR6Nx2+vgTRPeEHEHBVem5C0tesNGb+cWVy74gMPeK3Apk+tCxlNa+9yGdOQRlCHwq
nSUMfTHkSDkiz21BqOhGddnTlCNSk3H+yyrgoOS5FOzH3BZ8r6ZvytqkbPfbjPLOJ04EjV3an+PJ
OxJT7uwaSXcQdE51NIIa8qLE3J/hsmWXY6MiTXx6i9eZ4H/OSqdCH5wwN1i3es+khSx0X8UEdKQx
GMYk7t97xn6w3fF8iFLx1pD5wIDn7jFkSk6m/kPA9E97D2z1gkSeqTEYiKyDed+0xG5Y0wiBNefT
md7rQGw45XIcO1VN5vtcsV0j8okjW+0ppF2kS4IJLSZK+hSAcpARaaMtnxIhlZPcBhXkXf2gWkAK
5WWI408nloh+GmK6ke6oRH01M7OSMzq+CIffNrkcebr8gKI68ZuxbbPRsufN5JNT9Qw61kTR6L3i
RzpUcvjd5+OzCQqtDO0Dy/qPII2mU+ixWC488aC3xXWkjU8p2VAi07pz5/TkTzvTrph9J4Wc5Lic
kOVoI5i0xusyVOcyCGqKQB/mHACDUTgF5gqwVBzSaMYjQoxYWBpXvY5GlUiP8dLZN7SGyGya02IT
zXjY04DvCcA1P5m1m7Lplr0LlSBHu3SsSRmFPco1ete/zIVV3rBLMVN0au3MV1ZNAdj+Bvdm1AH7
nL6ifl4eovAYQoNwhP3MKPGrpnnmV7l1MIYl4a6EltuBGCdnwd0xP4dXgzYwiYZom+isI/uhtUAI
CUkE9YvAn+vvEi10Hzh7lEMEi62CBsINDb0s/qUj1kEY7LyVE3yFmfzOtJUodT8JxKDoxzHZSg3E
Au3qTTzgjCxIhAPozGqyKb+iGYVXFE3HKJ4+jaIzt/WQnIJgeQP6UByNqOnB7W3TWvsBNxzCnpQ3
rBFerc56bMzhziq0e9eIb72EX4lkckqpqPlQph7qjvmJjXyNoA3ASvQcSvC/VemRk5q652jqEjIM
InbIUYjcsDQOUQ64iV0oK4CMpPfBI+og7kCit4xq+GO3YPGolC6qWHPxIiw6Mb4KSno6fp/SAXUT
0ruJJuLB9Yn8x9i1jauUCgPqz5RRW30A0X5zew1ALoraGCHQJlPJC14O4qHewpzQ5651UL5MzM6d
vY0Ho70x3I3MNBolo7g2LelcqphZ2e4DUFkotxv9QvUJ13eNpylr9fpmyMat3ffPMYEB1406Z65g
HjbNz7Jfwi8h6/ga23iuKTwKkmQsXd8PafrlwePZaLV+Jh8v9FsrCveRxK3lWQrX8wTVNe8MKomT
3GVaWfr4qsZSe+7VlxdR9RbGs3Lqfks2O7k4zyRxM8uRWMiaTyJ5ZrdIn2gje0YAsqnppWZJvKX5
dYoqeeNUSzQA4ZdXxTTwJFaqdWKzckjx85UVGlQ4q5rewSJ12zvShLBfpTbDQ3LnYeoJcXsYKKkP
E29hWxmMfLznyHKJrqVnbrAcbTz9etmjYhAIMOgYNSckH2nUx9e+R54tdMNPNNPchiFJRxVOw03l
3sUdGk6o6LveC4ljnL3ntG2+ULN/LZoSJ49vhwIJOzsVsNmIpOOXSHnuzozdbRpnrM61H/DLPOhY
znQt4582ylgnn0kKmRFy56w7h5mkWhPypd5qz+1k0CWGxrsbAlKtXvKg345sBRiMCZY3OvgoEKH9
Oj2O7O63XV4RlWFcYxW9lyGHZ763lt/JSBMPTrTFZ0Spvh1qWLcz5B8SirE6ydjchxEQW917gBH9
ViaZ53vIXyxxqhKRwOGXjxEF6I1LUoeDxCALijPQxTvqcWrjqPROOrRPkVnUrXoSU/IUD/PDOMb3
YTydiEO66YhdaJobJzXfSj5CQKKlrH9WEZsNpd2RlsvhpeGtQE1WzNJfNqYzec+cuCxoSUC10vDD
DKxFTgaBau4PfVJ/JZEko4NdwpB3ru9ozy7CyMrRr4ceNlcTI5wsAz6uU4t3EsTvTX4tK7D3gPb0
yH505/mJ7L/kaLzRVLAyFojsSmHqD7kPNifeNHZRbl2n2cGb3cd68z5L+S5AdixfsW7kX33rvVt9
/1kUn6oNMMbQ4Mj14Jk20n1N9AUQhS90rVAxqy9C0B8zp3wqBmvGOYeI1Sjkp8fxfIAO/lawwN7M
MUMS4HpUql35kSXEpDXysYhpEdkZhYLxZE/FLjOrR4cI66bVX6XRPkIO9qORVnHpBvfuOFNZxp+S
urDnwxfSdG7NVruKcLr2evaz0ukqNVK7ZFrvIxmRWz2MbL8Z6nzrkIS+M436VYvvqjl+S7v2dx7e
WC3hT1WFpDPs3OvSJCygj24DA8GCZl3LwflyjJxYM7Io4FhZN8NA3Ck9NKpIrLSjat/J+Bx0r5bd
HqPwRzOG2invpnu09AyCOgq0+GGOD/8DCy3oA07/naDPdMV/hIXe/P5sPtr0XwV9f/7oL0Gf8w/L
sG2b8CRH6IA/eb3/LegDJOqA7LWka0jLNZHS/UULXaR+lunqwvIESj/rb7RQ/f9FwGeYkv/w7wI+
3bUd3TFsy5O6hZDX/jc6aGb1mj4F0XBVDHY3ThE7k+Z6bYB8t1TWm/+f94WL5d1bbdL/+WWQ42o+
QafocneGlZP2vXin//ST1r8cbCvZDAT1TFV+aqizB5kqLxlpRRhB1YGQagRfqnmK1EvpluapmJXc
U81bYD/GG8bbE50iakRO1p+LonnNzzYc66RCIWJ/9CAy97iiaPQLElKpPekMoLM1zAflVU+BC/6P
/sqmIWyuo7zR9RG1y7q/cyoUZU3phugQy+kcFMN1lgwvaAxOWdaIa28hd3Wsmc6VIjfBajQ/CjQw
RiUkGPIfmOzDJabrRXrif7F3JktuI1kW/ZW22iMbjhmL3pDgTMaskEIbmEIKYZ7dMX19H0BZqaxa
tHXve0MDY2YQcPh7795zvw0Dd0IrHMNAwYipJ1SKtk6tlBnaW+FQhxTSFyeiTDeTMn8I3HrFQDuR
34MNzEDrOJI1R//qRlY860RlcQf2XHBzFTQ6mcw6EE8coGS8bIlDtINu76ae2qYZomhZl69GGh07
x1YnS+t/DlZsBdFQPmc6fQulfBWEmE32Nq1ID3U8bJnXiDdq53pnGnpGUJmDdxzLnlSUo0ZrztYY
aA3lHTRUgmLI6CJtkxDRieby4O97D6mJlTKOQJh1dW3v1SesbEunrNn17UvpOD9k5OtbS9flbUrI
9Bmq/KGNm/gA9n0uygEhFFVQKp7pmtrAoepD5xaPc+29wTwFwq6B5ikjkiVb1cM7aLGfU4icxky7
eSlu2wZojumb3/ukmXbDyHmAw/ArxqMsCAew7LnzqkNLJ4tLd9h4MjFTLiL72K3g70MHZRfA7Pgu
bHV63USspdZcbLLaB03UbLM0WpxvO3rw33pCjQk8jw2E79WmrVEOCv171fdlkNrfNJdE31wvSF11
/A22gubq9XlB74i3T2QtWoA8492r6vu68J2g9FKNU5qRIFPy+3ksmZHZ6uKaVHqFNE8qGdhvDGzH
Iqd6Be5bQ42ulz5dP+zRtp2cwtxh+tpZDdFoxszOcmLjG8HbN/LYojk1cQmM7bluEFA4LrF/E1Hp
W1VRfhWOnu50I74ropnNea4dhUMEKX8qebSN+563xXvckP7J1I3MMPcplfmHri9MG/ukyqVjYrOZ
06xvJfa2jYtba9evPj77RE3zA99quDPlI2ofg8ZbhZYy9x4F7jQjyr9mcbbTxfg+5/1bPDbt0QYs
uall+c2rJ6Bz0tpopvnJq/HJq4H3SjMaGwnnRfPfR1E/L+sr2UWWz5tmMeksb34zjEepnK23KCa1
wdIPJT6diwyTn05WPLE8LuUaeU8qqogX8LdLPjcGqmW2sbOU+UIO1EtLevdR021MCqi6fj24EOYL
63NSTIpGjvGQts5jJjUfpwG7SbubyfNRHgB245CG7ArcjH635QPScPTLDCd420bWeaTFw7ZpzAJI
6DaszltqZi+yAELF1WVpMyF3vGPiSaMIMlXBSFhYl0bbmXPy2Z7p1dFPRWzUMK+YuvxCadAGyTli
s7cntATHSjpMV3i5B17LjxkF6s0sxjvguZwaRnNUjUW7d3xocprtbtS5R7cwk62bfZq0ut5Ebm0G
8IJvkeu9Mw8fri0WOS9DbRt26LMc76mC77uPcgNHYeMiWKOqt2mPJKOHFAcpERXitNPskEsMl9Yj
3sLyPmxshIGMZUlvc4z0zfKBPdbYnyJtojyi1EfwaW9jCwpv4ZHa6S3mjfmjLmz66RjD0HETuGhZ
X+tw3Hbq1k67FMcjA9GMCfiEDCcu7AfqTSUwpCNhJMtowA/WZXZxZ7bJk3DUtgEty4iwpQc0a+/K
8shxralNDYtZTh4mCdtykiRqz38owyDsteicEym5kQtU17VGHJ0TNe8In6kn0m2DSduYYxmYuKu3
Uxrul0trnMkEzG3G9Fn6wyiANtnWuZ2NGLs68bqq0j6aof/CgsRH037vK3Gt4upHXQ333AyuLWwG
+j4surG1jJ5zuYsqUr8n3IfDz8RAsloW7UfsoIeR4cCtUv6cEDajmYtfUtnVR0yRQSWieQ8N9ifc
BcKXPQ/qm2tdE7sGUCd2Gb14bnuJCpzFVpWBVsMP7P2cZYEbC9TnkGEW6yT2vcKmk9wkEP9QZavc
vtddzbkzQaBspzGubjHtymE0ntppuoI1UIsorrz24V5iddn4Rv4qpIVKMTP7gyx9ltpkesBR86nR
CcEIU59rBx+xPYPsncJihmhNGOoQ3iSy0s6ruZCHwMzscVfJ0d2FxYeflB3eGyScWBggGlsXn0bR
rvTGNzlgBAxb81vYhNTx/OzIVT9h9roU/ORPS2cGJJs8TsWrh+L/zA3ItSgCXD2Pdtnk/LTz0d17
Js2O3uiDkBjurbTdJ34keN+MRW/Q04dEX0YORkTGeaNdexVf9Nqn5i5i/2hlxMZgSOaLsW81DWmL
8mlAbABKpw36GspPkfs5YUxI2RtFqkdS9YA//EVbJD6a3t/5Fg2vwam/FI1N/ZmWP33SHiDNNYt2
G/UJAHcUzNGx77oJeV2P5YLRh97SX7faniY8Lfst0l9cVAADvAbfk8PCBh72kkSVtk+ylvSpZIdN
yqdJ3D+wj+zwI8VJ4JcQ3E2W412XDEfpjd9CSenhVR0p1ubwEZ3RMLnHrsQPUs3am5GmyWHsXHVh
r+AQf2bV3OyZZ9bChGo8WozYs+ZdYH06tZ48hpqTXTW9uFSddz9Jg6ECTo6Ali85fpoIVGH5gUUL
aooKSfu9OEySwU/Hm4VrHQSEZ9WBPjFPy01MCvz/UkiKzYdSLBiEweDnS4DDsJYhq8AgeNfYdLAR
CZBUaWoIF9yiuknqd0FFuVH0LbY65PFNbxYfLgE+lNWKtQipT/Kj5J1sZgNg61QMJxeR9SL1Z9o5
hsjmXQgEns2M0tYMLiPNgOQw2YeBPsy2jlxysjJkBPxef1g6e1PX7HWSHWHNlnkgrQIr7Kg/ap1Z
A/qL0eA6oj30afxUgi2+2lq9EKzZMNB2uXEOsAfJ6XvoSHSw3NMG7n+4XfZjTvX3jro3jMFZMPde
elTqaxPP3m5Snn1u01IyuzbinW1Pn0CRpEenLMZbG5ovDI3roIIgQ88Hu1//w4IDBZJ8SbtjFNjj
aMGxHR+4h+HuSKpLaarvhozse9/Fm4u2fcHgvBSFVz/ahN6E9slrBC29Em5L5Hu3pkrQdghu5EyO
GIt5+B5nM1LXjoRCJ6Vp1XQIXAGuU2JP8zbGlHyP8Gk42C6Nk2mIi21LHwE6qda/aHDxK/oiELTx
l5oW4nvkMpuS+5oeVnuQMvjRQ5ncpRU0AkQcJOZqsTgjrum3ei24eCs6bBivY5o1yKVTYFosykl9
1clG3INh+kBf0TAIg5q8HhHOcW/aujgZGjJFpuRL+MsAwSm2TdgUw2dtKjSG2tPVApR0F7tc2HYi
j1M6qdOwqD1SLy8Pqd5rQGvTu7HI0EB5y7Yd49GGyrE+GgTNbbUovE1CjUHa1/Z+sNNNigLwyI3i
2nauvOThlBy7cH6c0j48jhn9k0F3z6NLUzBjrAD/0yV3itm7T+bVKUwb/bXwzIcUwsYoJkkvMIqZ
Rbu7SdDPnHTzouoxvTWhdytYSJSorl016w8jAmxTTPFVmc4bjHo8CBZBYdlYvTQERV6Kunm26XzM
eukejeKp0735YUatsmvmotljQQ7JtgSCnxiOAz0odPeDN6dn5WjPOoHD25DKYl/2JIzmuvgscVuw
c9u0fTHcDUZZ3ZfDNQqR988em9OqbNgnLA8zQcO/Hv7tY16Wf08idhyh7vbn2uu5LcJFRpmw6uzX
j+q1G4DQGI4LSOaXKFrPSRtdwTK/ngPmSACOL/WDAY28LyaSU8voJ/o+yrVVQL8+VKv83uyNS9SY
3xJpqi0GEqaf2uLP8H2CsRn3oSr99Vw23yKUgzsYoM1ZZFoDz3bBmILWCNoYQfr6ifUhQcJKf1Id
lTXG/YWF3Mb3lW3dscAatrILCytMkQ0tfMO+IO1Yie7zirZcxcq/H4ZFwbs+nTR4G5bd7lXHfFJF
9OdXoe76M9YHnYWdAsQ9/P7Qr1/QLu6UPga9sCBQ158WLuiXzXr4+4M+IZKVoU+HVam9IvvYa4VE
uC+UtNaP5hON6b9xQX85aP6E3iFFaxbLPfPF+1VJT+GB/UB2o3NAIL7PFt+Mr7DbtbE2U6ICkt0K
ANpU/IunqFm8K7DMgCIvVMDfgl5t+S851wyIkLHLEL23IbiCVTL/20rDeHMWu0QD6A5GfYXVrlr8
9QhDImQYa3S/KFbwX8rtVbNd1Zh2jxNR0VG4WJ0W883qu8nKnDd4fY5Bi1arazBC1kxmG/hn5MJt
X49IUlJH2yUIYeW5Lw/rUd5KayeN8a1fvjTUAymL+Jwsto/15FuPEm+JbujhAGwFiGBwPJxtEXsd
gSqIQ96k5USsGU+6hDQmRsqvXk415dtjfRyK/BCTw3iIsrg5rw92b9Xn2qqbM41ZBIERUpHlQ/OM
9JlxMTVw+QkAGWOHVUTtLeBMgq3/tPWUJMbsRlP9sDGwI1GinSvNiD3sQjP/ha/9dbg8n2LiMzJ/
ibxY/Db+CoT/7br5bcKZNQZldlv60OwKyvDVXqPP6koRF/6ymmiUDLs4LKCJOcie2uUVrC9ofS1M
pauFvW+mDE9IuUQCvqrBWSbqMzJYwmkQo67uDldzuzMZFXkLMSllKTGebGsQBPFN+FfTSkrqAB4y
LpQAppDYlKuCenngmkZNuRxNRKgzWP7r+fpBff0g6u9h50/UyH99n6Mvo9f1uVRG0X5ZD39/94wQ
7NTpH2M98toaC8/Fr0OLWRWruGJvsnwQ90O4KdqEdf73V/YgvQH887AerV/Yj9yH6d5MkIY4JQxM
QLXtQNVbnpFsxEm0HPlm+6VRcgn741mLvVfs9AjlLfwnO6i1EhVDBbrDZDv76zvs5ejfnhJhf/Ad
VpXBo0jd/P7xptlpAfjqJQ+S/+36b0Wr0J3Xp+sDMmT5t6f/9iWgAe1jX7Kir+kStJk4DSsR6jst
ah0CC+KlzLaKe0RXiy0KMb8eRQhlkIlVZ3fF6a6HDHZviOCcvT8+VBPEGG91ba38yjU+4leYAG3c
JpibJaGietTWd1Mtb+LfDletu4cS0E3i/kAeAoskt3AeK7+0jhmh1Bj3cYY4vUcurI6nCsfI7z9/
fZosX7EerQ9x3UD1UejHFtkqFh2WfBYvzuG/nofDpB8YiB5+vZzl5a1HJevn2COvo03c4tPT1a/X
vn7S7lBiIaEqkYlMVHgTvb9lfeECQreyHo4agYL0tOU2XxbfYjEGpsvR+nSMWirQgjiYs8QNj1jw
tIYcrA8md33WJovkg0Fod0a8aBH/5SRcnjqRas7rOWnTf9uLwXr42/m9HtLcdzbZ4Hjb9Wltxpi7
hLj87evWM1uX4k7YGprf3yf/+jW/f0cj6sVUVAPLWX4veUhcT+XIDhZ5859/4PotnbMkJI0Lp9PT
hxnt+8IhTZe7H8ohYPPL0b89XT9BGoi7/f+JzP9qImMCR/ifEAt3H8N/nD/a7mP6x398rD/x9OO/
/gFNYfm2P2cyrvmHTw6b61vWglhgrP/XTMa1/7CBLlge433hLZ/450RGENKGAMIzbN9wXXMZm/wT
seD9ATHJ1XU+o1tCF87/cUKzTGD+lt9G3LKtsy4J3/MM14Iq9K/5bUbTEv6j7PbYjcjp4glZvsT7
G/kInNIWWWEXJWjRW8SHtBRetNYJAy1Bjd0VMlBZ2LxEvnxSUYNUVKbZteyg8iWDlDChwHqOXudv
07xK991IYecpBrrFGF7gvdy1FeIfMc3mObSdk9C77NT4Tn0wv6RD0V580E7oueHlVcUSqSqZ7rKz
KALTmBBOJ+b03HwLRfreelX62KEn21kd6TEF5KuqzV6NqoG7o/mEznQ9oe7MSIlP0piQDJp1UHn9
4JVS3tENf/FqJIh23x0YcXYn2olsm/VX38ZTAPseDek4/SSAM2D4rRpudkY9snfVrLO0sIYStdQd
orG47xM/fFGl9V0b0q8NAZyHSvf6hwYeDHOg6kQeuwdAcTNzayF2tCQrz0jS7a2FcIPtJr2lrZYE
nQ5UzKMAopgiQH2qmLoy0H5JZ+FCTs2ILTJbsJoNkVBRWhzaaPg0qXYxWR1oT5UHY+An1w7yeZos
JWEvhA5VgBZpIX6JarYvXeu/tA6RxLH7UjUpzYkBiFjMfgv+qVbGCaV0uy+UtQR8C7IcqlnuqPVe
bOF2tLHxVZTKZshj8KzVUYBTtvds83Yl/8Sg7S3EdVGJZ7UzvsLkTTc6TCY1pUc5oOpSDYodXBBq
C/h1WxFzJqkr9m7ND8/D7JIv1Z6vyoMJzGOQ1VMF52pD4Wxuu7aX8JHY9xf6RHOO7xgcV4MfBKXL
SwVmejKFNsUIrEnaHSld01E3+He0+BG23QhXsLeI02tfiXbgTYlPk+TvXHs1o28dZwXrIK5pSMGm
oxAxNzMWmme5MCCS8CZmFzZxJq/DIKq9NRlDgDQn2piCxIsMJ7WR0bqkO3yYkOlQuH0y3PHJb1sH
xmhtEuh1njyfnStYw908cGnUnHTspK/UK8SgU9vODfJI+1zF86sxcqrhqDlwDuM6z41wi1RRzt5Z
gjLeRXNzMuNhm46kBEdw+vf0DqeSnaLlAgI0aGoFLiJsZzA1dK/Zl3K+ryzPvdDiQK4oc/qm88is
gPJ9FOjbfIqsZkg45/vhHS9VDY/jWWmfbegLy5s644jUeFMBKqVt6l1HeBNUM/EXTDja2RxmNExT
5BDdVKW7wqjY2hvVa+NijQCpdCDErTwiMwLx0ZT2qRLtM/dAefVCHbsEOhARpi2cT6SrLaYip5CP
VatI24UNjkwK+jFBy/Mtz8lsjInNblutpr2KwAxdmEiy7FARXXrwG4coMk4eRlA9nFLNQDrbFvV1
2cPHfexhsxkhtLJN3TGaCRCSHekxBo5nfBXSfmwZde6SNn+ehjm68qe42+iBzooi0qTsnqGVbNyp
pVfj9vkuVGRSebylAejzD6cKGcB4i2TJ5stoKNr7TMOKFKJ/ncfhJY9yWqzgEjZhHuO5gt3UjZ25
qURfHigUHmnogC8oGQThyXlPAMBuiyn9UUUZKtaoecngP6P2y8lbXHCCaTtACJxzFdB+s9HXjRpz
F7iW6I+tn5FXJaTx8j57/nzEB3eeXcbFNrXFlQw5E68lCm4CrZ7JeIvoYdZomFp8+nnlvWrOwCnq
ifkxK3fDoH1kevaJqZwXCK0/mQUckbjr9F0J/rGpPjwyP+uwtC+Gru28OHnXcI5uSM46yqw2Tk6H
acuosve205hzRcyVEjOgeY8FTRIZaEOC2LZGdl9JgNFWHHKdjkVF78/bU5FfQL0VO2f5IgiJiObK
EmcF0wGvyf1DZgsC8hYiJIjxXUonelN+NUwDZUusaJJN+LRwh7x4EO32gwnW0+RUKKuddipDUJoN
e68N/Wp1y4R/5xWkhw1DmAZWVYd7VboIRZOBgW3VAZ5Noo9UY+aplkU1+RHF/S2qCYXUNLTstKN3
nUeHq9SKCWoG7dtutA6yh7ycRYplSyvDbVlFd5luMlyAx0u6kPczcTXj6uAxP8yl89bVunNtRGcA
NKSlO5qhzsisOZhW0e3aAk44PEVxDROm7Woh1hSGbB4MRDzktWvHqK0fM9cio6jXkmuZw6DtCtD7
Bsl+pDQ/jkrvT6AhtSvpyOdCtNlj2+GnSbmraJXWHKxICx97Od35ZtpcbDdBW594P9iKnyPNoDco
Y6Txyvg5G6l9DQteRGnk6cbABHFrurLFrsXSJLk8SwMLPhgKnD2egrczvumEv++z2V5Og2MRSx0y
LTVjX4KyXu5bygMqlnZ3aOwlUyC+bmpY69yzpsVc95VzFzuKPNVR1wlxfOduvwRy8mVj0T+P7bde
R8fZg4EgDHREvaw32V61I87TKnnyZ5mdI3VDJt0e2JrxgtGTdk0L54OpJ8Wohu98uRhnRRu+hqjd
DuFuhHUe2F60qzNrPlr9yE4cF4MzijfIvv7Byf07NxwnaGivSLbc7eDrjLWjYrukGVDy6fSOUHbO
yXin6BQx1Q6/e5alow9FdM6wItyUSKU3AkK+z/8TQEeqH80+eZIamBlTPbuje7Cc3NjKAeQA+p9v
s4GFjIoHVvai2EDQHiiolDvPwmkhs75fplIqaOBo7rxO/OTGbAkx3aVq0ujvq7siFZD4yMxKpGQu
XLRvpik5MVhts7C+diKb9gjBCCycxDs80s8VvfcrMQzrrcyMS3mGnLDRajZINtPXYORu7oo8D1zd
OJSmE55FTGztIMsgnHwKmYRpT/rWJTrtzHQUe2QuL77V3YFhjZF5T7ww/rnbbNExzJU2BXltfa41
4E2Dhi8p8WybhM37dpbtrRI2fTqDbNt427HIsTcBj8LCAFTQULu8PgkjwBqh4XDSlwFPsk2diOg/
qlfATA5vqBrGrY46dGd5/nDiptgisk+q+7YzQrIqJ/9p8uR3b7aeHRKyH4Sd7tsu9Z6K8rmSEx1z
I+kumUiGy0CDy1f2teLeXHBvfCpnE1BgJn14Xrl5ICwDDKZPpeoi0LMaRWtoZkUlsMICz2E44fDS
eqZPh9D8kYbl/JxV1wkIwLMaKXej/mV9QDbyaaJzcje4Xf9ioc3YcsPtj2HU5DtHN2ZmE6F+IDO5
Iu21DmyHnyStunzUNG70lYWKxrEFayB0k7opIeoStLyZKp2bth2+cEus7uiw6/sITeoutkf3RY8M
6OIWJj0vxThLpi1g6tCwmYjOb86IFVKUk7br1CCe2CsT/FTYL7o92S9hlu3xznUEXS0f8klBLjH4
XqaJMVUsrZcs4uLomgqsUYzBHMapcaBHPNHdVMYev9f4CWZKthc52G+bgAP24cTQTqABYizvjiE1
XsX3rvbtwBiN8lbqJB5HtZPc+YVxbhcaB8wK2JTJPGRcrihKBx02YwQbvG+WuAXiHKt5p/G+ba6N
F3tPQqCLtZz+U57nLhl17bQ1a4GL13rEwHjvKvzm2qwht4IsWxICc+yYrm/nAf+7bxOX0HWvzpi4
2IxPDp7N3aBCnw0/MOCwTF7zaGqPlgElmzF2fOQWl+wHUPnMXcXnQUcUGw+AhwwqgFBVXxwM3zvN
5FYS98ZRGod2pqUU0TVJVXOo/EtZNIeRu9ZJ+OWnYaONh8yJ+BfERxuXaeHwHxJsF45la6g7Co7H
EhB5AZ9t2/g9nn5udoxJGavgCcNL4+5jpO57DKFL3pT7Qn48RLEEEcMsibjHlrynMzmdG0O85ywU
pF1KsSnMjuwzx7oorhvJ5BvW0VzvobBiZfYbRvpEMqdfAEqwQazUuCyszQ6mLqHMNFWmES85OhEy
esb+R/q1c+bikb2ISzgGPaWsvdrmi2P7AItdsJ/AskxIq/W1NdyXsvCb+2amRxzbEDQdubPA9/BW
q3PmD+8d7INHlptL24CkzYzBXCDFJbGsUQsAZj+ihmHfY5hHYGUS+RF1pZv9LGJmPqPDJeA02bOe
GgfDnmjJLax3OHmbyPQ+bIdrQ6eaLDrYg10DwEjz9loxPBIBSGqlwaWLjC2J0YRbXyIb5UuUdIfe
capAdu1JRNOM8kPvArtMn+1YfPFq3pEiyzBmohAwPRyOqK0JnoAMHvb5c1j1V60Nv3oOg+Vk7J77
MgQGPMkfEfdd5IgeKvISqrlrfPEaClSUvNFuHhk+EyyWgQRxv8IOoYodDbVkZs0724oeHHJgAvi7
A5CFzNkmDlWEnnv6FQNbzauLUAbQn70mc49eT3NPnYfXNjKfmHYst0F8OQMub+yyP+uo2hvd3B+a
JMRjmpOFEf9w3cE+yJwwEAIdx2PqWP3R5S8OhMOtG98OIhtZ6pvtiAUdmSblbeW6u4FMgS2zlk9Z
5LlbTG2ncbYx/WaDf2lHfJiKubnBTeKln71DSDYEgDNXHEPw8kONJxeV/9URJL4PlfWGunnjJLFx
h8fcPWZVdA+FRTt1nbyFgBQwEGCFsBapg/Td4n6YnfsGsSYnSvWN7cH3bDEhCuoHn67uCIHeJYBA
d7uXaAGGs4UDyWqhu8yxFEPyJSdgtrRXe7FiD1xcEHpZLhIDzT6OKW5zrcOuBRNWmgkWSbzsZNUQ
214Cgz2IDOe4Ixg3p650b7Nh3Dri6q52++64Sl7gb9zMxjvT9WTbYDjxXWlgymJ32Jz8hPVBNbN3
UgMDXFpLaHJCttReozEYY5eXyZujNTfyS2BXR+DPsS3fQs0lHUU4J5JOPFSHqL4QLXCNKv8T6l56
zrb2Uab1+6yN2YkF2NkaXLEBpmyd+3tibFVKvjN+wRe7+e61Voo3Q5XHAh6CM9uMP2v+OJ0xR9U5
CAsUg0oKGczCXEyz/maUwgdLg//fHkwD/z238kixa7RCy7yUFsk8hhJboNBv+KJRrlbEfOBbcTBb
e0+T6pyjpcMTzltPbRZvQqzHNPUrMP793JGObrHPhkpyHvtd3eCNmbpLnrGUswsTOsJtTOSAtVGH
IROxKPDyzj/MPraZMoVIUXXiluGmfrzrCA+icH3lzvWzR+gF5tx/bEz6zCmdbRrT8PsjRYtqoE81
euWxq4jdlAMZWZpuPRdtiH3CYks+67HACPQ5j3Udxel4EIIOWitLNgzzh2WUGldi8pXZ+aXUSh8j
wvStl1W3tU1u7I9pFX7F6Yn8o2S4bOYUE3bnsWrM1veeOlylqt2ZTg2ZLn63BBMuA3QeiFS2aF4F
kszskv0s2RpS+u2YIxf7Xt0zBXyWbXVx8sVbseolrE7uCmE/kKXK1Z5BhYmb9DXpqGUUWwMg4VBh
7KxYbPu4LPT2LbsvLbSKYdXGQY5LZz9r32OoNIcu+opQAhMS+/xDqVWBGBbImTk/uMT44MNDANdT
vTqGQ3EQpfMe1x9lCe2sXTv5u3K0LfjovAIxs2kyQSQNo6btojx9n9H8LsqLiM1MeikdCYaMOe3S
X6ONVocvk43uZUqKz2sVlzbKC4B1h9zMDnOEhtKWQQ4W5bCWEl4X8lPZMcbNJ9nq4x7msQ/5YDzH
8+Ng0LZBD6mRh4KLHxlo0TEDjVLUhOwm2sMSc1Iv+36CVTmLmvBCeWaTRsDliwDbXHpo+tyaeIa4
ZNyyPgKUTjYRt36Es4PYOIXTI3ez3oHNUN7DL8Mx34PiqqA/Fyc3f9aE/QUxDCQBl5K4bHJ6YUYQ
La3KqcfROTJlOs6F8+zLjAnXsNDt80YcwY+8EGcaAdwoHsIJTVseMySuukUeXIf3OYXTra+m8gAr
+vuQq5iI1vzZUlN+QVz1KJ3hqvrYQAcSqa2k8N7RJZmZYNB08bFgPiHf/KwQ59Ijn+7yDjQCUsxL
5SBonypIaEoo8NT1opDEs2rV43OCOmjgHOlSpqvRhJ7aE/bl/ycY/5sJhmnqBmOF//wndTn4Jr/9
Oam4+1Z8/Nc/Xj7K8qPrPj7+PsD487v+HGB44g/HhvaIfNFCSPl3U4mv4zexTdcx/vSUiL9GGKbz
h+MJ3fGsX2MK+2+UaOsP3zMdkBs+IDrT96z/ywjD0I1/M5kwP/F9R/iWLkxH9xlk/OsIg26cqcWD
jf1QuBp9thZs6/IwWNSzUn9Vi4ChMg1Gb7PuwelsgIJ2ywfXz6wP9Gu4ga2R9uvzcUk4//3p9RPr
x0rVM8lVebhxXVC6S3LwOsv8Ndddn/869Ew8VCj0wBQCTc4ZY6w+E3fhUv72qqg1rlOpdNprjXmf
Lgpv0XWMa9fDIawgpK6HzTJTZXyL3leYJC5XNlRbp0nUmXnGqbGciPtJxAzEy14JjmEsUWA3tgn+
kPOF6BgaJExChQ4objOHhBRQMQl0juUlmZFhYTcBCUridUqVzx0Y9urITnka60+toMEgM/e7dm9a
+lsxseWYjPRsx7Qb6YiER1JWahZcq9vXdX4v9f4Be8cSojdU20mEMEM17q6K+lpFkEF7BJYK7oBu
RCA/yZNNojG5SOnufcqlAEHrl7o1LxM4ajoQ6F/J/Lm5UZ5cNFM90mY4JJa0t9YBsdkMbfETdBg6
OPhtKelJJxjqvYE4Xnfyl26AUeVQgiUJzZOCUetWFAWIwiTbdi5FAbs2e08knBeJfp8iXN/OwqNV
jiebRXxnhylebt2/TstWRxSedsQRnO6SrqshjfsU0y1RT2SR76Q8pIBEPmnx0yDTNyIesKSwOFo5
O+hQF+Ql9WKPoWgImBZuUyzTm8FjHMTcmc22/Vy4wjrqcNEML7nPQmXt6aYAeE64N4m8Y6uDrjeN
vZvVwai0LPFTKwnHKBPDPzeMs0xSWB6N7GxDzNtN2N7JXUFEr7vW3itAiUaTYQUlaJ9trc1Prt+1
+7gjemkiQy/J/UskXbIkWkzJOK3fjASCCnBtil/hNUFJftOw/BRnuhFM/qUMG3msF6em6c1fk9BI
9gIR0nqhzM9dXhXBZIwPellTBNkR6Q0J1ZcVW98juYQ+EScV5HQpt2Fan8qkpPQv2kOnEM9Lw4G7
nB1atMlsm4Yn9CAjW2gCD4bGw1QdkTLQMWaPpR9AC8+OUU+2uXSQjvTJ3m6H0+wM27p1xmsCxjwI
H3FrnmxgKKXXs9lv7Wcj6d9zpaXBNFePUuoQy+DbaMrg+hEgWVtjOsXmHIgMI1VYN1uTnDsYD91T
2Q4qmMZkW40Z/UMSklKt40KUx9IpsQ4oNlRjhYy9bsCZRNlLy/ALWZe40PhrLMgfJIZvi2wxE1T6
VUh8Pp1F7ueYAHD1zOqds4NtsRqSnZ44Jn1EEi/Khpmn5m8Mc0JlOrpBkrRfegQkl2U+tCgyRFFv
wqy0yJoaNkousRgSy21VIZi2cbHRimWT62W7TosOyewfczZchJq0B1jphOLkNeOWCRLB9KVj90op
ZqIiXv6wpqwsGs2RDOaY8WhhvRTC+Zq5Yb0XexJCgqEpvjqdL7aloJrzQ6ac5n64mab7oWxXHh0P
LUPdhqDFDAvnQNZ9zjnNjq7Z06MfIAMSz8XgUb+E/rIJIpes9m/C0nl7CjL4IBtRdqNcrepD7CNO
14wxPfgtABt3EFARThGaJRrsEJVrE3dIGR9yi0sjRn/ZxOW9s/ySqikOcz9oh5g+QRDqGIG1YosV
yX5QuvUjt1lT6Y6oZHwY+0TeTbk1gRtsEab4z+GIJbdz7ZB/UAJJS5SnlnPsv9k7k+XGlWzL/sqz
GhfS0DqAwZuwB6m+lyYwSRHh6Bx9//W1gMjMuHUtq6w+oCY0NhIpkaDj+Dl7r613kwCNQkcrMjUy
t2KJ9DBxNzO+Koe9wW7o9W8ThctG6fJTalu0UXJLI2oXAkPwVLbI+h8mGWpHM2Ll7AkrKOm474Bs
AbPjaFz6BxXjEN8WLzS9+R7EbJpGKSEjeii4Jep5jy3HVstdeXBzdkHzUAUC6dCWDQqshmoIL4Ai
+nwAvTHgGcG99dMmwufQiykDoM33HOYGrLiPTORBGXKm8mr15ti/NFUBWtGcHjpMHIRFDDGs/MWs
xzyDrjhpNXMmSe91VAvkSKtrcPx9tkuySNw5ywYWb0STaiAswQTp3Y+ykrCYZ+sFGH+P+crQlsi4
nEgq36S+h+6FvV2WtkH5PQUu/i4PBZWG7xzlVwO0AtSG6WlDkE9tQf2s+quZ4r9EVZ9axJ9gK1LC
/IB59WHB2N/Y0IZ3cCPQf7KnZDacf43+8EmnHg6s2nZgyFRfdpDZ/XMSVc3F8nGUMKqa8jQL4BS+
14U+BCSOcZaJjCBU0dFxTEB+be4yR5yzk5ZN4bHOotPg2AQhM5W60wDkkjdN+0Y3w71yiyaIJoEe
FIqgP14YhY3ML9BR1FFyP40wqpuXWvXyoFGDEB+KrYop1XHE1IgyomJe7zCiXGJwCpx/s1Xf5jg/
NgUWm0pxLprNITxi8SPRMmfRGNJfjuzzvRpI1p0aOGPsTc2geUVGefL76brsaAnB1D6KOXv1dNvZ
lnjqMnq81DP5LwAq2tZ3agIAI4bROScV2Uy3UzojGmjaQyqSCdBIuKFsqLYMr+0HacT7RJudSxrN
F9bpm1iUkklk9cLcXRwnXdxoyQGR1HjUGv02TtijtOQ07C3EDUytIBIJWzxomnPynaUxW5iHpXw5
FyQJCQkN1dBv3Nx55JvzRkgTHciyHI91Gp1X8O16kVJIpPTn9675UAJEgUpZEWHHhsruHYJ/IzQB
QL42ikiNQC2U7xX1bUXmh+KUvtM973pk3Ld3Uhb1Oc3uoxL+FEk/H+i4FcOfgnw2xzoCHmKelNtA
2eOls91DDo3C6R2tR7LHZLfTvMjJNqWuoDN4+Sc+h+4MsaNDNacxb2mVetBT3FZTk2wlU4kghi9G
OvAGjWt1CP0fIQaNvWNgyol9A2zG4Hkb6onToGlfrPkQlbTqVra9c5AVSz9KFLbNg0+LU9icswDI
bOoKjy4yfw7TaduRSkcseXOfx7hPYVcGLbiRRVGsL+t3MoB/W2XGZt5XB8TjD6vyeFhFfqpn1hvG
dIgGi6o6tR5E4sidJlBHrDJXPQplkPOaK0ZftaCXULnA+Sak4zamw+lakOhW3yItoCcLwe+W9f96
WJDnrsXUc2ySM9G6mA3G6HZFKhOiAD5uaiuwZpl5Kio6c4tuGHV7hRTCe8ibdg6s+HGCzlMj46WL
V2zXP0cw0uU4iQLXV/EBcj1p4BVIvTFMzwmc1Bzlyxk2YrxVGn47hSvsoLXlE9ZcJI0MiyE0jsig
/NQJFKYL1j2SBwZYxvTVIxzVKt0bCe4oR8PKoEQUVNipK7ciEKsymByFvrNpGTDs9BiCThR25W8Z
9irLVuEHIc7PyUyx3NhK7viS6BZDpdaqT0Okv1imaLCrEa2HZnxoMtzaE0FhTHTbU2J0+7lvo0Nb
g7qVjX5ucnfYRZAAgbDI+VyQXIFjWn2ouG6Oc5b/1moDSNdaxSEl84+qf1SJ93OIWS8ivQBLaWjH
wiQet7KeR3q6aZU+xZVmbvvS6s9dw7zZSsSnHyN5nx0ytJDIolyawmq3eIFtAHR0s7OX2e8Y6cEo
xmj9Rh0YHXwzuSJiJT6khX7IzP4nUGoMr/k5lCkxi3r0qx2zi9EV1rnUn0qatIFsCSCwl02EjTcs
Eg1xb15Z41Rk3s7TuFtce0Sf5k+O3dGe06nB9BIBbj6m91rlLEOKfo/4u8IxuwjQ6feQCt+X2zJv
YBX6D/Xie1/N74P8zlxvgq88q4NZ5S+WBRqA3ozhw88iA2LRnmoyAj9cOQ2CEpwHQ2Qd3Kx8p6Lw
N45isXFtlPFMkqtSZ7yxZBLKET8hi+1BWLuIFLhLHFeP/QBps+jc/qJ5IwMRD8ZhRxs5085N3H5S
PbxkWJT4WjVkjYz0txP7oGgODxGJDAISW+qX1a6LMHB2WLviCudG43RYv13m4aXKzLOG9jNwi9eY
mM99xlr++0ttD+rerEzynUe0R8mS0bE6AoRNSsGYAQsOQVsd3P7DxcnLTFBZW6WT5im77CobCXVM
BM5iA7YSirKRb7eX4JZseYtCNC4k68TeCW/FTnUqPrKzuo7DgUQDQoCzbjvg4ty6lnwq0AYd2qSN
LmjoRYBshZIvgVEkEnXwI/dFupaxjdyZBW9RtzrVhfllcqavlmcxr92B2GtRkQUyhCVaNP4L6jTq
hX9bEqYIaTgLT7r3xTtsnI8oLYttP5VXiWlchGV1e1JlLxlwKWdwGLqVM7zdecaZplNSuw4T4HK4
qiAjB5H9ocAkL2x4JE/eLwXD4bxe6HpEBQb/+n5QM8fosne1ZfHPi6zsXvqiGQ+D5vzzrkro9Gij
ngzd5SIUwG+QZXRXxP2sRfp+tox7TqTNeTWTWCnQKg23jmPNDFTjmPRejSGQPtOlXA1IWPO7czZH
mHNTUZwGWhKCUdwhwuK3zbQKHMNrzGIEDF63z3GlnN/XEDFvZVqxWnMeyjcpAmwYheiVcm1h9uBx
2S2u2VNTYf0YaraVdnXng8A8Mid3T3Mldm7l++d+eezPxXpflmBqkNpY7v3lR6pCgQtPGIWTDHcY
pyI9W/G9aRMbIPNw+rZprmxXV2BSEAC8KYR/U2kSsYrQOTP7brhrK2zdeY3Xwa49b0/oz9tgIMfH
YY8iAEI8qi/9Z4nuyHovO3oFKvUiIN51xMHsefdrAsKahbBehMtZ0oiodpOqnc/rBeyJ+ZR3Jt1k
weAJISmeunDGy8aFNtPa1wTGB9Jh/tzNoLB0lpwb5ehnfblgvPuUtzZ4TA+38xTbn2GTSvRs5nBZ
ePmbBDvafsY2c5KqCOY5HehR9wrwFvOFfTlma0Tqwc/7QGoa1F//wBqgc3aJgCVEyr5bL5Smg/0u
Hp3WbRhUGc+VbyElECF6NdgOaRJfipppS2+25REVw3mkKD02SXZ0tWq+jjjytrYhcxzMho3PkEZ0
lrykkyXfx/xBYz7ftQBN0CftIiSEn3bf6Zsmc5oLpK37CMDmYwne0de9bRlBi2zy0LkLmTkFKsp+
tMRAhX7PYKrsRqTyMymrIwYWkZKv2FJFPHWRhZxIhpvUZmMwEgF/qc2PWVeBl/qQlIhrAVS5KcrE
em3KxNzYqAHRP+H2THUQEzmBEEPSDNvO08fAsZ2fbZc9RbryGXfr02GEbhoNbM/CqBghE8XBnOef
oVIG+e3FmabA62Qq66HOGBw5SU7qkjSj8+BBOXHleFPG1Q/dJ94NvQBd8Rb9K42d/jIUfuC0pnvd
6y3cYzWNcAEGohfLL2PIrEt5O2bKfmAHgl6oUMMyJN8RvSV3xTSXQWKy85WloXCeAm2XknpiErl5
qAe3A8U57uoqr04p8dFXA3iWK2knD87wiaM9/TBx+rc6tN5kZAoOxcV7JUvKv+GsKJkXOcZT5BCB
2vpmABCEjXOUY33HLcvcBey8OzX+VVSkwCQXWHENmdCXyj320XguS4RzfZlOR9f6VUf5TBZnMjCa
ssC5Wp62z5rwqZhh2EqdAiMBOoC8q5kgaIh+F3nDV6bFDR5ZjH+FZ2//OL5ArLkIITmZ/rEfokBd
/D3NIbQY5YX+wiNdlv8UTMPZqxkUFVrytN5FLTSdgUL4HX0tLtZci2Swqg0J56gWFo/a6kpbXWwa
43C/cfjy+c3BIoEOBRcHYGboBUoG+YwHWSN2wx9OknDQNf/HX9w1k1nfsasfft9lrk3X0hTP7VjJ
w+rO+mPRArx3YPwPqXo541TRXRMXE2nGS5rU4k5rVmNXHlErKH2EEGk2FNd/czeaY7ObQg5fXUei
2JExC4eSDsJ5LXrChn96vUaUeXZIc+Nl3ekUbGtcFQHIH+FgjxwowjB+GKhViA5VgeqFf9JE6V9M
iZi66GkY+rRVQgO4M9Cx5FRKPrx+zARVrt+d+PdoisBhA9W2AeHK+qHdjUaKbDRsjd1MvwCcuvjZ
Ixi9TLZ38dBV0/6bUUUPCKuKh0gm5JQM5I2Qb75JwvRJzMCTZpfucWwqxHmhgeK9qG6TitfqKxu7
fOUww5UhDlvBEHNBKnC0lrtsKlgiSQaP9loa72tQG7deuy+HvD8WOJ/hT0Byo8lO+2jY+eWy1Mi7
znLvkh78aZdKHNumGbiJ+5DK5BdNrfTI552O46GM9HqfzTGjp7J/ThMU8nYl95PH8JKxhrap+Qg2
tUbSRDzlq0qOwLrkOYutn92UwzqKU+RrMvpkH38LtfKY+imdnibEIO/j9Ka5yPLYH8aKU7TbjNAI
FzWORcgz1HW6i/3egvj6OynGN0zWcg8MHEN+KqKZYHRUuz5AD7z8lrOxB7J5bV3sutn9AmkQtOh0
VTVBJeC7WvvzqzO4Z5ItKnNMbzHe0aMTBja4hnQAHa0FTd4dr0xxkwp+u1vWsHm+dJORHt1ufhwN
LEQUr8k+gZ2+bZAoZ5VVXpkpmGxXS4xb7Pc7ZWocoF58ZfHmCMNmKRfmAIaCSguJ+LWgV5ppyc9R
p6c7+NXVyDxga9XqA36Ngw07hKGCCHAm1tlotMtkgbCqWu2RRv/jvgISopXGW9/Q9l3K2Hz41Nld
M+bVmwc1x2+SquihKfm3mwrBkN0qGs6L7SmTj2wEEuu6hYBAVzx6bOaSbImQMx6uN8QT6olEvmuX
mrhv2uh6XD5owqCqK5d4n0LCgBHmt1t588FtX3I/E8QRu8+Mfl4cu8Gx2tn2EV389eDSCvFFmFL4
lTeVRJ7ZDRAsnMQAvxsigYkM85SHBjAuzma5lobbTj94NQDKJHYDDQK2B5fGEBPsCdYszmr1VQVl
cZy64ZRaY0sz3yiZhkbbSEtI6nLEg2kyEIh7P8TiOOxnQ1wLWnForBmbqLImMQtELBlu92mIgJVA
rtkkHA+Q5kEPBxKRhI3XA3ahGAYH5E0KZ8BAaiIZ9YBH8Hem9VPz2x8WeCW87aSBaEVGYfwODTLq
ZAj4vEey7mGypzxAoTfQwEJx4y36Nl77ylBAkwzgnS52kQ2FdMWbRQQFuR2eVn84tf1r/M4hzyG2
zq8Jw3OulIxe8+SbnWpE865N9y3qu5lscl2YbNnKuylGJzn7dK1s7TCqpnxqUKxo7vxYEYfNfsna
kZmRX7r4o+havmmDCAlveSNwYaA9YB3aZiJ+IZX1rsvEkju008uCwL6BlgBT85xTl0X2Gm2WGvGW
ozAymG9FkhDVmlrPdmt+xVZe7qsBT2U0A7QikoxYPsS6MJUvdVeDb110XCndxHwyngB7VDCJgQJX
ZHzaTygI6lPo9njK0ydCVohFT+B7ip7iR/neIUoQ5Jhx/imNRffmCDpSJFhaTE5wjj+4NEYGqp4G
De8BiGkBb/g5tRkPxeVpzot+57naA3iW9jGyzddi8t/zFO45f5yPqEocmkjcmNCkZIKxcxokknig
zGzQSH03cs5GERVUIrG9Np4Cx0oOH3z/6NxkzBT2ZqohFKJv7E+JsRck+KBscOrNYPiYWnpkPFms
fTVac3RCMluMRh6SGEK1Oxr2HpkP0Kb+SP3xzZd9F9UAVhEfC9oK5pllU9u65q2lLr3BN61Kniv2
ZxtBYgi2KIYVjTReXGJBjuyZg9krrySuEBu5AA28tNjZRX2VItg+DqSw59Mt2SP7GhbdVreihqe5
ntnd8Uakj1Vp/TLrGfMOSAdC098HdFOIw/0uUFV2HT0tWTHdcBEOVp+8ErwNPk/RY2tF+TRsCIb7
0EmFQQzevjJEcLaVZd4i3tCDpNAulUN0CRRSkMGA7LKsvR0j8gg4wattqgr3MONdjgGF2aYGiB1a
aiS2rZtb+xE9u1ZVxQFE3XcbFrwzcymukbYE/fKFaugRhVqNaaneuMSnweGFuZlynkBIVDGxYXFx
TGAzzcgeFJkTeyDd3XsCDHwekh6Lkgv4CpRj94Pu5ndVEF5ix1gGhsA1EGPFhcs4CCGrtRSJ0vqO
p/aSovcNWGt286gCsvwMNI9y7/1wj0aOTinLXXejJUvLqKfHPhBzqOu3mZl8MmGrDojFkU+5rGW2
ljzWBck/jps+9KuzemRgl/OVhrs65WiwgfWmeQqQphmfbLcg7KdOUPWM426MmEBGBHyopgUTAxA2
aFyPJIMJObq3nZkbnWXtHlCZIoqdFgAB5Xo1qhPV71uVASXJTOSaFXkSMQPOIcs/7W/oi9aNWfbv
WkfyWo3iOQBPhDrXFXskCWIT5U2xd0bgQJ3X/GKNweGmI5zMx/7SSqYLI2vG0ejpvEZztye7+Au1
1MWdGQWTxki3xyNHRhcHY2kdFr1dZN5i74iO4YLc+HPhLuCDZMEd/O2+Pze12UB6y3ZMbqu8Mbbx
giRAzC9R5C9XY/jetEicGDLNEJY4lhQPcWYriPUjO/AvP1+HJvNvlT2X66+vP/OXq7+fbnnOYmkm
IJwGB788hWd1t4TUz0zxlhdcLtbf/XPz9x/x5/X+8tR/+/HfrzcNpU7i58xSHSYDkG1eZVi6OXJ5
8t9G9PWlDREZJzWjmlPSfNZnKz66OPsPtmy/aYpNp64t02MFa/OUU13vwRl/iyk99f1rXAGwWDhx
pLkVN65bn7Mqf0/mYfqI0JDmketeeWZHsqoJv4/NEmMX5KR0J/52Na9Uc648NjgtnCKQHPzgCqxY
PzxPoAhZb6M6AGixXo1Mv2LMs/xAQyIUbET6vb0dkNj298fX53NXHsv6ULa82nptvYA8969n+n2n
PVNbioLKmXPwn5/782f9fq4/t//Tz/yn+2yt9QK3OVZLA91Z4C8DrUYYcgT4rDfJfuPf+fej67X1
vvXR9eZ6sT7Bn5v/6Xf/01OprsClaPFZ1MtwhEEbfaUFj7GSMtbb//FOi+hSvgDLz68XxfJL8Z9f
Wm+vj4iK3U/nBfA0h3PdcUgzr+ZqWLg4U9er60PrhRMDPSet88+v/+0l1psWcM7N/1eh/b+o0Ezb
tLCV/59VaLdRXPxVgPbPX/iXAE3/h2PgU9dNjOqA/SxUZv+kGnv2P1CeIUzzYd2YVHLmvwVotvEP
33VojKOnRDHKr/3VQ78AiQ1QxyY2ewPB2L8Ecne/rfHN327/V96puyLO2+a//4fNE/1vDnrX9w2c
+o5Lph15AcjZ/qv8/nyIc8lPG/8zHDTcMjj5ArAuO9ezp1uyxSgvHHzIZJt8Wd20TbwvrzceiC/i
BOvb6a5vvLfKx+vmYHnC1MXOuLZ7otRQYNQ8jvVuPqSYxxHSoGoYxvCMKp5eJVIcx6/vS0NQcfQe
/e5BmUtuCdl/NBnZFvnBnNwUrUl4amZA0tPf01SP9m7OELF5ItMHull0UiADtzM9QqNB9PKXT++f
b9Ff3xLzP7wlps57zrticlpdPpa/viV+59UEYvt2MGuufyJdC0BZpt2QMDMdC0070vzCfN6UWOtm
6waO+cmc0w/NEIhpSuhKE/9pW/rptvNz/ht55Zc6U3IcVFSG4uD1Gou5L94ml7SQ//vfbvDx/e0D
9QA1eIYtHMGpX9gLD/uvf30YmVkpurgKQhm+qSrEKGupezXiFaHPVhyn2YAM9prH2GimsvI3zP6G
gB71a5Fow9GoqcJHmWFDZp3Fd2juxbCcz9I9/VAw8SABzQZdsqq++mV0ZS3SkYXxXEik642TXWjO
Q9slhtAwZwYDFYZWrf6pnLTZlGF7qbI425fFeJl6+Up0xHU60OKJRu/N7OWzWxI4gW4r0GdsaT1k
haUxLLw7GLyEe5Vdd4j99Hm+YjQ6n7TeDJSGbzn2ZsKomj3tLGp/0vEYoS48yy+SvypOTP33RC55
RZ+P+L0Z6twt2rV630it3hii9wk9/2ESwbHNAA95SYgoJyN/NjIp2WzxWg30wQ2Y1ugWlryOF4gI
Ytub2nfbpRokgta5jTImYibRInqPAKkNV3qaflUNHC04oOBy6uRz2eIpN9t5W4+KoTBPohUSHUJn
39sq/2ZnhhN16I9ukpMvRCJHOj2NPQ3QdLQ/vSgwluAaxGt3seNdbJ2Z0lxjpEgVXj7lwZJN3udZ
7Mn5ijZFbbNdsqHCMi29pqVtkWJJV9OZzaNLa3lOJ28rHKpmAqp2XV+/lQ77zGKIy221mDGrgvQW
En7bOroof563WF0IkEsEncTMs27NEC0YRkU6Zmifq+4+1XCYo2jLapP8b2+jZgNwYz+eiWz/CoFE
OxGSwpbonIhNpSbUyFMOLnImsvTmYr5HcIA/uJzeVf9c96CiqY1eysn+qNvmy81IvrO7N9cbvU3f
5j+ahJlMxA7EiOPbOsWNG3f9q6jK99nBvkUrp3WnDOQcJF0PlbwdXkpoe2Rt2G8uxIKxMK8rxOxQ
HMxjTMob1A/IxKUhj+7S8IaRRTu28NAwkRSnR9UBCRkelP526rtjZLb0putjqyVLkmvQpPW3a95b
8HjhfDw3Bu43tBafyN0J/8DSRR0413ws3sAFhOiRkRMQM3b2EzugiYw/LeoCBxcUuje0nbr96qXu
E8kZZ2DGVwkdQYi5idpFidTpBoptpyawHcVDIppPAsveo6zH/5wdHL5JVJLdR+udrJx4l8IVtF+8
U4N+klFsaGx01IMu3Ro3F09kLi+tta/G836F/C01EpXctj61Jiq3ZsuC7qL1ID/1Lu6dNzDUZ/Lb
0HjGl7SCA1pXz7jUz0h871zH+Q4d/oHc/rSnoT669FLDPHzwkvI68TU0/zIhxct5yOx6D7oTMJ5J
1KYkD3c7q/6opPGT6WKzIfeSHDw7e4b+esAdyuhXIPB06GpuKIxr5n24fxqdraxbPND3OhhpynOQ
nsmqgfCuzKxbxvc7vA4bnhkDJCkqjNkTsVjDyX1zGQqXzCAnNCl7dMUs1/6+GJobev34rZhzLOma
QRN2AYqfBe7xZTrqCsLII2ZfyBTT+FxmOBfmkKZDOOh3v183pZsQCjovvcTmn3xmKXpHvt9Tw3yO
7fWlVqjRMlDeCerMiUQUW4KpAxcz9+NPTPOIn0M2r5rFdtq4C0vjfnkg8d23FCGgGP0vsw0fpMgw
nWLEiMNma5F1443WlfQuYUq17MtDWPVvc0DWZripDHrbZXgssnncxzgMo6oDPbK0eXUEToXJhtEV
AM3jyGFQJaKnkAHziUyuwDSX0UgrsLoazATt4ZZ9RpC3xqvl7O2kJgWPKCTB2F769SWNnbc2YwnD
dox36lN3YZxhTb6aYzAquY8oq8ODgwp45+YNoP/Os1F7uk+QUbDV0k9kt5UEg+/RkV52tk4Rh5y/
XsiuOeH1GWhK0M21bOs2K+uXMBrvhEuWiMzdF6OhVUSIaRS7FXZm64cFCKhoSaHJuVKHMb181dfr
Q5NfkYPnX+U+MsMS6ZKKrA8TRi1jArjzNRNEf85YQjDU43LFTzanG5HOuKbn/heAPqImF5iD+hL6
yHS1ToZTLMQVrUBO7VixD4XVI+OeHHROttiz+Q2KrHsaCXZD0jyxvnDumQC+OKnxraoaHXJY7MCc
E7JkOe/p2Fiw0M3PUgtf6wjHXNghnLWK/DBKHZSCiJHnXSuXxo1p0hzp60nb0vXf+KDxrkszPQ6T
90g+GWou9015yG475Ue7j6SMPyc17zvhWJ8OhQiKhkONfRQkz4i0Om7zfVq7N9gW6Et3HIplK+5m
j39QtyQ2mZKVZUgJymprGOH0JPRWbVwkE7TurPY2Mmmw03gor0Ue60SHyR+zpz9VYz9v+B/gfnPA
a01T47XfMKAtdrCiMmATxc9YL+kVG4W+maxmDzjkKLEGt5LsAUZq4d5znloZkxIWBu6IDaBW7p1u
D3zY9vBjjq0Wp+d0NCfzOaqb/Ghrkpwus9p2rvs0CM6g0jubbX8DV8GOSjBtDqHBZEJ4rFvh3H5m
guBCh0Pi+uBkyTXpvK+zZ2OjLpQAln81tPZjNjo7t03b9+Wta8Mlx4DPY3CcN1l1P2aNL7GK9LfB
JZ5Iy5cEYPdVGkTTItbnQDf2TWG8ubVZHlzaj62d/ehzfLMl1TaEWAgA8J78TLsbup7ooIKsSdsi
Jzh/Fvk0bvuMnE06ci+enJGzZcAkKqSvSA+B6yZlPWMwfaL8PGvd+EQEILMUG9tCOC8Oa1qoEgmU
dJ7X/47TIwI7WmQZMOTlZS1hH8wUK0EifjYJgo1pdF9KN77H74C+sUGZaZ+88EZM1a3m1/zhNtot
cotCEiza2iOakujJu67/mnv6ozJFQoeKy9cJxhXl4G6dZggYh7hBOwrGdch6rAL5H0u9QQ+jysvn
oZ3e58pFbjgYp1FjeGNlk7kxHYIw0Ya627aOof5j8bVjLWFuSOXj0+MuISUciMTb26VqL4U/kP5r
mhjjCQEkeg8cuGmdyQpkQqcyyAl9yagqezJaD9OEyQ4mta1vr02My6BGNHQQ/+cY+pHWUStoRK1G
tveUpKgZcjjOXYtLNkz1R6wIOdr/fegkR0Ig+PobQ0Bd0p383P8Zyzrc5/NCSUh449MBStVkziYk
8XrY8D3Mtyqsb5ip6A95PnIilPF9pVKNOZ0GGoBpHwtW12xLg24h0RwSZM7igGwgqNNlEQYaBHK7
9CVSOhv0oFrSlWxENlOP1i3HtCCyUF27qnqMIvwK9Zy1uz5CwJSZkA4dvh5aRVddEBFChOsCu4Fw
Ct4Jo+GuaOhlIqIpF6FMeWaiVp7/3FyvGZO4oCKPj+uDg0YOBSn01W598PcvWHdZPY9URkAa/zzF
em3S6bKBcbmrOibQxaD7u6nSObdbx0gisNI61yAbIKZ9EpVFAghJTtTKHDDrBSaTfz7lerMczbuc
uQjqzzjHJ1sjsVqvpnrI/oL+o/S899EBo5tHFhAbZ2AOkJhaUJpGoGoN4rnrVsd4zO3ArX2kWqUv
z5w+Hl0ctRicwifbAfG9Pv3yNOu19SUkdLyUcBzupDNDW9I2COcOWZikllbqNAkiEQyFhWashqu4
kW7Qu8O+UhK9VoIU36/1xTsALiuLvPkGjD87JssBJac1Jy+25wuHTHRbawbyUg95EPGvLusA7pcM
m8ZWGk1yg4o1248DPuBS+sRihPPjMHJSGBG5PbgI7nd10kUHKhiquaxCyDFMdMEF+bOGZjv3jmnE
Z1OlBkHZlbmlR15uXWVYUG+jjSog6xWhV1G3D/m2SRPisyJtz6Dog3qkCGzpx1dxVL+0gC6oEsl2
ycggMFR1rbd4ZDXYC4anwJsAJjloBq6l1OD1G4fYx6F33ukvfM/1TDS9okpt6vBMtmzWAEJBpIxM
Uyvth8hIzv7UdRuHPNor0bA+5CWnCtLnqAIRLX/MnJCIr2GGV/b1pVrWWdgQ1r6S9b2y7fpiEmmx
R4DxaBvmeD3MbKZ0NaFY7XLjImh1RKKWt8YYs1dnnsMe3w7A7+Ed9fHFSr4ylBr5V99ezanmk5PM
CazRVH7JDSqxpJLNs5xi4FIa3H78fCwUUZ+9ua68x85NcgLmo0MR9/JpmPNfVsX6PTDMxvDXBv4Q
WuepH96rVI1Hd3Dnaw4Rb+eZbc5mHE+sMHtqTNe7DEJzL/2m8p3kYaLTvGPL/UYXhu1e6U+3tujv
UqL3jmknvxxoL0FZ2F/EMUQXjA946URT7co2Tm5WyLtmLcNSOTKFxLs0zdX0pAkCBFLCiXZOBsEX
2+KT1Jo80Hq8GgXBouzqxd2Id3HrpeWMQiOhYs0Tz7wql4tet++IQOy3kW+ke7JWzOfYFXdpOahT
3I3XDQb9O98Pb4bEyE6e1TYXOQ7PpKkDlvV34Ty7d4j38y55wL+HVikTZLjRYWZr8jBNOYKg2jHO
Q2m/xYKEJ12l/QFsmRdEoyTWVkgcGT5nVb16C6lGYB/qVtA4iR9kfbG3VV3elBUydzTMdoBjnPmF
dSeJvDhpDfCk1M/aU9YwyxqejIbGw2wz0C4ieWua6M5gLBbHsZfn2M7zQ6TCH22flg/GuCSO9+5x
imx4SQamTs2Y3/t6hF/RHrVRL8j5SS9WrxcXhyO3bpC16NazivtzFBHQ7A4juVNR/hrORvrg5t3O
COsGQg9bUF2Rp+JyQJDUqFHOyYukK+NCeUgRWeXhcOOM9Es8Md7Hk+EfCmduELKlzknHGIhmBOhw
24CSMLVIu4T2pe1hvXc1kkLZdT+TrI1uu9F7D5X10vtUMuNcH8thqu9rjtyokupsyGIHZNAKDGKZ
yj7q4LvNFEckXNGHiD/QuvWQNST6z/Rcq1zeQ1u6CeGt7WlPwk/IFEPEbEdc6qX0MK4vYWZAT17m
xcTlJwrYfZKd6ZbSegGrSENhIwumfjZp9xdAZnl978TqLqakQYXl2eNRYDYgiMbCWzViwYq06ZZ6
OjkUde4FGJNmEoNvdb3EgQ5eDBTXdBOmM3ydjNwIPA7+MW59ceOIRQxe59ORcTU6fZGD6R7eWhjp
1/VrVWvxUzd2u5Qux11IWoY5UjAq3XnQpUWAoiRwPcf4g7gFrTvVOSCCmiJ7SHfwZYhRd8CuN6P3
gyze6TgPXXUZsxnNLgZQIEY7eqWHUnq01oT9PPnkdfQOUeLYBQCLJP6pXDAf8BWu6vS5NhPSD0O5
l+0Qnid/67XlRRVMF+asuZhFo9/Ts9x4DQcnfi8CoTerpnXVua7X4viq/F/sndeS20i3pV9lXgA9
8GbixFzQm7IsJ+kGIVWpYBI24fH050uo+2e3jokz9xPRzaAXi4TJvfda36o5JTNH8CiN1NVR3lAC
h5wdY+0U9elhmPr8kCJZIg2AXpIGEgAxu1Z068lCn5ZjEzphv/8skItsG10zTyn94pWhB902EaTP
IGUurdOvq0k1WnQU6uwESMOHoxTem1lmbWZoc6w/2Ne6NsU+IYA0BhTwECJzJODedIobdDpKIk6F
AftQ3bVcIAx8BTCJ0mwxbNiJOZ9Ax/REZqiroqyTo46weFG4XrWupjNCEO0VlWB5pJ0yzBcpiWJE
aSGQl4wnl2sFdTgrfFS7J3eMLOod0n/VUzoSEjBPpu5KqoUL8/jqZKZuQJ6xJAJP3RcuS5frwy7n
fvxw4huHeXftiMD722uXN1guri/47aauK+46yCYTHjc16PUltcd6Fgk00v1/fZjlUcPXecnfrhpE
bdN9i3IAmHzivz1yve1rbo/lCp3g73/B8pzf/okACRAlMJrB5QFC7MmsMXEoX9/wt1f8Z+9yfYox
sucmSHIqtVrkQBitbEhOJM4mJJdqLvE+DSByjEw8vFCmTYyeFLDykkSefnRLt6Wo48ILsZXTPAW2
vdz21Z1jA14DIFW5xSNK8ebmKOPdvuMsOmlPWeE/u0FOypvaAtiv3gNaPrB8UBuAQzTKE2MNHogk
BX4oSTDxzQw+xXzKw7Hea6RaTYB6AWuODBZoAaD5S23924gsVfbDR5yXw47cKpdwks6sTkXuKYx6
yAlywrkpPNysbEWrJGOd7vQvcHJRAIjqKUm8T/LV7zGWbSIreCiN6DtT1pI8CXFHJ/ZTdpumTx5q
uIirsUu8DQCxI2X3l16F2jIqWKN8+uE2hF/T8GlXutS+d6A73NlDSj5XB60e30UOjXKuUDbEGiIg
LyLOS7bTrVVqn6HLAjgwnorBfknF8BzXU7XtTP9hmSAUYUKHNyPrenA2ESon5vPVm7R/+iOdXEzL
97neH8z82OsKpCsHJGhx+9OGEBNb4xmE5znH0Wsa0Tcl5KPpta5ge5qGfwaXBffYifnXhk3L+i/t
YJl0mJOjqHjSRHEewJRgR8PzQwauY9+bTvea0AyLaaZn9Ws/OReI+pgtUMa1ifbR+LaO2Da5N+vx
CTjoiyj78WDYRFDJoLxpZXOoNObxrN2EwG9FGGF0yIPpUkVuf9eHn56SGApSNtaxggyFTYPWxbqt
I/hNCUB7vgnLXinRh7TRWg0G1UCQvYwWM/F6AAlzliy21hVi3w0KeY7LM1pKjklrO2X5H2n1pa1f
JjENnyalKYM0fGffJm3Y1WN4NLqQDKYBF2Rw2xbgbltLLc/vdD99thHMrLwyePIIvplua4ecpLa/
rX182sm0Cdpv/dDYtDe1d6V6FD2qStLnX6v0tTLTt5F4LpqwnbX3q/SsdU2+DQaooTQRLr5phhvf
rX6UVs5HboJtz4Fkb6WWhwXCAgFXu86OrWdYDWZNWm8YTJuQYZIaea2xvZAvbZUKl+KMBwtUq/B9
Y2eXLOQjVci4ZRlu6vxDahANZxMjXHOwVBwRRhVGDkBjV3PKF4iqlv4TXsc1lfrJBx0zXQIt0dfV
jPyny+5tTGZQJEKxDlGnRmX4aEpIXnkhCCBlBYuGZtpign5BWLQv9OaVouxILUFSaM9vZ+sBegvb
eUgs/uBqRKQT4rdBxvITzh3xik9lFnz6A/zHvqxOAfnBEItI8ggD81ujWwg0mxHnJemYKP8bAiOL
NVA3mBS6DcyK/j0SuAwzdQkqYdtkCROJxu1W+ljjXxxLcRAVqljmT6Sq+6tqrs+Dx/cWROLLhJqr
w7VPo6gCLpniB9PQYxbfMk5yO1PtaxWKvZV5QhV/p/4PU4iqGUtXGpzWVrScXzVHPrPBc6RxgRAG
sgWVCUkIkzAGQGTbKzlzciyR4dsSfvqIVG2dpO4amjNxjfDQMMx1TG9cUOtmdIdUlqYO7V9WCNGN
oni6QbHRJ+K7AAWeSKAqaBR/bWj3wE4V8W72cYProxw3pYBCNCPGlL74ImmPbK1cOshw66cw8wqc
kNm9aGbaTdqXfPQYUA3sV8qyGbrfzDII+bx8kQYqasSz+R3VClOt8Km3p2/Yjd8l/RB+DeMbaGk5
miTdhbhYxp8tc0gpxCUJyq03kFMeutGLGkgz7aqRMcbt3nezvRzqZEvgNioTgXEPbMO4DkOW9IaY
x5WHDhOxIgAySMEbiGg2CXLqz29xvvs1K3WJHnoMyAGqQypmm3pwtDA2Up+sG0d/aDVt2PZu/W7W
cbNPzSkiCfXYMEiTGTbpyLSZ+dmfvU81XDtnp9fuR9Wwb9UeWXSYVbG4mB1aqCKMgbpp72ac3ois
fJeqn272KY46WoXnWz+I1g6aXMJ+NBRK7iEAhHUMzekdd5UvaTtrhvHaJ7Ru2in5Go6fozZVGLGt
TVPKu8FgvKvR+kY3Puu0TnX3U9Ay2FUVowM6Mhjri0PszHh7hY5ck2JmLE9+CVIyxv1n04NddYnz
NTGYGqfinbDzbOtkMx3BtPLwmw+Ps/TfBcfQSnNePGGc85m9wTTMey3vx21n2N/bpkOp2WVy3TZ8
JiCnGwxgxF8V7j1QT5Ua1QQrH1Uyezvfvgv6iiUC6n31U9jPDNbgdAQy50A1sUGEOnT4QLv47Jar
vMJX0sIBKYEp70crEJtWO2TaT0n+EH0DJjudA7vTyCP2gbF+Fdl9BtUG8sZgrmS0tqDZ3HYd4XRj
5W1Fd6frRb2tumlLxNttoE8c+FIWSfXM4sDMosMy8P/f7+P/iX6W/xB0vJfVJEm3b3/pO/518/8+
lzn//Zt6zfXOf/vHrdvkXZZN+dn+t8/a/ywVWKn5/Un/eGf+9T8/neIx/ePGdtHTPHY/5XT52XRZ
+5cQRT3zf/rgn4QnsHUQnr5/KMZ/gooyeW//IbJxXKXb+K9VOQ+woZop678XyT8zx3+98K98C/sP
l0QKG4yTYek+0OSrOkcJdwIDX+gvAc7f1TnmH2hyXB9Rj2UEKhjjqs4J/vAMhDvocuhLuEpP89eX
8I8f8/rj/l2KYiAS+l3O4dk2qBFDN+HeGxCp/innyCgf57zSp8OYVU9DOswczNInhvolJ2fWSm6w
izQUHZlOKakz5fVNvNm5ryuctnMIai+7wFvKGyL9QObZe0TJkghCO9rmpLisvBEDpcuM/qb0msch
oPLOtbZC4ko/yI8Z/t1g0oEwjhFthUWWczn1fWSNl3FgGRwYb0UYpRtw3hrrLBXUmXGo9y0ia7IY
7+MdatfwofyRyj45ShZcoP44aGP3P5Af427tTLFNCzuFQkr+rM0ZaT955CzgQXwLsN6vMs1hIhBw
tpWDm567pn0h2hEKQ7WfAgTcbdoj0vG+YlWXe6NtKGGizwFkf2MZIeEOiAimKrixS85wwhy1lZZl
yn46rRmKo9/uM52axcLQPlIj6aCBWL8XJmkbIK7DzpgAxwiE2woe6ZnyB/3xz5heKJne2gvjR7yR
qU4I+ETTsM98PE1kgyeuectkhPlE6qfHxG5uhXU7jEhXoRCiteoBZxfBwAloHjed7flEb1MfeEFX
H2dT58wYiORuipnepvhRS7e/TSK7PRvujyZuxA3y9lvi0Lxb16OnMqZNt5UVklPOfBS9bm3CSSW6
QPUebJcyw4NDzkogYwHX9uma/hwLHgX4tNIEEY7DamuEYF0CAsRYHDckksJUnWGEurBCeznMh6Dy
DzFLBt+Bdau17yF0UakwoyO80U6BRx2FIPUUjFRT/Yq2aW9nBSrlfHXvKHSpl8TmXUALaoRq6im8
aQjndFTAUw3yKdA1A+M7i+kBKirFx/QcKlBqAzGV0iM4TwqiOkBTzRRWNYSvChCFHG6FXG0UfHVC
Qbuj06SvNIVmNRWkFU48GbcK3JorhGunYK4+J2MUpR+SVY1UuNc8b/q94ZHgXhAqLGxoJOOsDvA8
pHCxBDwAKvOOKRxZGjAdSTGIFMJhrHaAugxc13a9hlforkMFo6Xzi24cPm2nQLVk+nbHmZb0Ju29
b63C2WKzm+hSg7ht6hYpW6t/GYmjQlIE+cYeaZt79QcyeV4CKzdQ0NyoCb/l2nCT68XTHBtscUVy
ayvQ7gBxt1DoXUSI+sborS+BzPAXAa9gajJvOoi9MoRZKbOq2ZeTe1t+T2bFsVLmkMl8IkIed2Mx
PAZQgHWDaGvXBAs85dE+S8LniAAFPwHfJUamGhY0YQPBjAddGPNUvc1bXU2pis+cDshMxiY9vhAb
WRXqK50IYIUrdhS42KeXuy4ajltT0Zz5sNYj3/KPJB1OrDqBknBA2mam96P2cFkoOLIVBM/SkDeN
BJvsUhFuqNLbcyteAsjKA4RlW6GWySLOH1V/pf8QCsU8jx1jMNdfxwmY5kEBm0koUtxpPFmzwjmH
NWDniOq4XGMdxcukwM89BOgcEnToK+9AOxqrkVgU5lL2DyCpM/72eIfWvt6TP8DmFyI6cczguQBB
tTK8hCABAZZZtxN0Chj+BXk0SW1g+UwiwGxY7fRSJXRE/V01xvmBZhSAa9vbDzOJpAQRg18aSSUr
XjIonYiy6z3GSAErO4YgpukcH5xgz2TePEgTm29Ikyz36y+OPxDtkFkwtUF41bpFmUFaUTt1CcH2
E3AfyhTUFcQkdaNguUee0NAAz3WLlIVoc5wgla7H1mleaXOv9aF9bpVtKh180mFnDhdzHp976CBr
18rv4bA9er25G0riW6sIKm+ZTihhWAKjKfQvX+aMCQwEuHmLNWbqW3DhnkM5weAJsgn9Q12sCXe3
0kxHgcGM2joNg0jv5qnFqkaW/K1wE5cEnHfaqXCPsFEFYEs2RE+/4wo+mCSj7jUzZ/uVurmFNYrE
RTDJdwey5MLN7Dkfdm5cdAclSBem2lZ6xobpPuvBMvkxt3REu6R4a7cMPJVZhKolwhtnkfHWhi5t
44PX6T+gsdXb1or3GrSTTVUBIMUnDCCsO2oxJb6DZn9lElkeWZ8wVF4FurrVJAMDd1kCh4+Ky/BR
WnWOjh8jyG7DWVzMcmJTaM1gzRT3yTKTW1RphHTXdXfQ6AqR/27sex25AgpdzJFWSsN9wliy1ieL
sWwNyLbKlSptsrZpe9f24WMtw52do3SwAjYiJegJjK91nBEliVlqR4yIWqz3x1YfKMtMwnsczCRD
5j/pJR67nGjNndPSIBqJ1phJ2tpZlcepOLO7NZU/19dJwXccueW+xn8D/Th6lMZ8LMhCRkoB03A+
limb3FR0sFHD5FuvO85tpOnbtEO7mDgdNR3DnRUWGKSv1l0eFAxaBFYyw1AWOo+fufWBcQzDu9/X
6Vr6ezMNv9MgeAmmACJbDevByceTjhBf1NO70Pxog18k4edBtRrAMYkEvQ3v2Lm5u66dt2Ty38F4
EYQtXxsggYNoHxAwvUX9PIFSau41+C7dGK4NLzi3bnof8gHbgr6F3d1qTAtX2tLbEe4xyTjJeoQ3
FRwL1h1VF+e2aduG1CqsNvZZFR6T/oh6MqCJMzCEnJofkOvyhM65cGOIJf6NUdUsR+xo15logpG0
3Jd9D7+AETy2sduoZeOio8Ocle5KyiB6Dbv9GJXlm+wYMEuObshxPQKXmpcgkCGDevFhjrW/I9vk
nhTrlzlFH5IawgCA1W6G0SNaF/4JGzehNhGN46ridwfCk9aQurLsUpAfUtT1h9a7OwFechOEpJkG
aEYy/5mYDoDyuO1DHQxCjJWKmHCGJELuCM6oWFtVlpSr3IF/0bkIB8K0Z8pfvERk/lnEOsBHXsBD
y8XQYnTtqG+3QrSccAcNF1NYZ8iUh/EkVZrw9WK5zx1D7BDqATYAlpxuD1ZURTtm/7pYyBgSjutR
i3aT8hYt8aiJ5+A9Wm6zc2ZoMsAcK//KEug692627RQMKVQ2+LR6ygVNzz4hjKlgrnNqIoJwl4sl
Mne5tjzgVIO7Wf4QDaupWIWKhrq48ZcIXsK4jo1tNPvlfl89uFxbLpZnNF397qQssa93LdeW9/j1
nte3M0gkas7VJGAw1D/m1LVOZf9E8EBwdPEY7itN3MW4DsHdhIl9Wp7gzZO+T3wUUo4dCACJkAL8
ueDqr39C3Q7Ba9Om1rP1ArWSisyKlgoJ6HJ1ufN68dt9yzv+dl+YNBjhAED9dv/1ph8yPklT5pGI
qci/WPKHlR9GLk4aFZ9buQy8afxwp+05r1kFM3tQv+j1Z01VDnG2+MqWnzkbJWbU5XF3HF5zgaay
WO7Tvag8NNh1ri9erv32hhDYqFc8dEFLGO/1QldohF98BJXNmzQOsn4PRtjyEZa3Ess2trzhr6tI
WN+Uvn+74H86pQRZrol54qvNFMCqJdl3iXYOshhWwUBaVuoWKMYnJR4hN5R45yZ1Vl7KOODXzxZF
Na/+dX357lOXo3nptAo0O7KVozIFL2DSdlmuEcHOxEpdDO2tqGhwmrNNj5K2G3/RcnWBrmV+tHdq
jWmD175dKTMeJAJgl2qPKpx22vgJRY1BRMkaP6k8WQU70TThNFtuLtd0ddPulR1suR30KR1JYvXC
goaTVZVftcDvzkr0AJ3GPUyIWR64e91olXxmiF9IDiVmS+euDvdimseL0dxgmhQXP3H2jgy/yFBm
J0/DZ40OH7xvW8td5YVwbNvTQGYythALQYmfPxYW02w4Yek+LidOl50l1PGSYo4u+JZUdlYeJnhi
20F7HXcs0Go/Sw/N7L6bhkH4FpFqljLTkpVnnZxUv6shopIEb/lrpjvp0RhZRUQYj326UuvGbcSZ
aNmYcUyY35lmyRkSPdWm9SitK8sVpxBA1ehE1b2OGNN1dPPcjf3X3iySnV0hyIoj2WyBxFkb3DPi
5A7FJ3v4s82J/igD6jKNkKdDp+sEZRHbtckQ3eH0eWgb2KahC35v0pB8Bn64DjgrrOKoT+5MixWh
IXGRDhjO8oOA4U4TnVKzUgKmfAAHh2gxR26ilFLL1eudvz1neTRIwj9fsjyPIISvUvrVWlrB7fJY
VrvAd5armI27XYkiC88w3Bql1DLUxXLz14UScwUZsXDL/C+lnCGXHUDTMUZrWI2CRUIX/BpVan3w
MCqx2PJGKJ5J01bvJtUcUCh5mTs+XB8LlQStV2K05b56EaihVFte2KlXX9/ierNQcjcyyBjSLxo4
oeRwEwaQZeZLW55h8HL1epH5abMf3OGYKjui7dAzHdWuwMbOPqIQ1pSgaL7UfdcHrjddqUydsoiq
PdjGX09ZHo3E9N1s0IZfn1s1lb02WOchCfhr6EwDNdmnyDiqBcJtu/ZNphn+Di1uflp+Bxqh/LjL
7wW4KYCDoH53U52XdMt5MyySB6Wa3C8XkxrXLxaYXs7+ulcMq071wKUTmaeB6cXBZ+G0MMJZl5en
5RqAzD+vXe9TebFrczDR9ZZ2uEHFK0+LWfWXj1UKpFloJNJtOD+WOZwjjRFMlbCIHKZb0sQ5UGHj
OS3XeqWXyDRFvwFaZbvVtHcIE6JwjbaSXWNFkcNIdvks83JALNVnWz6MHGyguIWu+MMct0Z3cnZl
Zd1ZkkD5NNOao99/m9KhOw3dtKenTVqjOkGaboIRHQSXpY6jCx9dAmloz8vtMUOBiggzAEQyRgmC
TAe5qxfNkP8yOQKDYszAwX+5SNvAzg+dshDruYaSJ0qnEk1sdlpsxctF02Ipkh5f92ItXl63PNA5
KYcqsjM4A6TLZScksSVA1FZ/e5Z68+u/uPxby8v/y/v8JY35+g7LteV11/uuN69vc/141/vSmp0V
pxnTEy99Da/vvDwZ1gZLj1+f/fqaOPNjGMT4lq/f0/LnaaZH18QhfbergDfOU9ef0Ju7AK0FghH2
93Lykm3HqZcSn115QUfTvIrLg63CvJc7y3lESYys3U5T9zAPZJbMIeZxIHcbW8Jj15dNZtlyl+3k
ejFikMcpANtqTnGCD4+phbfYRxlzSuC2EtzuIYAqcmUqgPe0atV5uEo9TiYLs3/5ELrsnwbTLUjW
hBaXWPkBtV5zIirD2/g+Q3k/R2rJn1BK4HDYHhNwfRLUqUZs43HJCEe/9WBkLYEYnLJXrcLGLe/B
WRzu4DA77V4a2anKCElP2vxTtgA9/v9g4X9i97UMMnP+u8HCEyKG+H+tv8syw6P295nEny/9a7Tg
/+HwVp7rurrB0IEki798v9YflrN4M8mQ8EHlXH2/lvOHqdOJARaK3t7kWdfJgvkHTVl6Fo4DF8lU
sdr/D5MF0/oPwROB5+iOzlDcR4LP9OO37OwuMUUBe7Y8yLKN9kbYezdJ3T3nNh1Ib3yTQ99c+gZI
shyJY4xtw7lJpzPcEJo0juvv7708IEbYZ+Hj1Y+hp4UEdAYzFlnjBBl5hGAThttwuptkJQ+9Hryn
KTAP5ol08VSWscVgjGSDhiABdyw3EeGlWfoUwKzXZWG9wP/2N/loaTtjJldhJB7NmYS1b3VUiA56
bjC8frSzQbKsGqNHCe8hQKMaTQ8mk/pdNQY7r4icM05fjBg1zX/DAIdPr4H9pdwG1JbHMkxO/ojw
ReoDDRQZBXtirLYCSiOZNxBMosG9a+x+1zRV9kSiAQVvb7mHWswQVuHkAPEkS2vEwFMP9P6Tydmb
8fgSxH4MJjOVN5qzR1WZnJGou+spGJqvmjVilJUEK6YpYugsse/CNs1XCIQDtQD8kAInT4Fud9OX
prFvROcwqKWliMWYfn7SfGEISqaDFr+qAWya0mawktrao+7DseV45670jFM2WCTWEhXhN3UB5Pbo
JYbzjLocHQj+4MKU9q7I4/wmGsNDF5oRuQVkhAP9Lsfp+9w3N7nFdNwJzpZWkvYVDhdLT4vDnMHi
p370kSGuop6pd+DmlxADy1pojX0/THZ+xILGkikO7XWIOuvsdNpZAGw/xaJN7tI+GLd6UL30btzu
rG4C54L37CaDfrSK423W9eFN2AD0H5SxyIqBEha2fJzJGSwQRtzo0nsdSzrNlgOgZQp170J7Z5P1
OAzDupuUGgxCXwfSehpgqLhtuZ6T0HkNuxaVWmgdTRldGFdZRAdg36yreFvnxYMeuiFOGCLHRhPY
9BS78xl0OEwala3sWeLCF7rRyFEj/3p4rrSALJaAYkfL4hmna+pu5mqg+ymARmgisnaR/ECmgDLD
c70HG1H2qoT3mRvVd7IZ0xvwG+Rb9jG6Rb1B4mn27hvGHbBKk3MoKh26vJfde242bcUIM9GhDUJu
8HSbx5720PTPbqRX53jMLz4MuKRrnwhAmU+TjFXLJz5XBraUJkSIqQ3OofYs7zGskDmZeXQ0iujQ
2bW8SUa0O1ZrW8d4NtR6ttu2PhPEkbkscoeuObeKJlr24gBXuj7PHymhkycPOjYbUP7kji3TvmR6
LKPwI+/IrDA9Xed3LfDsRx0K6RoNQpqjizUSJZOHwOXbJua0qhgOmqEbZzM8G9o3bwqe60TWeEs3
eVo7e36oeECjMhHYrQUIRkqgbCtW2AFLf/Gi5/ZaQ51+w3r7Hjp3dVJMmNEcs3tCoICruOcS1/oZ
ARaJZJGuY1k0T53hB/BQGPgEcTXsmEydwrHq9qJP4y15iJIEPRDGbb0LrCJ+luZrgW4z9/1xU+hG
chdFnrFOA3M9GpqnipxnDkHewzB0n3FjsRYsUP8kJa0ul7SZG50MNjj91jboKBlj3Xb3aa3yE0RJ
bodb37GK9G7KNgCD72M4nBIUsJiMNIY73SWv6uGUJm688YcJH0DUWVstrYl1qYKE74fYbybI+KRF
sNfj7qNxBS7wyNxrUSYOqTJBtrb86RGChT0Ee0era/F2SP38AaOQwEsgtZcMr+EuIfF1jZUCeYVr
kBo9lTPVpPYwQwHbzmPcb2PL/7SD8FXCc1UDH7ynmmvvyzd4bgwrfSQSaR2GfO7xnq+W6cuUX+ri
Z5613YvsjFU52puUvuJBR+8GbYs6m1TW0R/WbZT2R2mYOanJhBUOjj5u+j5DtMhJIPaBrnnTzxDo
4r6pvZFmaDxDT6vfUscQxKFKyGk8JyiKL5QXOKppAKF9H18KD4cGSlAPMkF4E6tWACmu77Nfnzqa
3xtMeu+5QdaxKdpjJ2EeelOcrsuMkDkDpX+eGXtm8yQ7Wxqud2QeIZknqzaacHfSUhCx/lqRdbsu
LUEfdxZMcahUdnz0wxgAV8fBfYMOZnzwjZhR1HxEA6yfOiXswhzWgnR26NNHQ85hfrTx+4EYbrQ3
G5LaxEB661SBdZwCBmzT8MMZccy7lj/uA7fJj9ZcfzWj+Ycfw9WTkkLY7i/NRGCRcB6RtyQPUWLQ
vWgBdtpg7zdTyR/R2MkjXjjFqWbXlMzzodpp20IwUQ5Hh6gNL8BMHani3lhrlghOmdEy+LCDZjtn
ebvR9Vu/d+b7FkrBOqoK/eAXBFnMcPUHAzfqbIPDxH5S6rT0vRowaOMUdxhwaiXXnPHQqMkVI0YW
xUSnECHqbBl1s8id620I2ecQCFusZ0u+Wa0bH8w2MVaGstqlQ/F9iiHkt/RiIBGDqiehccMkja2E
DQyaJgdY/M/Hsnpw3TR6GXPtgG5ni3N/ps9jfyA5jG/nNLaITgWyZLSfU+4bz0Vz0Mv8i+EN1SUH
TFHW83thobKfW7aZfEo2Tuk09/ioM806psk+CDXtZHTyq++K+lBnkQJ8QjLEDZiC0/TcfeDN+ZNh
tke48WQhcPze1U5IW4Q/wJK+8Ri4gHELLfkyiSNj3vDAaE9sTcQgO0h04clxo/ZN9PaTn4yPDfE0
X3qTKalDDESVds4z8rgXDkuI/OP2zTOij9iGnQqxuLnzyKuCAsFoOWpL/SAIWtgIeMNPDCdLOG+S
qEidY55eWwSdAAX9Qnn8zZza9s5g2LMJ0hsXIdr3Xo/AtXmEsLSucefXeHpjFd/RuK333Yn9L2EV
fo/1eTjqdm4/Fx34jTLKvBs4gfZz70lyO3T2FyPqqYfq6OK4wbCSRNscZgAvTOA0e10xFzx1znix
4SzfWr0sNuZMTL2rDPRh/LPWoLo6rkyfEHDDHCZO5YhW1blPB74PxwaqEkgzPlh1fKygiXwiY+DQ
mN0M5vQzJgzWi73qWI8USY5u7FCYRfshFtNaJAbxJxMyXXw67Plde+MWF5Fj0KyxCAf0bp6XuZQT
WP37CAKvcutL4hPeCEetOVZTCFK2fOKrovvZJATR0OPduSD5b6xMRme/Tr+jTneBdvsdP4qzKaUB
A2dM4mc3fVDrrD5HuJMxd8H2QwRzTmij7++woaE2qdGIdphMuqp5WKIcJDb/EEtwY8zBE+oMaxuX
c3GbsFzlWA1WJCMo0k7CnyYn/7XdltqmKgiCgpNirIX00y3psShgPDVpLKzPtEG2TZq1e8gL/cEn
k3Fu3uzBkR9Aw76GZkVgCVqXNRR6TnCpvRGzg/8e7Qx8hNeRFtiGBpaJOMZJtk2elpvRmeOv4UNh
JbchIv6fUVWeYzuev06N9aR5zo8mKMpLYfWgULpbjkccQXwrI/GovnEHosMMNkuU7EO7d4cvzmBA
EXFYlZZYz2ngGvJnqIpdr0nce7+3zwgNta2ufeKQj8+1j2Mq1QkQ15gIMP50m63hCXs3afYAcm9o
iQAPkwfX3uRRor36nU1IxRBvBr/S78tQA7AyiI/KFwK2gjEdynB8q8tmW1caDctpDr6KXt6GNR8/
9Tz94Khor8R+DX2/hVhgfg7IBhBm+O2GEXJ3gudb7CgTPixi7YVrduei6U2oC9AITDN5XaYBlB7o
jkoEMI56zfLCwSZwJbZBxdIhY2Y6hk/VoDWbuYS5S42VZvOZDvBroZdQ0fvxw3cSkIpmSYovaJrV
4Ievrq7pUDtVDEYUDb8uOD7TY60eGTbpG3gQsJATYsTZ4rAf3JVGr+KP5S2ClWgbVnP6i/5rd+Nw
GlTgCSGzX42SMbOdGIgfMe+vENUhBJfb3oVZJiJQEVlvKlo44/Fiwqmue7Cn2efht4VDWmxEVcHU
rdI3A6zCrmvrO62hl2k4Y7EmuQJ6qKlozU13jjz8z05sY7p2oPdbOrhpk0bMaWBtiWZ4UMtm90db
j9o272ihBACTCd5uAQ5MKMp86IPWHO0iEzYp1vN+007xY+147g77M+KE/DLX3qXsu60X/3BFL27a
j7gPIuqH9D53OmfdJgOzeqM5Q1KMMJQ59s3Yw45O9L0Ai3GMKju+NbQQZYhID7Pjp/e+B2MmxaoS
5SkEWt8Lbvs5ey3jskZQYicXMWR7g8zRvmOy3cQivRiMWSun/hnosf4EUhdwM72/bVaADRBIuWG6
9181KL5rxLb6DpTBl8JMavgWStHnAPhll2zSJj6lmBnawWqf5hQbsBb5X9OxPEyyjwkWy74A2/xq
p+6+rYwbb4h/xE6AsYm4QU3exuhh6zagEK0JbDUJhuOrnO87XPmtCHbIiVb6kEWUH5q1iVzAuerI
FuvTKkA4QGFyFkVKE/QugzwQ5iWkJ3NjO/q0x2q8l3HfHwr0WodOM/fN5IfMRnAD5DNj5o4aEL8L
/bqOrBwCuLRdNOoYWUePEKmbPh/sk9XV3/sUwC2K4ovWMI8OdJp0OOvEOYlfxeB/d0frgX33oejE
W2hV7iloMS2O+p1N9vSGhf3yRjQIjUNdiUMdMrlqiJu3KstAxY6mw5vfzCg3z2HJfhxLn7Kwb8M1
EUNi7ajNrxP5QBVE+wBJB65tyPWhJM5K9amn3DogG3ZPcgiyvRDafY+loXXwlCNgqUEP006P8EjR
VPZmIJZmT2il32z0qXviwPOYdITtpTmLyJxIwk0PJGTcWsMcIvG6T5i80z8m3uu+gsR1RByigbSK
iCFwACBr7YeG4XAtAw9bpqLGT1Le+ePk7xKBK2TKxxagAF8kwUEdVY//TGXlnGyrdk5LjEgQ4/9w
eL+qshGhRU62ViFzq0kd04JueLLn/Gvmtvdoz9t1NxChXWqso1jLPBskZhyKwBt2OtNz8LXRO6sh
JNtRhJ0gdva66bzAgUPK02uXIlynRndBQyuwJgxi1Xs5YqHsTgfFu41mLBScXl91F/W09u/sncl2
48h2Rf/Fc9RC3ww8IQn2FNWnlBMsKaVE3/f4eu8I1Ss9l5+X7bknWCApUhIBBCLuPWcfO7qETvaR
u2hBXagTiMx36MxNpuxZz/oA3IxjpvSC+mlnDigccHA+OWMcgdqfP8fitUV18qDrn/biPedTDB4/
JSJgqHGi0B9ERuHquyy65vNID8gmkQhMy6EnshK+jHZKnO5dI324iJgyLbqzo/V/m4Taz17btEUP
9LdXXztqgMcSkIw1L8jR+j7Zl3SgghaSTGIQ0aa9eVQkVlbd7YA+W36YsrZpZgJPQv2zUmrvctPP
nvdTp1JGHn3d5/12pDIWuuHJbqEUee2MVU0nZ8Ca1VU0g3cIaer1qTFeO5C+ayLR9a0VuLspzpOz
zlR/jaEp9NWsZ9RuqZ2bvoXDypwJSZ8t7WOcsogSmlgDUBnhvLRPgRISUp+4g18aWn0FAvSRWOWT
WnWgq0jjJIplwcaKqWRMBxFS4Dm+YobR1WlznToNdteh1/tNkMbxKi1LY63Ec7vyWAHXnNb7Jpv8
aslu06KGAlJ+1qx1gdaG+9gBUKxk07V6gqW2GycyJqEJeAoqnCzKblsva/02/qmLbHXVymhrLenO
gn8edQxoJaWQRb/hut5iOD7mU/5ZdZwOOgx+M6jnNamal0gZ0PuDRZ90JL3DjPm7Kt5UNPx1bT/U
uEDXEQ3ZNDDUlW6SVQg85W0upv2AAHzlGS1tVWGEYRnn2DDKO1JdHYv7QsmchQjzkvVHbH64SfRB
3dCLkgcAQb2fGgYHqHlJ7fSVduFn2wHb48hpNXACEjSswLojhYcy65C9lZF2GSYaIAVCqYzMACgL
B6cL9sBlP9ymPkwlwaxZRyJOQTp6EhW4pxU0qirWzaFTDybamjOLqpOaKLdVGayo9lyJGHuMh+rB
JfZEjPA4y/gWWvuea6QLK3LVhk9bRB+0mo08aropiYTHDL1ukuqeAtMx1pX3OBAOp8zEn5kg88Fu
aDLMhx0xSqrfanW+ZVBTVrCZbpuOlAQPuzR9vIgAsh+L1/xaRvMTBchTDg9pCQESu+NzS7awV0y/
4oCwO62ZL0psvCtT/bCg6h2S+GNQtXtnGTeqhzItLV6HTAO2D6EOcFKx6fvsbVIqNM3j9KGRqRjo
HZcPx4GFyo2pUzZlmXDwYmiTVqg9GbZ1mKv0EIJN8loCCKrutaytx5FVwFgm24zBPMOH1Q7mGuHQ
aomUXZ47GJBBBlCUo2Wj4KUyUI2klQaTRDU+3AgobKlBtXNih7JN9mzRcSdXooW6QUgwOYGrzlXq
DZrOzexW75SBb6ODmX+UNXztprkYzciNVcXTuYxAfsjtvBDW8d7pCFGR2pajRVllKp5REZQspEh1
SpmXdSp1zzL7nE3ikALOcMzY+C3BjRAsrLkfBE68khyIP1Zj/lgWLhCe4loj5laMW9zq9N6eC/73
ElWcxzmFq5lO1Aa04Ar+DQc2xdNvISwMCQAAv8RwO0DeaGO8O44DqcjEFV43OCBp4Y8rCN0PBfAn
AnHNZ9j0aeoePYv6R8nbF2rQHS5aiqHT78pEJF2l3lOjmNCS3OU1Emx3KzCWA0Q0hN5UW7wx+t0W
xk1noY6pqWr3bo9GpEekGRXqpS4/cR76Nuz72IiMXdGTbGz39/WSmwfiqnCNx7Rl09k3R3FE+vvW
mzLYjrCjOi+6BGkbsSrPttkSECEMPRAqJBNTijlFHVfbWGHo1SyNyIti3DUD7AgtGhpApdN7mEY/
C+HYiyPsq+RwsgrP1hqib3dujgrF01NGayLaI2UakHIGmOuCcJPkxEQqDWUps+KqI6t3rasEkCyY
iH23pVAC5wuA/txTqgrK+axwWekZEZYxnvkkQ67cOpV5wMeir6a8Z+KZtyKC7M2OwvEwqXVKGCAE
eU79lTWlKhp3tPl6bNnnKd0ZIBMXnXQmw8pFqucxJ/WsrnBW9YP1FGp8y+ONbWlvRfYL+pzx5EZ0
CJq2XxFilJxglWm4ASzUDmVYbLMQ9ZiSNVsNaiQyOp05BqgYxTD9iEC3TTEkxrbV4/sl6UvK5WZ3
gI8Vr+t4YKUeKn4UIL9rrArJWNPfWNel/6VWhrkel9IVGC+mjXBudGUuNyPRS7OuCiHMPVmpNV8D
JQnV8SI/wuiWoiCmsTMizyhDrAvptOO+aO71qVc2Zpe2G89CwGoExfNMFa4Jw8fKy6xVhO8h7Yif
tUbzOjBoeVoNBNL2btXafNQiVOQ6/r6L3ZA+G4eZgUvMuq/apDkIuse2T4f3JgofO0JosBqGjDsh
ddVSb3y1bR/cDEdp33nkshHxUmAFng/dDCzdpQIE/Yk7REWhnkYzV6froa0nRZm5iBF5t8RLbS2N
2docQlPiPDgTnwKwp9P3aVcwRwHTWCRevi4Yq2zCfP2hBo8CQdCPkx+Q4Kpbk7gQreE07IrQ77O4
9dW88yO8teD/npngwl+rnPSoUxNhBpL96ksFrYT+FKZOfUg9FmGWlxtXNVwwVOY257VR3gwRzrms
fsoDh6wii7Bra85Y5I3VRsmDt6oH7TFq8IIGIJhUpbKdnvGx6cB6ux6eqfb3mxHSSDsfJyP/GLth
0+olcn3FfjXt4rrgLLJJSa4HA2XcsLwUbYpAzyseJoc/Sr1znZKRh6p+Y5HNaf7UnfEBnIS1gbyl
kmNAQSFEYY5vuN6yqqgzkuGryd6YPebrJoS438xqtVJjopWKbK9N7V5zei58gFtmNyNgDpB5PQSU
dGLS2RHisYBT9Q7FVHCnBM5DawS4XLh2p8UjCS7BCUPCusM17rU6wPiF4A4vpaBAH+J+lihkoshW
rZq9Rfww3p/f+fxhzc3FUQMd/iRtP1Ql93rsa17C5NvcAb67qfLmZzN2nLEZpDkkUdMEXQll20Td
XcE5YtkOjBEDzI9YGxiLz3Tm0uU/7InOIW4l5lxq/YnlgGVKziqFcpexS9X+Tp/GH3QXffSam0Z3
jorX/174SgZLWPazZqNWfMqI7Z1zLzbejKAlZyP/QEY9hd4d3hG8kMLl45H6TpKA2QSdj0HsrgEu
s7Qpns7Ud+zwUsftz9ZJfWyJz8zyzG3cuzf95FwUOyH2mVXrStWyx6HvoM4GR/FZjZVeCOs+MWPd
dQaA6WZNx4LFFrxR7q2xOe7QkZ7C/Fo7xYunz7ejat97hCR3AWnAw4uuO2eOJLqqjT4Xuy9+gMM8
hdHH8OdC2+kMkauJmUlTWn7GINWAFKSGsDQQWVnqVDAPKobKONce3Hl5jNviZaLQ0aHDJ+D5nNvV
yRjLp8x85FvbcJUeYmKaevohAFKu1thfxfHqFQq6eXLlV94gOVRL+y7o2p9jRVVrSXCb2j1r7WkE
rGUuKyXYB+O4x1cG+zcDZ9vk3BlNausIrAHAzPWdnfU/ahdVUtNyB9DvddtdKZ2FfHS5tZPGb4xy
Szv7NYEqhB2jvmu9O6ILbwgtOTQuAFXiOwumxauxtp7jXt+iREQIXFzqpjdWVao8TkQV8s3dJQmV
KrjXNGuiJtllROwR3/hBV3GdkXaxrrrw1ujTe4TeiLayYT91DSnu9A1aBVRLCoOqGsxrrRO20kcf
UC+hYdWVS5nsmdqzgCJgO3b0Tl9Ddb3aN4H5k8LWKZsHnRhUitbAZ1Qv3BUjwbmsknNQhwyPZn8b
kgvacY5AnLnEpgYqKDr0SfSoJ0y8FWO7oHVP22ofBMrWShu8dXRdKgTP1URXiRwdFwRIZvUPAUVg
4Xdg2N1NJpZEBsWzXsY+ZtQHceKD9H0rM6oe3NPK4WbE8zAY9QYO0gvuxlOjkGCXWjhP3Cca7S8j
gS+wNk+ssBmuavWHNroWGbO/CwF+IBjobuaSX2k2lrGSDPc1YIgTUw9ClcyDrja7vNXQpAaPOtWH
ivlLmes3UxyTblu90b5+hRy015KO3rieQwb7VRCWVND2BAuM6bnYKIyobqe8L1r70ecQhHT3qY2o
u1OM+Cg6+3HGHKYoOsHq9TN9zJ8wsa0++KlawZ25tL/TGh9AkW5TK72j53wgGnSdzjRa0VeQaXdV
h51S1o92BAFp4lL2snddpQ9sGw9FGPv4O35RhtkvmK769K1RVEIK29ecq14pqnMfJS96RbBNp4Bq
xcg1pM4e5MjtQgsWMgTlTb3Z1ik3IAgsbu4dIwdHqYM+D3u+bmi3ILI3IG4/+FvhaJA61Tb4w55U
Omk2989ay2+T6ZH+0mcwE3ES6jdtRh48APHQSfZZFJ7jZbpxbTQnSnFZDPPUGNVnDB+oSYeTpfQv
BheVLQAyMOs2MT3TVL3L2vi1yPUjNGvqeSxwe9yHXGA/LMU6WzHgIIqNlQNePK5uIlDxxkAzRe3G
q7FU11Fvjh18eCXXKD9zv3TDYxuk514bHykuPTTcU1YLHZESGks4L35XcmozeloaBFT8UUGu32JT
OAT30AoJrCWZmFKk3XcnuxSrLyLOM+wwztWadVCRFuIXj2BoOM3uPtDz2yC8BR62jSqcbTH1K8YZ
JGtO28D3KShaIWID9TWjnqigZYFTCK/mkO29rnjUTNcfyJ13SstYdSXKdbW6ZjheeufBSMaDNRuI
E6jwh/qLNRfGLp8oATnzA5hTfsWIgcRqrstgXpJZvyXu+5101n2IYzfKl3NAF7VdlhvQHj/zPr7H
3u5FEX4Wx/kxuz/Bhxwma/pVKmQQEwR407XpfbB2haxPq9/Gfjs07Xls25fInF8d0mbz1HuOXC45
uHCZ2Xa/ZnxVJlVw2iK7CpMT9EimU0ZTHqZO38RKuAdbkdMao7OBLgbT/Wn0qMXlNKPT8pJEyy5I
mSMxYpArxWEake05k+2s0NzoUAmKLdSgihT1B02Zw83gaE90ty5eoQMJJKDZBPhmZs/mwGU/LiGf
vpxUyg/gCvegAjn9KDxZ5i1z3s+Z1wPN9UH3biftate4/bNmFxp30xL/QK38YFsWRmum6mpPuTxa
lxXC/6TaKkpEgdryfFszf4vfm872nWp4p6iOLhFhFKtGR6ojfmFuag9OTngICQvnKezvvQhnSMuZ
EsVPeq5Dqy6fnTWurgsY5nAVTCbrEOSFGZx5JaL/LH5oyusfvROy3Is/9TbqVk5uP5Z6dQdZ0iFG
b9xkZfHgIikx+2WTkj+kt0hDDcO6VxcirgDrgFwkfhjg+sYkZqK1l2dj6UW6+7YiqKuN3bVtUhRR
GorcTHa6ZaVTYG5T5YJ4GesXdtZxGveNM1wxK1EmNA/B2F5nxbnMoXEAn7BLANSZL0NPEXt+HJZ4
M8Xz3nX7qxm/hqKUOZafeBvfqbYe7IIeaESwV4jr1HuiRbMPg+wzMN1LEAVwPiA0umr7tgT2PcZ7
f+wjAGZUcHpjzS/APthmsCAYInHl7SjhrXsA6ihE1Q1kmWsGz1BLR75KLEb+wl1r7RSOsnFoq66T
DuL2gGyADlSxNg0qAFOuv4ohM2ynFzsnO5ruj8g1uNpuZxDOptagzfYkk28CVBMXC3Mn9vfhSKC1
1DT+P1fif+BKCA0nmsv/nivxJf/cvKVl91/En7zxT/GnZ/9hmi5yPNczLMu0CWn5h/pTU80/VNt0
DVM0xnTbsr9TX6w/PNNUaQi5uuY4jgHsAV9yF5Hbov9huoIrYRueRjGZd/0f1J+a4Qh151c8zOHj
3//NUj0+Q1dVkBIQLpCcCu7EP+W+eGpbdEFQK6dEidEwR0HlE7FCc0Wndje16aENGZIhdb+wYhXu
0+CIROFlyZXbbA4cGtqqcAgTbwaRdKsP4K60PVmkc2ZyDw/H27DfZE4MCh8pf9C4VDrUALJ3QTPa
zLItLE0foCvlag/rRe9hXC3ze3hIL8bS7kIUBRSWihugjru6dm81cXWo5WIdjAbyI+RnUX1+VRvn
wfPKJ/oXN6M5/WK6xxTPZJjM55NZMCsKJsQkxRnOOlldkXNJvdlYq3p6X3bxOzE1eO+5lWFGrEnw
TOn/rPQ6dgC4gL7orJISaIYlfbLOGO4xxsQbckoLbgPF7yjLdiBkTnG5LarBX9r+tiePnil8exgm
t4GB9XuM+OE4I9SuM82nfjRZ/6bPikNxsTD4n60AIMTYImyktofTG8BVqP9ayCecuxHFaq3f11l6
dG3rAWbhtDKwsmOC9DZuo/zsrOGxqos3qM5Dh3Nlxp6UNM1aNzAMpOXiK1PzpKk2gh0Aags3EAtB
5NqOiaAO7YviOB2y9WdSxC9DSbSJMuYXK+ffTfkWcGcBWCqGW/Qu5boiBBo4fLRPAe1RFO4oi7sL
QmGtT88Lc9+1OwakXenxG0sOsEIzKI3FTZn/36ahdaXb+mD24dbmM7ZpX9G4iONmM9KE1g0A1uEQ
4hNQFNicCMJia3pv8vSsQABjCpvFW2+5z+L7yv6lTvZlrLLx2PElzKTI3M8TCtgZqq337qbxCVMZ
RLA+eISqdhtxrHVcnrtRuHNJSQQTVDsHzcQii0LJbzRYFVEWPfXGCNyiEZY5vTpVzvCI1RsGKZEu
2mKl28FhZm+1MEI4mKuhTTmVE+1Hnk1gCQzZp0nPpB5i+W7WlYlaJ6K+YLXRjTFoFTMbblXRUEDi
r14gic2rQn02nfRHBfJrjcJnWKH6eSZJ/tc8XFSvuEBi3ropfR9iW3RWDg6iLjKBu/KhHO37JXcP
JWApolKwyIbqhvz3npJ1cGtbtCmKG0cJ441GnxTDAhG45d5aMGJYRtP7KrdUo0xP3TRqa6Mz0sv3
poULsykL/sXcDSHGp2nBBT3OLzQp2xXq6cDtPmk5oWVwC221ZAhl5zp/qioOEdJVn3bfWlvM11oU
gLoI3VmBrGVDqsKqGIy7jLBBWhkKKy5K5/XQJJtiHkCRMcu1OhpRIqveiBGwjiLCXu59P6fULEpp
iwgMp9z0gsko91qxJwZjfzLdlz9fFO6ZWlq3evN7X1ng4OY96dVfr/3TxwERpiekdvDizf44jR2W
/wEXvniUNnxNvhbTizf0UgBgA5okdQ7ADqektzaZLB3dPv7lqCxTq16tm30bIu2ZKQXnBWiXOPD2
USJm+7QCuyNpWt0xXPAby73RIE92TqmR//WUfD5p9Jt4ip3t98+zlvnznTP3kg0ANMI/S3xYEope
GQuZpI6+a6ST7W+gdPlzRRhYh5AuqnjT9zsllx3LGFZujNEFg5tGo0dY7eQnAUvgFfnEECf35HQD
3W84u62hfGh7egVpEZuPY05qMnYqiA5vLPsd+h4MN67xStkkWOjNeHXsEo3o1LeamByO3WSe0H3t
+rpLTuNQPo4z9bFej3SywosbGUOOSCSkXVPEh6RdF0y70Dctb2hS71FpU0elTEhdbIuZhtp3DUoi
D9BpzMNjHiulXwylvQqcRUFWlrnHxtHrvR6WT62Q2zqGelaqCskzjjo/w5YGBu7UL9R9KDtg5Een
sLwwYWf5p7wuhqtSr2yW3TSBXwBkd0h1FQfu0r7VreYAcWCKn8/luzlh4u0I8NxH7eA+xUDrcttJ
gewrtl8pbn6AYPBKLupnEfXtva0G5a0OVsSg+yrwMY9L0cfHpSxu+2AieGTqSsp7KcEY0X2eRMFW
ae3GryI78VtHfRk6Fi1pWLvH1OOG22r9Jvroq6m50aO7hrNrOxLhhKq3bo9agTgGVgP5rSGZxpQS
uYyrcTWEqMKBz0Q7Gz22Ka4zabQmT6Mu9vKxO6wTY/AO0whhdi/lS3KDuP46DLT/mU3kx0laEruu
BVflmqLCNFjETbQtV6TjDNohS8DqeqLK4BrFcYFlhybOQyQkzHtyEwhjYeKJk/H78Sw8ehVmvYjo
pmWtCw+Y3HQ0yrFsc4Y2R1tkRE6EHtmKUhwq2jBHejb/yWsunmv+esFZqmelQEIkbd/SBT6ThgdB
oBj9mLnCXiPIlRIToanyVVMEEsQ69sm8E3Bam6C6qpjjwzeZwCJuDzWeIBV8uasxXNr24Ppz3BNj
yaxANwdMGXXYHSkCdEf6JxyYvx5qER1QnBMDunObJM8JJufxa5eFHY5S8VgZzcFP0uqXGS5kJNss
7xO+T85IvoYsgAkG+sqZ99CU1p2QX5Uz3gQvGay1PK4LxGZs0CLb1KpyG+uyt5VHOUqWDd9wtR+E
ufD7KEtXeytce3JPvpDN6SeSBAQx1BcJcsBiKjfyRPh+KPcWrBnrDvjN13GXhna5icVpIM+FSpII
gsYOt7ldA7vmhDC1BZ2A3CXcmt1QaV9ogFs+GrzqoMbvktEQqAECxbCgkSq/R/EVLWLTYdzwewFL
lA/lRn7fYdJqO2vq9hIM8b1RRJjq90O5J59b7Ne6TLqD2420juR3Kk83uYdu1EathTFJnm/fm+9z
8PtEdDI6lVxYu0ERqOYwc69pUYKIFV5FuUHEz3FRBtz78vEYk12dxfWnhA58Hbuva1QiEeQulHWG
thTj0F8HzgkVUBX/6hgi8WQG7/RIVThog7xmv67cr30rqX6RkYEJWhyd70Mkj9jfnnMKbwDKWVBR
E0dMXr1fLAJ57ORj+Qrw+cCvabRqws/5dfE2Ld+AfNxKL2WMHOjAtA8GDnKqlbxk5KUUCROw3Pt+
Tgu1ndPqdL3DkhzYwGAeXawtp512LUkPR1O4feVrXz8gnitDQosGq3c2tEnaI44I/Jl/7f3tOaWp
w43C3J0oPBf7ZczKYetkMZXdaGlOXrzsdMGLMAZhWhZ7hRdpPpqHn/IQatKXIg6rfJibAWOaPKJk
wNj7NiE/UFyC8pIs24iUtzDUGCmt1PVpM4b7RhMJI1/j7I031snXJWnYDuFAS0LPSlySBGKwBiMa
3ZcXp0218M83oW67Q3JPKpU40GSIC6e+uFrlJpA28Ubwu9Oe3rwkhXjf/JB/ety6Nk3VDGIguhhq
UN+0CUmg+CJSANMlwwb60RdzQozRljDnyodyT27koZfPBeQrBEXt7b+HyywgiWslR86vXT7/tfBC
rBlpa26lvT0X/wyhygjPXPkvTMb0DwRBrofN4sufmDTmR3u5K98m/fHfD0OQjPNat5X3oYIJ8x50
ab6T/O4Bx91R7n1v/tVzhYLV5gv5/fWDufhq/tVHTKxV/HyJfsuPyeT7glA9WRb50eH32/7Ve//2
XBpBmVhag9NRmNTlq0Slv8G1GzEd81Q5weJuRbxL031oo7gdFZrw0IfcgORmaLk7fT83YvzKqLYp
W5XO4G4aM9Dcfb4zIAAiBxJvC+eYXfkW+eZ/9THyhX96jzc7vpUYZwKsiH9pjB9apFNdFr/76+O+
fnaoppIjzrehGUO6k6/LDUy4+vj16rCYRDZwoiigM+CnC5pDpanqwt2NDNMWOoA/9MTI78FbU8sX
tus4cpkWFMVuEVemJjaTvLlXhqDqd6WWHpeH7zTlWk4LZExzGOQvjWpaIOihAuCxCLZuNdK0gbgS
4KCjTxcHxXlWAnjff1nZpaldPnTlyCsf060HJofmYPP3cHL5uJLB5+7c3WHW7baomz9ys2p8iUCQ
vjZpYZcPTXlHSIon1yHLE7lhuTHFyINTo+BrI2lX/AfyKeWv8Okw0ezdkGe7zrOmat+KyYAMu47F
rdH16JTI7G3JavgKDJdJ3YjiiLGdCoJx3JixLxKzFNxe7VHutV0eHUGmLGIAtTL11Rrx/vS1xUAs
NnJPs4YNntV+34mhdxI/Kvca26TeTIgrxLfmCHSb2uaocwpqYsSWj0czo6iEqsjsLLUkOYaTxrFc
FH66ZTJKBgR0LCPpAGKy+E0EWFQrPAq3VW4s+FbFbMitCbiXexg3EMAt/SWpLWr5umhicAGJSZXc
2D1driKw4LcIDhSVXP5vVUwoyPTTMH4IeJHbk+eRYII5jpGyjagA7pZsDFEji0tvVsLb2iqnrTxx
PAHcQLbNaCx3CWTihmzS/fPC5bAIDItKPQtmstjtBaCloOa9I/wGDjpzcElzkHscI+4L30+qQ6SA
NwMFn4p/4nuTu4mzA8VIEf0fz8PHFgEGSFC6NqBEYlrNdlKUO/lpgyAtyb3vTShuSp3W/iBqxvXl
B2Xy3iV37SnnizeTdG00g7XvTBZjp2AI+31Ep9QSc3C5kanrkRVtwP1NezVVOMDyBaVEtuB29Vsg
Do0821wvxw4mH6OZZjfCTcPBNd70QT8VeYhmU558chNTI1TXhMz8pthX+zplTj4a/9eChutQV4DD
AExDjFNNgD7fj2nwjvu0cjdBk2KtTDrok65w4IJ3pJkon43jmD/OKn5BkxmOdKSGYxiwkQ//y3NJ
s1YwdsNXOQP2Ka81MuubPmiIY9J95jUUioZ4hact2C75GK87W3kYXLwXsRo420i37bXrlQWhvGiz
qiWvt6SjEVanusutlt/PauHAt6g2pH09VO3inpD0Py5mEOzbGHFgZ9ivujZHZ+F0boAc3fa9Vp5h
TVeBe2G6nVz6WTVOk4aoLXG4IIRSSZs7P9Zwjrpon6jmPrsIzA/pUBUESjj3CfoXqjCdsRpU5zim
FCqnZAj2DdCWNJjjfQ3o81SNw3kw7GA/1oI2NlpbXLZA8G3l0jssP+Y2qfcQtkLgFshqSRanNdNm
N0WgKT6GXmIaZ85ou7b7A6rpvRciqAtry7oJHRJv416hFDz/GA3PWI/OOK8LZzRWmgJ5WMfKdej0
8Uplqz41CVJfuQd287MlcWhr1W11NiI5yc0NrOlTRChADX6xEnK3viESyIKDXoTQKRX47mgozfgG
1B+FT1bjWzDvWN3RqRhmuU/oIu8LFPXL4NBIwvxt9LG7nXXIgAAEMcoU6rgLM4T69KjWkd6IMkjY
boBIoe11pu1shP1Zdwt1PVT9sDFMHYx/GaOPc92LUTTF1qGRvYqozZgJYgu3urMq5THzjG7ngj3B
d2pdc4NWe1yeDE8nQm6Odn1GT5xuGzDaLso3xuT5ZjB8lBoAgVmja4o4ixDwRwv5xyWo4mRvWvPT
pIJurJMCMr3wAFTR4oJq7H+W5gTwvNCydUNlfU7UdwhXH2UxfKBY08gkUKnwe/sFUvLasPtL0Zqo
RowRYgpUz/OSJfe1rTU7nHjdNhBm6MKa1LuWrKVmLLIN6cv6hsC1eutyp1indIKHLiRBxLP8gSL4
eqqxilhECJgKOnIHcNaqhHwJnbBcyJgO+5XN1H9rzPl4qBYdptFEauuIUpj4woEeL1PY86Ikn6oW
krjJPA8PQyFamWCEnby8GIZCWmPNL64sYrSyWYtu0BDPzGVh1OsGoN2up5kRu/VnZ4n5pkGfM2WB
iam43PTQy1iJhtzNO1WkTeQ7kkc74LnaLsCJvjFKTC9BrPlG3Xob2s0jxFv3Gqj5yVPs9Fy73V7N
qvyQpvV7hfpkXWpGt/n/7t3/Ct5iGTY9s/++e/ccN7C7/zMR3vh605+dOwcCi0n4LcAWlnNfcBYh
yv/3f1Nc4w+kzaZjQk6xXCyfNPUKID205wzvD5M+H3NN1bBtnZSrvzp3hv0Hn0ZZEMAD/l0G8/9L
506Xv+WfO3emy+9HCsFn8meo6t+J8C4+O+ivobbvFoRhyFZBchaJ75ytLiYkIkQ35vXcTOp6ly3O
qRuJNx20nZ1bZga9PeiOX8wrbYaC4dyUVLg1ZIGoIZlOl6CW9kNKfDvFsGNeKU9tE/ugRp4WvM40
kHoo3RHWaSLzehUcnY3jWZvuRRJx2LtHumgPtv60uC1tbe7YZNJcMs0W/rqb9PeyND+qYHoJnAo8
hKdxOw+nn2N7Gz83VqsxRpyWeMBfoVc/kzZ8n0SxLI+8dVjZ97Fun2lDaGTRGP6gHObfcdtsTMcO
tmFbUCWhsjjvHddbxynKxhFMDNJW+oEiKKIsHP3Ylqaxd9Enp5Yo3psRdVWkLofFNG04kDFyoWoh
LAeNAUmmvx3y3Zhf2Ne68Rh30Jgib6rfkgms+4Bpr1GfM+8Dc8ijEQ+XJPaeJjIBVpLglIm5IYfv
Pg4ok0t4mZzR5tYqVxIDD8uU+00uEKk9g5rZKaCoo0Vh/VXMKtYmPAaKqGdN3tE2nWiDQMd8SZQx
3KIx3XULt6s05u/XAQn5Daf9UxDVL6W16c2sOM1O+5sEkupcxfYpq/m3pSNMp6tqlXABdJDgayso
ytOA+mmFuD3csrxGgxiihVe7D27sJNxP1AEj+hbPszlrzzNwkIoAJL0GPaiPOVNziFV+upAqhqhf
27vJnZE6hA14BBaRHXBF/hIcXMFIo/PUbVPvdh5pk/QKKsXFWEzMyU/VzDflhSAU7IgerWaGpyGe
sCvXwig+udqhmRTeN2RwjWEKYYPi5P/ZB6jl5Vwtb/VnKy6irS0qOIRvU522cRRx+N1MDTe0snZz
kn1ao/c4RtpuDEsyqZX3iAnxdtTT0VdRja0aEwwjk3fiOGegqrvCLc6NWLHoWlFuxTLS1VUIDy3d
I/4tMAn0kKEXM8UeiEDM8xF/qgs920RlNJO02WBbHZpMW5d2/oCVtt2W2vw+Tdy45UIEOs1ZQG13
JJ0PR2siTrnQE25hYs4vN02OUnVR3JYwUtgmSjjrm7DWypVc3kosmEm6fT4mBD2IVcaUvcaN92qq
+TloADF03srMu1+pS+xJl9I5bopu05o0jfIG9U3RqIuvW9nvPE76ozxliac9M7zEfNHlR+bkP5pc
DbZB5rMKb/2pRlWdlKStjTjG5PpabnBAHGISUXZyZi9Xl0wHkfqQni5yzUlvAzKANDcdXPrxgNAM
8cUoxMNSlnpKk26fNBg01NQChjnYC/amRCjgwtIfCyqtZRziwFXbu6a3UyS0NmK+xN52qXVT15ay
s2ENKlVy69Qg6FsratcjDVu6kdiWDWzJuhnjmoIw2JXetgvV7jDb/TUiapfWNpRA6gvRah5z1c9G
1LStUu6dXmkooMCsGIQXOxlc1MKDeq1rnKexHaLk6aP9198ZWw9oyMbtUPZUWVSzpMM67NC54XQY
ozc3avstU/UHWX6gs01JHmfy8qGmaJt1sQkWY+WOOIO7bj32KnNcrOr10h4NkHRV6PDV2hh1yyQ/
THgR2omyvkTs1YqWbfKgRUPRQywYm//g6zx2JEfWJvsqg9kToHKKxWwiGFplRMrKDZFZgk4tnerp
/8O8A8w/GGA2jXu7uquzIkgX9pkdo1sez72rFV9cf/Otmgx6TTEgKJaCdVO035NrxluANVPQKhPc
h1HfhcFKo5FqI6GRukc0AZrwzGR6ZJ53djgOBSLX5l13oOW6ebJNz7oy/mES684nI9k4PLxbb2zc
41xFL83i2chQDalHGFxWBC9Ihsmgs8/eObLlyxBwq6cBr78TFYHAXXvqqMMC96lvJSiMn41obOxL
GyVVMEXFcB7H9LlIw3AXtuk9xa14HQ29fDS+T0l807xNTcm6Vbe/fv5fJNtkS6XeHFjd+1CYxsU0
Wvs6i5genoy6OUQfY69IxdOgFPGph+B1Il9nPpga9tmozb9dL495Uzb31DsPNmmi3uvmL1OWV9nQ
hkRf3pI6a8iI1r71zkeLJEBP6aRX47nIAZSYaXdREr5UsZSvNn5Vkcy3AGdjaeTAaw8JwQvOi95k
VjtvKbKCi81TN5IVKmwa3/QMXzgXGWc9l4575MFvt35L71LLOfkpkt92OJM+rO1sC2DN2MhRPVHg
5bHk014lGaLiwRyzSzlG31WYLK0SKfdewzsIUbpHk9Po0ZHxuaEcZ+c2UEGKMX1vO1s/CxTZreYU
FlSihJ4JfP2B59mAr0rN3tBq4oB16ggGtMkbTC/iaRbNZ4MI1ZE9vQ5yCI9HWPTvjsiLc6S0blXF
5ASo/3X2BJLNY1cSjxl7v3sWU2CHWXsLi+om/ZLgLQN05GOTVnZoVETvkY7z7E9hsYtARJyDeoEW
xbY6GLn/Eg+Gvh84kbFOqPI0e4agvYn6BuBWGSUaOsDu5Rf4CIuNC/CERQkTepw+ydh8Qgbqnwur
cHZlGz2UFnakX7vpSuSkuFQY4mNStY9MERhBoHiJMBhqmvWGRhwSi+Foj32vumBI6oEeP/cWFRGu
jQ1gnKm2HY0OdGTcfTUQTPVBO8qZWj2rzcJdYmNVWefkHDD3h+ityQlnBDRT4svjY7DagwvdKxlK
/24PHhbcvm5O7cm3omSt+nYBKTNlLqFirWfVcIwz/P3gdZhWVL7pwZnzWGVfmvIfluZwIXWatRJ9
faY1ZTovjmzfgN1EEgkQ0Xhxu94JJKXnWxoBb1BFBhLjVAFb0cEDCLdpev6h2eFcVhEqVLOHsZgy
38Ks/Y3AQlvAJSvIjD3zFR1n6Zw5nXYPisTmrWNoFFHmecAsPX+la/mSJckuSuHihUOKWjG2GGOb
ZwYpFEKaQ3a1Q6mTVTfKk9naz0J3CHXRz34DMyDJjrC0ep/kqKInDhH6mppGGl1suUuSZCLHgIuq
0lz12tvoCKpJcF+2sXpVXkp8jnb09TwT60EcxWFdEmQyPnAkNPto4Osp6SmUjXsxSgFuz5v4OkyX
5r7MAkuQiPm5i2Pj3KVxuuv00nyPzZ1nKedEgA+Ol4tFrOrwH/kmm6/q8jO880tY9NqxagnM9NKf
t2pOAQTX/AiWJqtdZccW7edS7MPRP+ujbgeW6KzXmucLmrOYNtKJvhouIzc6UoqFWCj2SYT7pLWG
gshqXB6oMfbuY9/c/GS69wydXmZpjhtIb+qSYgM6ym3SaNmpSqZka8IqfW1ghrH0rawq7l7jEf5e
NFHrtPDkOIWRwx8jYlMyzs5uncNsJEhuaTg5yPKJj5RkxVLVWfQ3KjDVZgJCss4buwug3Hk3UpkP
qDliw4JPNLxsk6ASEtpGXHU7zs3NDtRHjWod2cdoFN1as7tmb0RRSnGiRSSSoOFzWfHbpfTE3Mey
e+9aifMvcqtXnbIDSGq2/CMopyfQ7L02FCyuqMPQRrd5LRLMVzlk4GXnrH61CQ62wtCiU06JOcqR
w8W8L7/dvEHNmyxSOGVBZ0tbvzK29CpDfuNnpKiIAMDEQm+XphOEdCZhpFIQSDyHbtusmrn5c9FJ
HPUmc+xwoYWuIURV7tOZpBarHctUY64AGMyXWP1tcwcdbHA5PKF8W13Kgbh3eDr4XDFw+xD0OCSH
zfsUGvimo4irnNL6bU/7xEHkk73XAEGaiST15s9pEEGf5YLneh/0jp8oRhf3ia5mfCPNOS1bj74o
dH5ifMS4/eSL3yU8MfKD6Ymb/wu2iXmzZN9uYn+Idtz7NoRajY+Ou2E9R4+IsuPV3BfFvswlmpKu
twfD4HNPIntTde70lBXFQO60jdY+7B3yYla/zaTLHD3r/o3EOZ7TBWRmucN70fQD/dccDnXADz9V
6/NsXSChddu8RjlqCdYj3oRPPQAzJYXgzdH+FYxmDo52UFV5iBLlb4o8xUzVMR3nQevXcadB5IoG
e+9NFRpnq11Iip4Tts+Wxf7mJvRLJJ6cAiC92QlRtw5aPtFYR5bk9HVjCs/NyKSZpPHaA5tEfdRU
GYO8F99ymI1tm2D1h0+ZrVTU0rjRI9oyCisvY+YA6eheBh98COMlbzP2lc8tOKJRG0m5AwHP70xt
KSRRcGP8zm5t/cPmqXY1SZ/At4nTsNxw3qiM9tEkIw0iUmLzSDqfDCCKXBcm9HBbbhW4Ud6jTNZ+
QOPKdcxBSIW/kCAIu/pts88RMejG0utVkcNu7Cb3Hrdat6fUycVRSYrFdSraTHAQnM3sMot66epS
5qZVJYY76X5MtNvkFBu8FqF+06Cc/uBAJTYNvp90Z5Mzl2RBD0mV8GcTYx+UA+2GgnLclUv3DrPk
8qRFPa86nL7jgGfTn215UunMh4xkrCWpumsuD2ZiUAFPWw8O1r+zsutTbxL4aQvnC9JVvsbJUgdu
0elHDXcb+KLBPxiYVaMkpKEcWzBNUdUvRofTOqviiFMfMWijtLOdlkSUGE3wbXJivUmaWPspFBa9
Nf24F9jVVvVEY7zEe1OVpbk1sNJj1/J+d5NfngSjhLUqAL4I6uG6Oh3Objjc7KLb0Efh32kjV7hj
0xctfwhLyWfHi+JLbRtPuhbN0KnLh9aU1E/6UUsluGZfxpyYYMJBT9pQHaXj36QA+1KQfCZgv5sw
Ap80948O3vVkQhUnZIpVkFjtUS+fB9Vax7Tnl8CxbpQDcigHEHvwzIFrtxmd2khzaDqxwhfgkCtC
R+VmnKvPLmf6kBhPRePKX9jjUHHq7SjJQfXhyOfUFFez1BOATdRg+oTjAm/Zcd3QAGwJVHDf4eBZ
Z5G6j27L0zsk+j7ygC3auMGl42JqpYSGfI156sGcnJLYCgyEy3PptS8T4xHSyRqFUpkPzKZfxmo6
QLAizattZ2X71vVXSSeST7Zqc5PjPzs6lDrrMlIHsvpBwi3wYNjOayTJY1AxhN+NliegvJp5dF4z
bT2OROILvMDb0SccnMLXW/upfHOajGNNxvtk8nlv2QJW1feQRiPhGQGEqu//0JvzIktl75JU7C0C
kHiw7L+17v8V2WjuciP/LRw65eTcbf0qcS5chrEdO9Ta1I1jvln2AcuV/0ox11c6hB4xlpnDq1FF
W0/RqeHUtDFbGOHztjgRDSJM26rqC9bkM5/Eh90iVZfxiaOgvBfzvmzZfpASsg/ZXWuzmN7DCFs7
7xxMz9rOH7nlHfwymg6am5z7Xr0ZaB8bw4YDKWR5E7ziJxpkKadriH7PHaB6MDyrFnhFJAg/8Rcg
tCnieuU+Q58JwJdvNSImuKUohRUUQWPSkcHIcekGfpkkTj/F2wjZySGCk1KdfZ4GZMPQaX45LuZS
SW4Z+Ke9pOnmB8DC57Hn6Dk1WrhTH8x4eq7v8Gowgwb8PQyJJQV65Fi2mAlo3hi2USrQBzvIQF3H
ZE0jxCLNHtwo4koQ5jODnXkA4VgqElgOgl9vfAFzKDdPJijqfiAk7tIZuAebQInZrK/5yqerGjz7
iaVfPGW50+MgYqN0VHUP29I7OTocJFMjvcTIO6ibKv5lyv7AhSr7zKnctV2Nbq6YpFTuW0CgXcLL
7ViTB6ilxWeLEtOOqoXtgv6C3T4MHBn+YSaarefGydd2A7By0vLk0CfdvfBm66nVLGtde1oejBay
h+4z9AYk3zFb0HTIeBM9hFAc8fPkv+uyoRyP7j6CiHnErd8g42jYbR/UCKwE+NWwG8A0svtTrKb7
sbj4jlFtgBS6m84zv7LZX+FMumRFNu4mNnQcuPjbaVkH5VJezTQ8x5TlnBKvoAlT5S+CLkRLd+iE
U/ZzPHjlqu7MUwM2rvfhgNQzzN3jmPL51/JBPbF8SKf4rN0uv4ucB5RbnxNV22zAWEL7Nntja9x8
skzq2CZpz+gmpBpFput+ii7kvgCu0cLROcQZ29IqMNzzklLfx2ipctelxhNWVvG31g+wBup3Q9lX
7IFfY2x+NpHaNaFoV2NT3JoBgFI1s2L51KVksCn4lIFxLFlrs/o1hvY+HdG68/gO/oM+dZcG68Kz
LoKqFqSMb1Kb7J2vjfCfKg/uoskIkdJu1OfIaf/ZMVjispQbD3IVzB1dh1pn3kbHXKem2KlBnZCt
G3pV4c4WmMN5j18jmirwpr3KzI6CMtZei4w+8qJWEum2GiHHSF459cuaoKv24uLGHJrKeIjRAChL
7/2Ylu8kfx9MDtYgEt8F2ojGeUMM+a6e+rMqpEc4g3+rKudfZvwkJSeFKvvgmfy0c6IgfWFF28pp
f3UEAXamEb75YfI7HVN7l2o6vVFqINznrgc2ANM2iPIA/WFiRkF0YjzENGCiSHk0ASUGKbEVd3l4
bYm8oj1c4ET8KJZ7Qnx7iyb4OZksKhQCm+h8bjK1rWg685JXu2wPZpYBsBEjl8ySQDIWFiYKGuXN
2NLWJZpl2fD16UXyS6EPAkFwSFT2ADUG/rBdPv/LNO+cAgrEOciBfdx41dnxNkYKvwQzi9q7Ldh1
9Mtv5Y3frlYhGyMfpBVL7TTp+ybXxIlwQmtETuB2rb+uUZObsf7rxOHn7LSEpMeU7ym7qsRzNxGG
c84MJo4P16/3hi1Ops2w155J50bQh4m0Yiww3KcyRaXpG5t5QzfsvQEbw1y2n2Hq3V2DsIA+c3uH
yHOaGIcAmmRKf6wHsiglMguX6ZjIXmmu2/hEOevvyOUgN8fxtqn74mK4J3+Yv/Us1wLUFH8LDeYk
hvg7sgdM5TCR0e+eEn0ycAl77qqOEzgWrFH4fs4Ov2Q5RgSiDMhWWrV/wxokxtwkq9yIfg+m3X9w
UklYYoqLiKmYDIc3lzP3mkpuieDNya60+GibiuT+UKn6Mw31eaU0N711E5JDrc0e1Z3QhvyFd0wN
02ryeQP44vrArJrDOJcAghK4+kPkEamyzSvwkPRcMO/AQfTmMVp3ehimKv/UGboGufZPS0yqfGee
OIIz0UFgqh80TFF6R1wr8Ub8EczBV5NL2Er06lX647irq/bJB9q7is3s3FmadzQzEAplz8ks63gQ
GG/UL4IjLTxudo6C22zJv2P3BH/TtlfrWHL7LOz6nStZ8ytxMPtPY6/tQzFbgSDjth5DPDQ5khdO
9ZEmxhSnGUWjF88SZ7+o7pzujLV60ubQD0xtqKmKRYVp9RwGku8xPIaW0+JyoB20uBbV9MCuz2SA
TsaJu2fAmPwOVINlJn+BNcFt26ekPMrsaiUHT9uYGgp7DcUMyIrRsvCadBooVd7mIXtAia42yZCm
6+SaN0vCgXKIQDqePLWJvEV15Bzafv4MTf1bmRUEwJFLEveYb5YbowtLaHlQWqz2OxqMbNvLS9yr
ZVPvp60bEXFr2wFjcVtHG4wCzdZ3pLsDSLROsig7F3pWHPC2c9ZpcYcP71QS8/UBluvVnBysYcLP
UjQ87gUhpib8RxP0vym17Tv+DIXZfLyniptknLIpLKqV7Uzlyo1ZA/QZ0LBotBe3/qQDeGFbRh9S
RKjuAPfr8W5MHsWtpvkFDVeciHI8FWm7gOMSauCAd9vEXg1grFQKV988ETk+/D6sqgtcBKg6ugFP
xOdEwWApgrbdvQ495vFJzR103uowdH4wwOYi2FbPQV42b4nfPZwazC+kYuKCmISZBHFCdzK4SFAZ
UebfptJBAphreiXjySSLDuLdrbpg7tzXttYNHOBlt3H0st03sXmy9IRGDOQyS/O//TIfPjL9s4SF
ucUj0e6pXlVLltzYz3MvWZqgQNdUWA5ccwZAhe67RR7cRXPehH47vg9DsrBn1nEY7+bc/BzKUKyr
Wb4aPVDWBNvwvnGh88SxGX1CANrg08pp6gDoYgKmlS0s/Ubui/ij51h5SXwizhoa7OxkJzR4MgfI
CDO1cRXZTJC7ELpCS21qiykhTFn+C+ZDY43kfmi8JGHIfgRhg+47/JG1wUx3pJptXGJr/JdIaoD6
Gsu/Bcycben8IUaPdl7ZMihT6oiNBQdf5zdV84lBt7AomopHaqhzZkl7VZoL8Uat9X5ewH2VxvRG
PTpT/5z44bYUljDDdYc/uSMBb+X6dAdKfe9b1q16rGGlCDYxRy3DkKG5ZoYLoeukS1PdJ7NEqsJ1
hstp26TQXuW8twvvgKQ+B85g7iJmb8D28+kg2mpbJT0c0UG9+01Cb7b51rb9tOpGl3h5+Wp26tnB
VxVTrBClzh5OQ36Iej19qigie0o4Fh4J5D5HVa+fiMNcUun0V8GyWlqOdmP25VSXvOnKc9+xyepu
fHClhkpGeP+EH6H4KMhBVni17LT1ngjhP3HUrgOYPgdPi4yrlurU3FXsVXn8lgrLPOeoJo0I9Sfe
YQ7ANfsWGw3od+BKUONWlgMwvRO0iwtI4GaVA2bS0cpFdYWnRP8Bt2421qmiXS2r7/1S2Tva9Yf6
Hed6vy9m55NikHhX6DnZYJU9T6bgc4vBUnBP32h97wUKGdIrkSgM8E/jvEkHvAI1le3EG7BY5bDe
QtAV98YAx1TEEWTQlClF3u88ja+n3Tuh/5Lao7r4jBjyRunbIQzRHTJqHlLN2Cy9e3Hiy2PrMvZP
QOxVjEdqab9GgNDY1FgzUguAJ0cvfcIVxES0TkqmqeBQGULihjVY6qRYLh30SV+mbc6yfie3xNoe
k6fSx/oy+2YTGJPJ6sQUgPEBZ3geTNl903hrBMQb6bqDiD4brNDUUwzXwcdLTnccvVcvTsmDElkD
4SoulXZq/s0mjrHpzHhSas6bSP6pxPo7zM25ch17M5IV3ni4NPnDIOp5ccMlNhmhnhju3Y3cw4TX
PJ9RaH34fQ2PZWd1b25l9MdRiBtlNBGzFshdhKs21hD+SUHt/DS9H2rNpaJuSL9UnpabWjwoPGTo
O4Sv3uw9xpC2lSnSzTO8kIPpDJCojB7tsyl/zyrh6jCnQM5cDwC92RHvs/g2OO7SfiLpHRm/esOh
erzKg8r9Gl3IyW325YPQHj1KcQc5U6BbLqUOCoSbiqlUgdxhrS1rYaJrybXP5do325lpw83Twzuf
IPSP8AmPbr3rU7iOdAA1wwxbNjKoeh69NMim7kmLlsmVgHHU+9Va+anJOGw4GJBXpom2XNdTf7X0
vaYXsnC9ats41nVOKVZQcxng+WDmYt3Rfj8MyHKhy+USqLo3xlrgg7rd9+IJmLf8GOdm2DgY91Zd
BkBF51a/w8oXrXMxbjv4L8k4/9HKhNdmGv7wB4L/YymN5u5HqRcP/z7P0fDKwGsrHK+6OJ24CkaI
Uyr6tWdzoRVh+Ehz10PsBDbJOgShrkb0SWtIIMPFqZsb01oSe518GHF0AcJMItcaQdsJ99hJnDB5
kmxM2DwHFbfvxJA2zDmGXaz4gmbOJExa/V3XI2DLAqu1nEkDhmRFHRchI+tXGPUjLv6jA+uG1bWE
uEo7ibdBA1olLsCprm6GvTbMHLrN+taX8oORn7OJ40+g5Bo2G/eWATOtDfMMGfOhanrtUOguIsLG
QLUHLet59OKPv4mdxfRZmPgyYMgZGTdAR+9p0vYdssIG71vBdgRxXXXWkpeexGnxNnF2BeOt2gE8
bR/SaT01W8UTsWt0YJhWrapAuoOxG4HvcSKjCdx1hyWGTPgT9B24FCQGbnvpOZTTR+t1l7Ig5FDn
ZH2jLltlnUOQwtgnBtcuexyxoGTlyXC6dqtiKgEMw76qnGCzw/xpPSb+0h3ffirJ5Un6OBwzhiuh
cxhDfEnpxM7iKXbNEQcpoNnlV+NhvNiNe6s1/8TFi9ageBUZbwk/uUOounJQJAagajbmHDncx659
0xltzlIDGdQP9COZL/q+xc6sZHMxLEYVbeoXULDaNW70hx/n40uYaRsDqHiA+SnZ1nTWRwtgM4rK
OqiiHn2gh/KrdYYWFHg+V+5UXWYA7/hB8S65P7O8OOBqPt16RzIUi75ISoNOmhSZyjjIlPC23dg/
jwaHpMi39Y2tQ9qDNADGvxXN2qD8Y1PZWJraNGrgR7fL16bbG2OItQ2iygwUQF3cAVE0jGUcmOaz
wPaxQROvgzIsYK+0knmRaRziBYZNCYCJVaPoMUgB27rpboq3kuv9EGXz2QxHuqUwtgtv2EJhpHuh
GL6GibGzsBFjWm8sD71XHtC+g9TyNpblw97VauKcRrEHFcV71uyJybnguOdqE/0K0/FdhVm6sRJb
40xEwNshUinJOjjDKSq8i5z8kduVpLKWt3ZtA+ld9aMOvjsJb10hvvSWr0HEtKEsl4apRsxu6J/s
22Q16b1zaCjChn3pGFRl6Pkh9pqv0Uh1Gq/GbEP9SXMy9eim4IZCGM3+2kBmtrY+/pEV7zVXNSvp
/V0WcUe2ql7dHW1fYZLalyadFImR7ROGMH3ZqHVHzVDsZiEOaGuAzafjOppAQGHy1m2xizlx0Z0S
J/zTVR/onkF5vehumBnjA/AEDt/eFHTNrbDQxXjzn01rkW5kscf4elKWt2szhgr9KHlPzOoHIEA3
ZslP5tK1i4tnfgaHW++c+lXNxQTtHES2IROE3vait9Orn4vXxEQunBJaH6Zs4SnptGlNS6sk4Gyq
PfrvbnI+JqYPq9jGvjPExiPLE4dKOHQRCL/fEj54EMd1uVFl/Q8z0agtw9sCQkMmOLLX3EZcoGEQ
1ccsuZBBqj2DWV3U6nvlz4csdjYF42VOWsUsvtJknDYamwRNoQXBJVLqyF/FhSj/wmfD3GJlxUea
VuuqSP4UJDeaIXLpDmPq5HMIHNmuWnTQDXfiQ8lx8W2qL20z9Z9CigGnk47N8sBZzOd/9/N6FOWl
xkJto8mjMD8Xfnm3lNmeTZIZxGGZWkflgle0uHzio+eS7Hr7UvE4cexqoJhXJeS1pROgMTeC1eug
xf5O0fHhJTAVfxfcTwNdaeIgKoybTm7CDMeCwCKAlyuFRRpJ0ZwlRv7ZMP7FY7gQJNQLVnjkA8f9
UHCZ4twxngxNGU+ocwaBcYRhi7Ewk/2ZuDKHBvR1+oyGDAtMLz50gK8MP3Q94sotCzapQfyi/nK4
ZeZ99K9xV5jv7BP8uRNnXMVWBJp8VmgqnrmJXNxUaVwOGxvqSUYkJi35XqEVUpXaKm5L/oIrn9jI
QDm+df1nyMjwNOtNtptGdecpynd9FwduG9KN23A4dRexlkFTWz3F/exsvKaDqs79bpU28TucWEPr
8tdmzG8dOvG2GMJtwTazkYzz1hENhPGUXPgK6mecUU9TONVUToDLyrPH5HiXvi5+da6XrR3YlamA
fNClpN6cmiOx6TCOmnDEdhVNoq1lBYRi8ZeGLgn85nebZEynJ9qp9KNoCUA4hkRJnbV7P8ILiSqA
ybME211aW9FBG7adjHrQcrkZkKjYFanPASsfNzAVXPZUqLNMeTgK+esqnC/EhY29vjCbO6PmwdZZ
92iYm9x8PuQSyGdiCsRlxZraYzhcd2753bPh07XsrTINaqZKkHdts3iHm5yibYc33Cj0VOhy2qMa
tE0OaA9MwA+vIXXQMxzf42APlKbE++J3N73lnbDAGqymWjBaC/MtzqvvXPb1DuizS56uZ13m47Ya
5CaTizrMYUpPgBxIDMSJe/U5QHkzvJUUP9WC00ZgkbyCk29fgCUeStcXQdQ7rARCu7R1/jdMkn7L
TXrUfzVyZjpHCXbTPISa+lPjNt1BI2LWlD3n+3x2YOfwHVvZjDfLs/cZxpgF75ZQ9FiK3ghEMa97
JxFX2fWYGNHR2FK5wBXY8njsVtnIY5l32YYRELexjpPLzNxsGpNHVRA3tNrw1Wy//k/CLcumCj52
61I8zQSUphyodQBRF64g3onF81fQkAxMDnJLYvydpzzdRNZiVU4ALUzoVPVECbVWdeKQN/KKv83Z
YuAmY9zoDekRE8r1Qi5odJ6Xn4Faj4GQQpn0qNdjkPYLoA3nyjbLqE8SfkdvGgFCnFG06NSIc6N8
s2OqL42ZiXz4sAjhbX8snlCw11nYmnsBVYfrIcC8H7MlO8HNnrGQ+V56dCwTCvZSHcMbdkF6Rlzp
qpefVuV+grAi9Rb7xEDHodHuwhABfNXCOjo2YKFmGUaHnx8nXLLONf83SJPnoSE6zgyHFh93Av3w
4/7+if/FffdA7K63P4lAzQSmqvehDiBpiQnCFWeayiQjDTSh7iqsaJPmEDDRHANkqlzr/vJq5nyr
ziTjtWMQO7KX7HJUmGILxf0GxAgfrx7/rrxyPwy8HA7VR+C+Y3Iw5Fqg+P3p254EF7R0x3AocowR
JluiRCkPYpvnD8U+TPB0MZWWi+9Wc4uvUs9N4DoSXntvA8nzKK4kcPZrcWIwpnFfZl15uA5xc66N
JrJ3rij3UGfzTTtrnwYKBOOV4t4ZoYAwVbiUaXgXc+wSxqLmZzH7+pF5EX+ph/IQL/1hsmwDO+IM
Az3FWIU2AP5SeIFjPlK9Igxk/+/e45/y4zqVR164cUdHB+U7afzhFFheDf3qdOlpmNC1VTRSU2hs
R1Ewq8NzEvG3Nhgeb5SovM7uF/zLHlcHkdzMt3eWSMDH2uKQGua/iI53ttkJy58fGms7S/iaPY8Q
VFXbmxqLE8fMlINkmHYb7INL3Tq2bVKkb5ZpWLuaRc53wWlA1/GOIQiGIyGOwIS0RykF5HI0qcVL
KyfnOzPNxcJY1Gs58Uh0EUBjs6u+uOK+e6MxrqfcvbABxlCB1XQsM6b8XpnY27qrH1inIYLk7sPn
OiC4keQAfUlHAiMrUDWnKTuhPMOeRmbEdLU2ninLeJslKZ+h1D6cdjS5+wIAp+rhxznscvr4j9d5
QkTd2Yl/5+LA4Wn6EukSDuiouShtddN8PzrO+rZQ0RW3doEps6th5Ze3KFoopGExrhk02yQU16FP
XzW20y3Yt3qr2KIZbxlg2JEyK0Hss7Gy55+3yghRQwZTtptKlyfNDp8sfm/aYXksf1zPP3+Zm5LJ
fniLRmIQnXanloypwPKTlxW1D6Y3vcFiI3A3ok+6NgC2Oo22k5DhUSN9aoRK3w1tbhwVcGAGNmeW
bYzJy0/blLhXCP9RUxKCmbenSAZ6gjY+OsOyO0y/fnLGWg2tiDaSfVeRJlj9hKGHsL6JmetKXYYf
haVdQieJ9xZrktPnD7q+8q3xg0XJpMafr4/++sXAPtcknDEwOOMazbc9GWQ7MbV9Vy9Pd2L/J0P7
E7nuZGTvwTetdYfhD1FkBLMo3NWzjfPSyg8+5ymEuXGth2pe0bUX+PufNHejxj8I5Oz7Aqiqw4b+
8wJGFkuCZg5MMjXE6hjGetQvi5yZPitDbZY0WptelSHUup0oL0YTe/TQwtZ+n0XYP7YwLXAdV+TK
8EHivXJT7qj/LQ719B8A4P8oVP5UggJp/9f/NOie/r/SRb5uCY/ojYUqZ5B7IeP037mAkT8oLuZj
g0M9+TsLO4RsTFy5cBgmTQSd4bLz/JqesI8YT0wkFKZmk/PlI+Pt/v8/C//S//PD2JbhCdOGX2gL
Uyw/7H+DFFJvPgGqbsu9rmOfdoXdbLOJYikEz4tJGJYbSSDDBoQ27iukIAlkubMIsBrejG+5jN4g
uae8WmeXIja4p98VUvOjkml6dVDKir4NEnuSqE9juBmkVwSuKbWbzXEyccGoMK2zjt3SeUmwoD2H
touJsmPSacQd5UZeAmGw4OA0AI2Iwco9us60McZdqzCM/zG5/9Z73dtDTJf4crEaseUoXnjmsXpO
CxI9EPbrJLZEAqgGSGP9rlUxq/vQi0MG7H8nSs72tuD8E2Vsm5HdUF2UGFseR+0XdRHCqg/loqIM
tXY1R4aFuRyBFFZ6/D77HC2djIoYn+oWTUaHxPH6g7K7Q6hXDinW6sNsBvqfadU5UaQBTiAsHhD0
vCMyBLGCpjeuBT3CQdXELJNibMECLzvm7Fk3fZkvUlN59hMtekNEySJm5ty6ra0nkuvgghd0WqYS
WG4tQOIhhrYy8Q66oFiWZ9LfmSylG4Sfbof5wdiWmv6RiTl/aMJ72HU2X0rE6KCrbHNDK0fPM520
O+xZixbdfKdhEZ1G3L5kJJYmWboGziiHf9gqDEi4/Jhpgog4GLlHCZC1i91hPLsFi+B/sXcey41j
6bZ+lztHB7wZ3AkAespQPjVBKDMleO/x9OfbUJ1SdlZFV/T8DIQgQYoEgY1t1r9MOXfTFUxByct1
44bg7/L7RPCca18YJYo3iAaY/UXEggHjvTmQHn1brZ7iYMKSkColrDaddo+Xc6QvDPRAi2Wuqg+q
hM6JSL1vyE72VpXZG1htHQxBfXkmKr3xMM/40CpV3clYH5/Ro8zwp9PmybG6VyVTRrBPoLBxzuQr
3Wzygx7kt714lpgD2VTrCwUN6kpTu2xrV6XsBjYhB7QXawERpNovT0iL8Y0iXHn9z/V/6ApAjPC0
+nyjbEmWbw7zvA9MUAnoZ+lR74gG6tGyuUujMiUlTZCqjqEdIsOZ7tqpafa6As1tIhEktJ/0BP5A
QSE6si3dK0NrgTOb3ZMZXF+Vjin7cprI3JVgqQszKVggKV5qzGbu2/EEdyi/lXMLfbqJi25iz2fH
GR03MyGPRZ15MJW6Ifyjea9xW2Zkb7G6KkEx0Ovjm1U2+h3zTVjVwU1W0/R7pPbERan6NiTCkbVY
l910wo7SGVP7iiz5hJk4dsYGYOEd/HOiAG3iYwO9peAdoNobCtUjiqG6SY2POhzGRxsmjYHeetOm
oHQwM41TnMjbLED4ktqdwnAIw9cyE7DA2fpuY2BBduugnwN8LlsprK6mwaSOqUzbuNLGbVc1yBZ7
zCiWssl8zlmzDXRhwg6QI8GpQEq0bILJdCl1lMeI5JvElMejVpa4cZb9KSFjTWBMHWtEYl9CzB89
DBzHk+VAKqU43WwhjMY7y1y+A/E2HmQ/3Enncm9nNtG1IbDMf+6cV4PYXwxkdQSghonJrU1XLyOL
/W2gSBtFDcwWVw4YBURjoifUFeL/ZHKkzsaoBixQ0veGdoxiJoMyYOOTSukfuz5Djs/qIN0oNQul
okBEQq3lAzTxHw5RRfr721jGITqmjooXv10yEf59+LBxGMFugkOclETbtGGjeKNNAQ+ul3qSsXdH
IJ4nBIpy7GlOODFehccMWfjtkIy+Il+yAug9Aj70hsXudkMzWVcmZLW4tA0PXpIC0E29CswQdTkT
eqDOUv2HUVBBOvzbr7BljQgY09ZlR3MM/IJ/HQQrCSq9PBPiCN2vvtJD4xYBnmuy+CB/wiiu2vxY
lcM5pA8Ew6p38UTeoAnyt6X3GeG3V496g3GtM71RToI1V9Z4L4w5mrD/3CR07W+OVFdl28G9WHP+
cr6RIUpBGTQw4RMTIhSeKX5byeZetUdiYmsUMu34YwqbS93ZzUtn/phmSvGWiZt/h2ubbQf5ycRh
z5+CQdqVufNc1NYpxznobEPi3jQpQ73R1A4TbJUUpCBnwVJUBnNVNGQGBVAX+zhtN4yN6jt5TvzM
PDwTA/E+LDfSbE+XqgrhQGeYkMaOiVoWqr/cAe+kFsQIkP0YNGnfYBT7Oa36Pzvth7l6////7+0n
yRh+3HZN/KPDBHvV6gufac2QVSZt/0GQ/97kZfF3//O/enzlX7oFIG9qsgI70NCUP520Le1fuqaj
jmWmulpi801/6PF141+ymMDaumHJmqIysfwy0rZUB/xQRzajyIZu/TdyfHHv/dIJqo5hQP21OECm
qFh3ix7olwmqrUCCEZ3BPjSdHzZIjwYJURkn5BK19g+3l3D//vXLdNtUNH4pejzNkTkfv3VnQT/U
qlaGwX5ulJRll2A2DJPmKbUWb+oFcOdn28qHPt3gzU0Wgf1SS9Mhy7HFiYf8NbdwZsxKQgHGdoT4
Au1vAtzS05BxvYgfY1t+qDLd8ExTQ1diOH6lUoHsG7h0OpX5abIQlxjxuQzt/djC5ZeGuUSJ39z+
0gJu/7oGsYT3+C9ndf2hhinbssOVsri8/35WIzODHpbazh6Ih3wZ+LdaQrmX3FesToCElYzkqVj9
QdnpI4u1fTU1t3Jc5F6HihAaRrfFugtgKf/I9fycUV/0bVBLSjjGhuJ9jqt/jGEQPAi1bBGZ58oz
HKXyqO7SHltG5K0HFoYtEcbMPMtOu7LCFOEaqcUyFsB9qbGulcutYzFykVYAtELxgaoqqGwVoUoD
ZvUzohREjg5HqnPY3QAqPFqQS50UyNYKu5e5JqYpCut9ZCuPRTzLbkhtASegZJ/YMBAcYhP4l/hD
SeZ9UY23g8kFiFot9eFUzMs7M7/bVA4/zFRFTp/G9/BtfHWcyO5FB+TPevqtrAlFC5zhbUC57QFp
j/4/XCvR6H6/VpbOdTIc4IS/9Plyo1da3i1YG0cSjNU6eEi09NUhjHEoWK0WaRG4TdH3BL8khj/U
Ms7kzQjfyNi3EjmCSOV2ChbJIYU5zyKBD/6SuQlGVfXVeMSZpqDGU9svxFVmHlJt4l1hVJCuDFXJ
DHdN1ZCjmnWUsOeL8jzIGSYuYfxhJERWsJQiAseCJpKUtPt6kDbNODqbRXe+Z5E+HYlXeoHYetZL
Yuek2Eh8O0ZVYaSnnAl/Pxa3eUnDI56e4InhHCspss/iFrU1CW1HonwOMxoxVcmuk0CiPt+dDcvL
MFbU5HbwmIghKgf3d3uuIv5A1PRt5yIrsEWCGa4a+XU3pH74lp49YLn/YTMR50Ld5Q4t5h+u099c
JtvCo4L5GpYYqogD+KWjanWtJ5hiBKHQqhFdBZ5mdmjMW4WKV6fed3r68p+/8C/zQ9Fb2cxcsFER
ZikiAeHXbwQtb/NK4Ru1STtVpnm7MIZ7urgZCN1AMl1ca1DCMdrpX9KZFhyTOkoJQxVWrfahicOP
VtnAboT58e0/H9vftVmmrzathdwqR2Pc+PXQEIMXBUCws7fUs9OWLIvQiBEKwEHkBmZQfUmaagGF
8L/+Wl1WdPgYtmbD0fztGiAKJLt8lOw9esSPybAf5Ir+AHDxo637AO5fSnyV/fCfvxQLmr9eekNl
twVErv11jEpCRXVGbty93JGIEofIzzB5isbsHFTy4MEdgkYHw8bTH4PWekgTIQWc0F8zzfxQFAdz
bpQDDsMSt11+ZSYEeyd0MoGczruYjwH828ENBk5JZqzyZIsaXWZCzzHzW53IBEyIY7SA0qXQzWOB
HNiDaZL5qQkLie/dZFNkEtpgbpNq7GibtyaWDT7Twt5LM3A2kwEg1E5E3Ztu+YoJBghgQTiMFrEM
BAt06xJA3bSbH538mFZU84N+JB2mht1GMR38wXrtMG1IDY5spB7rpzVl08ChZIbbzscEUUwJ1NRP
YoizFTU0WyRLY5lgCrqo6HiyaUGayWAg6wgdZi5bRY0BhrUbTxTxtGx+0IbysVfEexlaqQXMd1AC
Mq+WBhmZifOgh9x4gcPJNWrtxZwX0h3E6DBbQLB1XfgqFHA7gr9JnajsSXiaqPi6GQSwf2gRFDx+
bxK2TPIHDVG1bBMh8W/hH4EaZCw4m2kf4trvQuVK0PP2FFJ3EtoZb3AutjyRNqZU+GUFcIU7MPER
8kVWh4d5AlsfNhmGGG4kF+R/2vJescfepSCPcDBhIGKu4hkjWAZcM3xsekxFVOURmopCjlBae9m2
p0PHaSspqHkNjot0QnIl4wdEBUp6GIPPJEoLQgf+LVlHvrqFDScMzhboiREkjLZRPn90hXnEzUL2
yVr5XsqHJhrvnHKst/GgYBzWdjtEns1Vueg/U6k1vCCYH6YKjIA+C1AcG4PUj6vlXpOjc2YUd3Zt
F645NRiWl6kB5VJ9cfqM6iHSMqwMLDeDYIZRvOQbGPh6S88UK1TyQ7cogUfaOHFn0HmjQXo2TQPx
SjTv7Fx7xLHhW1BCiWtag3xOIY3J4vskgeOJ3qg2A8lPAutsZ7AJzFa6rpf+gHEKAfDwWfne1gtI
Fwv75tDlkM3raCSFq9qrQ4xoJY99Mx2vmjlB9c8ZsjJOlf7UjfglTPVwR8jvx1yTgZE3FUElLFKV
yknArzjuIIkukWKYnmV00BtIH0idhKLeQuV6imZo8USxWlRMOVew7eAfyIJEqcdLvwk05yCFTL4I
VJ6mnJbM/2KkS+WCPFhybQlB7kDPmZ0qW10JyBkDLlmUyPZt3NhJIBlu2pbgCBKaqHImjV8nGtY5
FvZSmC46ZLmWGE01erwd8ZdwNS2v0PsnlRumyJYKA46yGJy1GKp3FnUYzROsmyr5y2zILsTe6GkJ
s/vEqMFuKqBPoKQamNWlIIcbUr3Pao3gSHzxLWNHhYa6K3R02Sp7JrnAFHm2RyPI7Mku0ZHN1KtD
s/JyabgP25qiutI85tyu7qBol2i0pMPQpielVZe3oj+agDYuQ4m5qwL9yagp5xPQi0IlwgNHmAvJ
jC6QlOkF1RA8MCI9GBa2UcZo0adTogw42JSy5pZZ9TipNSkPIgHdofrv5r2ys3IISzpuOdD4cQhx
JPwFI2TZpJ8yl5/pURAVA1pYN2VcnZZIu6Eeuakk6S0vpwuTVpfRBu6EBikctgPkrWBAN1rchTLX
P4dQdzKaCWKtfFAHZqgGs5XSqHLqT9I9maCYKEITdvQQGkEceVkSX9CZcT/hYYPUGkltjyRRl9Tz
0ggnflxBvE5J9nOKcWDtTt80bht3gshWBTMhWmNylWLh4AKj13X5rdGoS7W4+btmPkvQFKuAVbsG
FnsMov5nTW9zaEbuY4gwu9YIrjMYGYVtHC7b0YmuqhlxsE3Snwwb3UzI87CipzQf3mtKVy6RzHt6
tut2OvVm/a2r+wenVV9Taj9YXtaziu+4U+JrNVsoggV6uFjjc2ZgrdUFTLq7nZHWZM13sBMKq6Eg
gt5sxo2qiqCOZINIAHLeUiQEOHhP95kjQuMtzTORHsJAgvmf0dUXkq3ekD+8+EiX4bqkZFNSztlJ
KuHCMkiolWXnoQgeRgl19FQu1/h+JG6lZt+SgrMT6U+VDHafNzivSWYlg0eNz47KaCIlcnqpJKfY
WyVUCRziLuQBS9uS1UGaRHtpIi0II36UEzHMztl0sSBF+qZ3fL4M+jm21Pe04a4m+jgBXaM3xFa1
1rtHyykuUgdQqlFaLuwBZ5/eId8cMlUropkX69FifXNYUKS71RTTRy6IOfI8SJGU9PjmR0hZEcG7
TpS8BfFD00I4GGc6zUi7FKEss+iicK7t4FtFO0hiiEPoSZPGJNeiM+kUgm5flc68IaFx0w116RtQ
5BGjaDia2FAwxvGxcmbiSFVs4J0FvREkwpGSA4GWAhsju92Zv0vxK3d5uwmSMfHxbXxC3XKZFMZq
ygePbUUtFtDQ7WAuuRdE0+HBhPGbimgoLSKVOqpqNNFDv5Vz+SzbrPyYRwoot3URFb1Ujv7NRmkH
sZ4JHuMmkpsTDk7HSgt/aKpPQe8HWkVkDTVlYmZTj10FxbLLKmGYgUVS0D7LkvMjyOO9WWFYMwfS
U2pi32Yppc9af6g35ZTue1l/QYHygMcEegEyBBJrIrzSyvbO4PjpyDIyzY69Y30kiSq7ht1woEP5
PDpUG2Fc4JoTXZda9BKEL2CiWYHXpZxSrk40Z6dU0wR7Vt2v/4vQJyQZEyMroo/nCa29BoOHOFcD
c2gD1Ww6eUQDPkfIJyh+24k7JBREGpDjfdMvj1KfbWPMTvaFk2X+xOuFTJ/bpR/GgALTgoW5V2bl
uVyoN9WysVFrXdnIurCUSWGV457ABbZPU+N8TOLLFrvkVguzJ9RdDf6+lHXr8DFSWa5piack47dO
KtEYWC/YdRovUnNJYvkO1+JmI1kdznkSOppRp4svmjz/lpbSTmHMHWccakx8yjZGlUEydpT3KJHx
sp7fSFK9xSkmofBaqFBuppcOynRHnXsQ8v5CIprRkB7nWdGhA0FVGKvBnZjwoN7G7I5hIPN7S79N
q5PaiRBBCeMJVq442gfUOXeyhEMIC8Dmc2NAw3R1uIZ+h8kH09VlW2qEjtjpjLnNgqoLXSsSP6ix
B36uSCzCXG999LUJBUCRY8MA928YMQ4iV2kQjnhFZu/Ir6uwmoNNY9bMv7ulvJ6ndDlGdbccE3gG
sNvwYFo/ze5UC7dZ9HhGuNdt5wSrGGpY1l2jjm/oO4unxs7jLTnCpJkEKiMHzAIsCiLYWokCE1G9
qgz5Si40n2xflG+depWQ40On/0gTZ9jVU6yOQhPf1pDZiIGday3lcM3UDmMniIQiJTeU0ve+iW/H
Jdcw+SjeDSW7sqILdGVm+nN4GwQTSdj2RN0ouh3L9pEQ8fuaZLC8L9+bkbw2VfcVBNR2b77qRzLv
XlJ4+ZQCync1C2/VTvYU2AMsfyzyMSCCMMu4GnqTcb1/nPrsnTnUaajFNAUhUyIvDH2AYbZMcPNs
R540YxCWUQemepwbG4Rtr6z7ZiRA8ElGrSeu3aL0UJpKnrsGFIFOBbAfJEgbVbUDEv8jXcUkYmpj
9OXTmrLQCdf5lAudtsYpzLlFpRibvna2g+O6gcouHeU4vWbejWOfRJPFG2qnZ6OxA6Qh8Aa3uQXK
JyEldVM+JGn3o+2Yq6xXd320tpV4MWDPzQHzbAyLo10gjAUjQTZbH6FfwpyuNvNNhEy/bRz01A2V
iHz5riLA81IzOsSN/C1MQH/GoXgiQ3VXCEBDTtIPyAMPLJjIEiopkxcG7Nbw0dF6fDFMh+OVjX08
MbqhKyKbrg+P9gy+E3YjC9cBkhM3AcHaTOLiMoKoxtTN0zVchOTC2Bjq8lOfsQUWGGaXQM2CwQZN
RfLsEjpxFRvbpelfWLUxPZIleWMuV2ZA0DwvaPSbm9FkeQLV1m265IOSAv2lIb1jdYDQvuEHdKrk
GtWkuOGC7lNninm0WF42FqXGCU0EjMePVAzrAvpbF4lBhcWziZYTF8a9XVL1X5fcy8BnK7GJuG7o
DpVKGWMSXxcH2qOizBvEobQPILwV5pKwOavl7LVeFua1WGq4cpb8IEr4Q0dVZXXZwcQMD2/H60iW
sMkOMwTfslDldPJdoqLzD0beZM03yLJKET6m4cOHhqanP9z0hDxWsYJMj7CyvsCoqlMWXzGdCC7Y
bdANKKlmpnBJXL3ZXXBvNCJuTycqVkv3Vta/5eaMH+Kg4kSlWWc1PpPiYeNICMnJpq4aIbffQ7s1
u7cWE1ZXtJgJkzC/FjimuWAHEm0HBfSg6fJqY+DVgLMC4liZEtt6Ke2Aq5+gQyUVmHu8F7DiWEYO
P2u6dFbzMzBBBIpxPlUYSbnBAFBhJkIBU+0sqPYe0QFPCroeT68DMIx0PDW6GviZYNGO2H6WGpMm
MPcCwoMFa0DioEypu50GiNs4enBzr5cnoqdBrUCsRpC8dlwILKuLJ+pheGKCDI5GeYOesnBTjOl9
KRjvFp2Id5JMuD1S7VrS7ItsAJzENbNp27HvpFiJXGxaM6/jrFgJKAZuGd/iPr5IAVjv2urSCUap
IkM4n5idjJNQpss46TJ/IGhxBULShsazaCHBuiCO1B9kXMTthyzBgTQRr7Fqq2lQB6g26wXA0pol
tUBiyAS+NI3+I0NB5jn4JgEkveNWcU20MZoZwflxUFpySmPkSPD5RDboxxxyjxpFrKyfVqZvzG1L
Jj5DdLZygeNKC6buyKNFA9+MXXqPLdd1UoLODyVruTzWbbeXUUZnC4quMFeuMgyVCsAGqvSaullo
8O7UcV1XcLsAjAPZHg8dRkxU5zi9Zg5PLe3Vfb7kzBdGpE8TwDDeYfFe6aCfk0sFbIRxRU+SJslX
yWuog8Io0nlQACWEN1yW63cQKNIt8D3DcWSdkNlFm0KCq5EM9tbJ4xa71KLbO8F91LbxLgogSIta
GMsvbAVz30jKFEsMVgqLMx2UeD40kvESUnpgVVBt6iIgcyH9PobpcCDfM3Eze/nI5cdONGAjAliT
nPQ1HuFWNwHL44IvScHNlEa+jJW1yzXQOTkBVsK9EjlVD2RBwwO/MLwiPa01mUxKPoBXuMyj/RBn
6nW2GBcyHjBRxxQB8pIwPmS600PMFG1s0WHVTIm2RTs9c+uiF5D7+tIKoVdUph/yQk/bN1d4B9qu
HOfYps0GaJiiniBPSj6AvZzXOxWtGSR/aEJyC64mVYc5HVJXjrh0Ttn+CILgSqC48GS6er7DYvhZ
zrmpcdaQ/AyxnjO0AkdjFhwO9sEMcFeYuZ/5he17XaWNN8fRyVBwcauo8e0THYDUSZCg0ad4UYQb
MeI/ptAhMZMYbELgiu/ga7w1RDYwxJI8Ox9Y8J/Je0aWB2KIXodZIqxYivVzsFM76QaXrhznr7Km
6qvWsOu3KZq5sMJ6jErBc6x3F7kdMUNbmBTAHATERg/OsmOnFESdMzh3hIZjpyf7o/mtUTIKHdn8
aC7WXsmtt8GWfiDshXitSDrWIMu2JnNaYVoYJzFQlKF5DeubSk2eqwymXzxPr5ZB2nuLOGTQsnOa
K6xrCvwQIHVG7mC214ED47pTH+qmwN4/vpbr7Fqb40sPLXmDUOu8OHBrg6zZO40cnpCzf1f67KUL
WSzGdrZxBhl5TkZ7tGTMd+QF55zYeCGJBbJUW19Ljo6byhwnp3xJHF/C7FnvejJdnbQ8TTPTFLO7
xDp4phv3+3nJ541qaO/BotbYHwc1SfYKhxpoJTa+YhPKeED88rxxgDVrXHkl4dPT1CIvQArvRBbM
UckzYud1+pBhkuZTiw6SvqT2NfolVPdwKcsI8393NhsZAiLPnSi4wQxMxOfaOeiiVpwDCrLYCRXU
6uCXARaQV46dVjHKO3PMEDFJmnLs0pT8HEZM5VgZCM/XR+smTSUqpozdWAbP6nHdBD25WnULi6mL
Uu1z3/rCgoUqmP+0CRNwwqZE8hBq92GvxecKs+axzrnzUkxAyO3p9wUxyzGQKUvj9tAzHBknbOaS
TcmojYAy+YMMvD4yHChZmt5Pm6isC9i5zXEFgv+PlPBPpAQTGOQXzNx/697+4Cxcv+XQGZ5nYtWL
8N+IDJ//8wcpQZHJ8IaKAImAGjXlfyrUf4QEKIrCSxY1eg2OARb9/85J0HQISRDgdApPlJ3+l5Qg
/8uBRkAbtjXqIzas3P8i3fu38hZ1c0OUmRzKsTrfowlW7S+1PgX0Nm2cerzWajzGwHZ71lHbYkIN
Ce3uH4pa2m8UiL9822/0pDrU5Goa+bbgav6YIMQ9leDFtOYLSxvMXIxnwobDK21XPsA40l+4Ad7D
XXzQt2AjDR7tHsE1T8p58q0DtzhMeaYw0qYrN+Xpl4v4N7wCSCG/cakQL0JXgw9CIYwEO2Otlf1y
aii6KhkpL8qV1QLsrKKA1WXbGTVm8rpQJwwhNMqqA/XSigfM8KaDlM8kcPZiXd4pGMKvj5KQNSM8
aZxYVBZMtV6QHN7H6WndDApqzUCXX9fYITFMHTVlGfHoq0pv3VcEo4kzwkw6S4INdBq3MYBcPWwX
mxl+92ecmN1GkBGLBUEIfG1cW4U7fLwmPq5k8/X5IOKb1qdU9BCs1+Nn8JNpALeWSoV4V2ANX5s1
cgt80yRuuLyG9YAgXGywIlV2dIf7r13wuivmDPgdUSiaHEw7GrL8BGbQw3HlvPQVJZGJCXwssqYM
a1T3Qhm0kvQ/w8rMNbJs3bEy6xedVUWUkcIz2k2w04BE8Xn6NbQM5Tpm5n/Gl7UNTtSKihfHzDFq
UUv4W0SE2bqpxSOFDBcsLLBdJCPrjzgpa82Q+nqOFt2h2Bg8Q5yA8C+ru0HExOG8QQarQCZiEt7W
Xd0KrlDDhYlgx99smWCBEKQKWU6NtQvP1l3r5uupUicvBil6rlRDf1h/7hq6lXThtHjrL1+js+wm
PFttHu++fuX6CAvlQpRi+emynVZbht/7r1+ortFZ63NrTR/FX+BnJbQNQU2Alj1VNNKvH7s+UvQs
23M7bNbALET5f4S3oZJFlKUvB3uqQ3gsxtP6WhYjt2orIp/UFgBGYum8JnCQZV7z2azVcQEqnz6f
ajahoDMUO1oCVCuiL8WjtXUQzaQimGi9df+6iytOBq1Dmwdf5RTVIiUU8i4SP9xgkem0g+VNoWQd
O4cJkQ4v2peimtqO1k/jcYQHgwioQBsTL0R6TEJQFiuUKEaWommJr+KaC7c220Gkhnw+WvpLbgTd
9pf2Wq0Ro+tBtdA+tm3QXK1HU66H9OfGEElujgiWW18NWmbOcbkY+2Gm0QRwSI95SctZn66bSbzw
9fS3t2D2xKqjnQnQxALyKM+AZmGe4jtg4Nq5Mx2mlJB5j+uraLWa429PC1EpcZyWbIZkMPw20wqX
BRP+AOu/mMpibaqsf/n6+PVRR6Dcvs+Gz3c1UctdN82I0XWu2ShiGGexWR+t+zB9ofsumpiEkSGC
vSPeSPoL5QwK1pvPl395Zye/S4OUHyhnkuEr4Kv10aQnVUNiCTux8FeWzfpw3dS28RYxZEDJRXTv
fr2w/nf9tfPr09b3EJqtuFlh4yUmznz65+k39ZFlkqTe9RE5kDXjLMqukX4qBMMlUFBkRpI35Y7r
T7PIsvj8veuPVjUyOByCJz9f1de4y2hNuvx8PUIrHjfacykSLM1EOwci0lJ8yOd713etz0uFEMOv
p+ujdd/nx/3yP4VI1pxxn1AaYFUNn8xpjd/8u4/52qeuMZ4qgZ6WSPbUqJ1EopniTDcSNGe9rc+A
asqjLNprFpESuu4bRZjp+uhr8/u+NYDUNLR4J3E28jWedH1PQWTpvMZ3ik/+/fPWf/v61HL9v6/n
v7/9bz4ixBZWdjgNM6wT1mEfJb3ZZgXCNZJ0ranK9lIhv+hBbGzWmNx1M4pRrxY1kUxSp2o3iAoH
pGM3XUrMQ5a4waGvw3RzFFrLdWMb8h25n7DlRaDK10YWuaBfT9dHBVHLbUzm8iy+RxaZ33DVJy8R
w1wxdoSFdCPZDqCkjb9G7q4bVQzQX09/2SdGPXx5J/qrTDR7K5BxHGDijy4NN7EZP4rWWPYJa4at
6ugHO+tZjjbdK6djOEiKfKaIne1i08KIkpEW6vlRkod7/UZP0/SXSO7PyOdaL5GL406BagOb4Njg
9DQN+W1Gbe0RFXcbtaNGuSLFiApGpmxi6FzR/HXTdBGMNRNjRnsut9M4B/tq+LGeG0OTinIPnrMc
WvAGcUbWs/Qp/rZagLAFn/+WiO58NITFUX3qBZlmst9qjAgouod7J23nPagbYYUhibSPwvDm0IoZ
1prU7Fh9LrLygru4RFC77hPNQVP1bN9MCQfcUsI5jOp5VBhC2po1P5OlC7Ldp465LvF76TEeTyV0
WRKTc3NnhNGB8oV6VMSyb90siCvh3BN61c1U1Ev7uoIDEqnLQ50HwzaZScYeq7tYIJSlYjX4BcIY
xevmgkS2Qjo6Kb5sYP+wbkRn+5mq/LVPjoWwVURjryj6uvlsAevDGK4AJR2BcFN8Y7UhXVsRMKTw
KvSbSD9j3Yi0X8VusltafEzG8KabDAV/zpT5ssq81eytG3OhNFPJBlYSSq58oBTMQcToAtcNIZR/
pDCvTwuNQLDFtHdFqf8E0b4tMm04pugSj+ujOslxjY4wFYpKZr05vwCHhIUr88tzB8DkSMle7E4d
KlfrayLBdzBwYPjatb7j8zPyfiDWk2wshwSREo8oMbbUYpORQwk1QDzs9aR3A/B+iJE9MyJ5xNEe
yIaXKsTJn+9fH01i5Foffb2wvu/zX4gp/JmJAPN1n1XXzs5u9K1ZUfWwxUY4EHL6xEMau+Iq1K19
5mxkB4t9lqTzctWch1kxDuuu9cUopNi2PiqlNKQWy+FlfRO6li3DMA3sQ9Ebt1Ng6ltaCkO6Gh2y
JsDQ1wxTCvXrvq55D+2QjN+Kmfm6y8ix5JE1siThMZM79ecLX0/Hm4oZro7VMX4r7jBubMmnASgY
3e4Ue7jOdmGC4/ZJcTYG8rPn4t1W8it4Z3AE1F3rmw/ZNcuOOwk3QYpzPkpZwJRo2nXJhgdqcKrN
I6XKublrx3MDuMQqKfGT8DgPT736JgoIUbpD2kZEXJQ+6cmNkuywqMmlU5ncWMmuU7lndpZyskHl
SLBxinORXNfTuZ/OmI5ihUNqQScdbBx1jEsIou34YXxICUScS68hM5fftYUneEbwtDBie92PBYB3
k3+IdNNuh+eYJb0iSSa6aLzvrIORJJ4838wNQRDPKk4oiRv60SPBIfV3BbISxjbqA7YMyBt1TDwh
E7gkTXTSlrBwXdtZ8tbMcTYgNXuLH26t39gwlx6b5LaVv2dX8rZyzyRkvlE5uMaiiVvUwyDniKWf
l7zOZwSkH/NWo7jhYkvlS7fwo9rCnV6dHZXag/pTuRSb8ZC+yH71VPtUevYODlw32n7Yd5jNxLcW
xQbXvGXRiSP0gdLJlbKvvscsLLtrfCsx/0x1CASU9A6Q1c0z/qsVDinMsDsfakHgf4ccdVMcKG89
mETybtKLdB2+zz+jp+qjPNeEJ7lQzzb5S0FmF8vsx47UpWv1oX3R/fduv5wO/Wtw4KiwlNzFHgfM
nPRY3h61aW/tsICc9Y0sROQMWT6AHPSlfGPWL12yj6M7cpwAThuINvU+2EJAhga4y2GYOpZn3i+Z
r3ee/FMvLxCS5m8hNlxU3jSfnL0pd7FJGfs9EZ5U7CfLTQAHJgBzFz8rxHKVAhuheW1OZ+vi8LOK
g+kV9+Z0tIeNs4kPBPJJwbOGp3q4W+YNPeRC43jst0twjvbOBePVq3A7veLe1P5Uz9Bnchy4YdLF
fjX58z0+JiZxYLjfO5sxOCRwnMw7YQH0plUnedl+gyeTqJcihXFyTSLTj0oinneziRhJxR8JC/N3
66dV0BKp/J9gVFnyKWAqPHraDXLJ9KmevZPxMMBtPCnbyi+fjZ8kq7j4QbS0pHMA4cq3vg2FN+Mh
AG3elzTxon7S9f3wOj841VnV9/IZB6JL9qq8i8xRQPnvTuFlx+FNplXWZ6X0mP1gAeMDqocHvIgT
04uwMqBqQ4mGsL7nAuc3Iidc68n8PlzyW4iLh+kqB3/HYbo4c/tLw8EO/PGeMLs8cPufode8O9w+
yqYwPdzMJ2WblVtd33GEfHyG/wKex1faEd4OTMFp4+SYXbjxu3w1vkk/slsKax6LtAf1JfyZPkC8
wggIHYDpdl5wnT7Xz+VJvhDbGG6jDeSYyjWvyz2GaMtLdtCvn+Y7417aa7fJO55PVuhpqCV9+YPa
i3mctlCHO5eOpnlElndR9zgcHeC+NU8Y2w94rbnpofUnV99ILwQbWNvAp8Lv9+RFufSFiseqIMHq
JvPxce0iL6XLZgFxGV7zA17fsJ2A0PXYxSvLp0991lEUu+F9iRre9MpN7mJArLL6HV3VVbf2vrg4
31A2Pk0bwtD36Wu+MzYSGTX2DdUuGeKeR6fph0eonCPifS9wyzO3W7IFpEP6AEhGOzzjCYlP9wZI
ArO5EJ/u3XKdRJ49bY3ddPkR7CGbHIN9sV+4UQlmt2/Jkj2M9DzNVhfKXZecY9lxVb++55weutNE
qpivlt7/cHdmy23jWBh+Fb+AWSTAdS66aixvcbae7izdc+NibEWiLZMWqdVPPx8AyhJpOUkHrgpq
mJRKm49IEMDZ/vMfWETWo3NIx0eL44l/THPw+9+zv6Y0plkd0XV3KgGgHNFXoRRH03cJxMgDwL3Q
sRDeORud3A6mZzd/L99W9Ud8r5vDAa0VS4rwPpMzrJh7QLHfpMcwtby5PL27iD+FnPMZ1LznsMnD
PTsgrwaH6rlEpwxo7ZMMRoQjAczenAzX72kZkgOJ+Th6OzobfymDQfRuNSEzu1V/aTkl4KNVpGTb
uFtMZucEjy78MKnPxvLyXZBC0TJTHs5lhb8eKt9ovlySOKFxyAlo1L9iyGwbYAcKmyTv72ELJAJ2
sVB/op+NlFeiny0h/IXZTH28zHwS5GRKXt+GzQ1EaXxnor2b5/9agiEcTBuBU0K/i+NqHg9o69bQ
/eHrmPQ38LRxBiTt8eGm9mGAkSRV9DP9AajY/4JcomR/mgLfI0V9MXp4OIW0QLxqiFyly8MAXB31
K+YprHMPR010D68VVUvhSUOPTPgALml/mi5WF2OYTknEkq5i3yUGcaNfX1I6dpHIyfH6lnaEcZ1h
TvvlXXORQfR8oZ/NaNZH2OfxdV0p72Psv44XkGHcTyAMFQoc4quHpAAhop9t34MUZAnseP77pb84
LgImf7zmBuOeEE6alnSLWN8Eh2eXlCQolgyoZrBB4jJ4dTOum7O5sqX1w0y1eYQj+XSpogvbB92h
fvtSwDIK+Np/r6NsK+W16We1Jg3ZvhnGwG+Soh6f6LaasYBiGHzWuQ4H666a+pnmqiluhX+uOtAG
cfDnxJeXp2lGaOp+tbgdrO9RE1CO0X0ctP1pKNmP55/oYL2Enm55ehitsrNtAMlPy/lgTdEDi7Eg
H1YojBWdL2jKMqvZ1TMozsYCy3O+gHOJLLh56S8LGEIxlTKgM5ouZny3WmKzPQQfIGqYgk1nIpAH
oNt9sJJnskjPRw/qjtdh9PluDZfPYgJ8dHCj4nUgrMAMgIw4TqsFnoq6c9uH7XuLhb+G/O9NuQwg
Pl7UCabSHPzoOpx+8JvmXYLXI5PL+FwzO+kQnarMHEQL1ZlLRZJDmG9YtDp4vA0mCwH/XZSwsR7S
bu2wWsmLkraJ+L4gqeLpF+CAGWtkPhufVo38vGjSAM+NBx+gGw3W5ydNDWpRh1X1DdYP25cpuVYu
EsfQxybXt1f33DyEUh7HaJqBKVkvU1hoUoLamgPHPKgYcnRf8+ZoFBzfwe1yJKezy8HhA2CCIx1h
vRE30Ezr11RH3J38fyXj2qyiypWd6PLe/8yH9fqPYTOfzJpNskp9qpllPlQ/96VvC2qTdN9J74kk
VhWjnZpjfVL6jL8lY5LPitn8mgxgGHixSCnvpe5eH+TYJlU5aj8+TAIvIpXkxxSW6INSeH5wZ5Ce
G4ZvX6EZz29/51tXMHysvBZBSBbRchRijzyZSiVSL6QO6oh2RyELPQqppS9VKvOXXP5VNS9nahqO
iqrczdey6/3YxfckbKcALd0jqhdjqubMLSZl3Ln4jBJzLp7SV/M5ic9fMgbPF98zBSgGtFoIUnow
QmWhCAiaq4OJvjsKqe+lMPympL0dHQUhCR1bjkIovTiNFN0fKeM9o6C2A+rUReZn5vNftR6enQsg
FmynQsxqpzyXQu/tRe5OhSASnlDAB1hKXFsKQgIBspwEMvRYBjKhD93eSQC/tRcA4MhYDa5dP4vX
3JOr1b9Gw+pRT/8DlSiFpxSrAFSx9/LT2IOgRkrBjmgO1wZBSlo52U4C6EhimYZseGYU+iox8yRj
ACVIOwoYDm5pBaj9bHcCmaIUwiRJovYie6oxSRT7ikjTpLWOzKg7ZB0FgKNsZ0KI5sMwkmpDVEfP
RMwE7DTQYoBxMDPFuUEQ8AbajgKaMZNpnMaSOnJ9dO2DQPgeI0CxuXN7ovDD1NYwUCshom1VBNBs
VxcmsZf48CpgOZlRcU4jUmRpvReGHlcIaUXQXmRvG1BQSDRGlMWQ+ajDuSmQMG1ttwFmQAba3of4
bHORuzMBiikPkqlUxs5NAeBrge36l1ydzIC5YvXpozcHksyDwDUUNH00h1lxLqkCKAytTcPMU14g
ZItmELLedoBtxCohXAC3oT6Mc+rQKEQoMduVkHgiCmM4hloDkbnVWQlB5sUBlCPYDmaYXDONcHIz
2/0gxCxIwiQDxG0usmcWpJGXKI80czZsQFmrMVp/3lcgfAa5RUD/zna+96ZCgi8BBRI4d+eMohRC
eNuFQGTIh2xLYBZsJvruQkgifIg0VtTW5mPnBgGrTVEZ2kWOhBeH3ON04wn1NEMKe2NIgQTBI7Mn
OqcfcfGsgwYi9WiESCWG7KsE3AM69cKeQcWHOty7fDpR2+6GestXa2Fzk3sbAe6Rh/0cQu/pnErE
qrX2D0Lh0cQ9hoIkfLzLu1tBJgky01hThef04VwQWUTsY5ZbQaiCxBgGGxuwn0cgXgAjXkrQpLWf
nAuaBGESWI9C6EHj7CfQse21DIIg9OIIWxpXwjXLCP5sRTdrpRCYBRSkEYKjZk4ffcsIVwHqV9pP
bNWmW6EzcvzC2jhI2fdDdCKTXR+9HTFLmSUklkg9mVFyzmGSMZQGlnOBuAmhZIgwiZHoo28c+LgK
ksybv007uTUXZAwfu+Uo4CvEJBcjSUzdHF2PKc0wkxXHdOasjYCJZx1NTpQJIEVKSwF9sPvt6kg8
JpGyWmhGYwbJPUshw4qznAuSEmD4yGE1QdLu5WcByhM+IgEdtj6cu3xYl9uM3897jCqOlMJOC82V
OfrbIpPEFEfjOetDj7dDERSiaaoBhZ2KTPCJFLN70GIOek4D8wPXUcVcWxPCxGxcGgUY9W2XAkYz
YSIZRTGO8e5SIM0eU9tOkrHVje7ZidT82+6H9C6AJYC4+eYqe7oxzjyBJULTlTaM5t6GEODwWi4F
LAQZU7Prg2HZpxVUeg3iBWUumv3APc8poMzZdhQIlGFtJY8mcW9DwELASSeTJdrsg4OjkKRml/p5
5RCST2bNBxnBIn30VGTgMwwgU4SDUQQwB4GttYydGJKroZdJq/x6O4JSC8CcgOq1wEeXFAL9NY0L
Y3H/8RxxBVTzl717QYIdzRIR/kYrurcjCnjWLfcCFVQXhCEAmu0dhSzzMCBVtNVZwAFQUeukMwAb
1XdMwVj00TMUgyBmSyQnSdB187lbniNYNHvYhQB2kSFJRSg7JlIEcJngfar6EqnDrD2XNoSQrcp2
KWAGEzoGnNwGUXoKIUVtgkKMUmftZAlw2HopRCDuWO4kk8y97gfUFHxbkpPdIPacCytyh1RvCmuf
CXhRgqLduy0aBBKYPXIw+qccWgvY+cI2xQJOXQpJZbm/DRju7ggahZMQPxCxc8ahJPRl6zNLIgNE
Eek6uN84TAg1ZiRjwe4+Kgy3FAJJ8raAwsJEgpAOOCb/elshqfaYSUaTnDak4FyyGeTgEzq+f1yv
gz6kQ6aInwFjYhcBQ1Twdb+Nov34VvAD+8VjARR0O5NrXfpUDJt9FVLPfWFT8vP087bcR3VTVEUt
nS+qSijz26bwR73+rVMDoEuSdj7clCjp32n/vL3Apz/d+a3NVW3ePC+GdV5fjdf6g3V7moZA8d+T
/Et+l+8W5LD4mJnbM3nSNPJRCXxHcHPbk6sCLtZy6+KhKruCNUDSXvBtXjZ5szlFdRsN+NhW8iCf
FF+ruiw6Z21wXNay6QNZ59fV7lkbrKS95LIcXs2Kq/msI1xjjmyFHw8n+TKvh7uSDZ7HWnLb2/Sg
+nowqCbzuy/dYTegettfgUChLq4797PFoNhKPhtW9ah7yi3Gx1byOSNeFLsjHhjciK3gV9f5uDMB
2xy8tdzJpCirorsiTXrbWnR5XeS9XcSgS60lV8vutDDYFFuxr5/uTSbFbS0YAfOr23VnXphcoa3o
N9UcLtT+MJsMnK3st3lRdnYPyltfQr28zev1JC+vd4ejLT+wP+Wmya/G82Y4m3XmtDCZGGv5xdW4
GOXd4lqDk7UXjS5oqllnZrd1y/ayoePn//19Z28SJib/EtIrusx07qdJeliLpht2b3LTTV2F0G0l
vxt+qfOe9URWWcUl7UUv8q7eIsajQn32gpcH5/ndfTMuumq9rep9CfkXw7oZrjfnqu1sE7N+CeFv
h6viqqPG2lLUlxD+d1Xf9s5bRRatRcPUMT4Y5HWFpuwuTlMx8jI/cJxD0NoXr1LotuLfj4vuiJuI
o7XY2wkWSderaaEP1qLh+uvzF+jaPFvBvw/LsqElQ95zE1pUp634P8bV9fDgVfNEtxkKDlvxf1YQ
veydiCqr9gJun/mBpxOxTdrZnv8HRn/YNMOOSdFGfu1lr7peZVvdbCv34ywfb5ag2gvbEKWt2E/D
+g7N1pFswl7Wkgs8m970buOKtqI/5+idcjTrLs02aG0tfNjMDj7tO3mDr7SWXzRXFe2COpZbi1q0
lv18gwxNQLOXoWcbdO1Emh5Zczrv7sTOvvsFImAqhHU1Geb1b/8DAAD//w==</cx:binary>
              </cx:geoCache>
            </cx:geography>
          </cx:layoutPr>
          <cx:valueColors>
            <cx:minColor>
              <a:srgbClr val="DFF1FD"/>
            </cx:minColor>
            <cx:midColor>
              <a:srgbClr val="73C0F5"/>
            </cx:midColor>
            <cx:maxColor>
              <a:srgbClr val="05314F"/>
            </cx:maxColor>
          </cx:valueColors>
          <cx:valueColorPositions count="3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0.23329</cdr:x>
      <cdr:y>0.01693</cdr:y>
    </cdr:from>
    <cdr:to>
      <cdr:x>0.57183</cdr:x>
      <cdr:y>0.71354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1CB2077-1639-0A0A-0599-4CCB4030A1F9}"/>
            </a:ext>
          </a:extLst>
        </cdr:cNvPr>
        <cdr:cNvSpPr/>
      </cdr:nvSpPr>
      <cdr:spPr>
        <a:xfrm xmlns:a="http://schemas.openxmlformats.org/drawingml/2006/main">
          <a:off x="1279922" y="61923"/>
          <a:ext cx="1857375" cy="254792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0.11159</cdr:x>
      <cdr:y>0.48444</cdr:y>
    </cdr:from>
    <cdr:to>
      <cdr:x>0.51487</cdr:x>
      <cdr:y>0.65763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1FC4AD3F-9D98-C3F6-AC9D-164B95D8D3BB}"/>
            </a:ext>
          </a:extLst>
        </cdr:cNvPr>
        <cdr:cNvSpPr/>
      </cdr:nvSpPr>
      <cdr:spPr>
        <a:xfrm xmlns:a="http://schemas.openxmlformats.org/drawingml/2006/main" rot="21159469">
          <a:off x="663232" y="1771880"/>
          <a:ext cx="2396961" cy="6334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0.49379</cdr:x>
      <cdr:y>0.17282</cdr:y>
    </cdr:from>
    <cdr:to>
      <cdr:x>0.91687</cdr:x>
      <cdr:y>0.57405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FF028C32-19CB-4DE0-4CE7-F1342D73AC13}"/>
            </a:ext>
          </a:extLst>
        </cdr:cNvPr>
        <cdr:cNvSpPr/>
      </cdr:nvSpPr>
      <cdr:spPr>
        <a:xfrm xmlns:a="http://schemas.openxmlformats.org/drawingml/2006/main" rot="20292256">
          <a:off x="2934918" y="632123"/>
          <a:ext cx="2514561" cy="14675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469424"/>
          </a:xfrm>
          <a:prstGeom prst="rect">
            <a:avLst/>
          </a:prstGeom>
        </p:spPr>
        <p:txBody>
          <a:bodyPr vert="horz" lIns="94191" tIns="47096" rIns="94191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191" tIns="47096" rIns="94191" bIns="47096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421"/>
            <a:ext cx="3077739" cy="469424"/>
          </a:xfrm>
          <a:prstGeom prst="rect">
            <a:avLst/>
          </a:prstGeom>
        </p:spPr>
        <p:txBody>
          <a:bodyPr vert="horz" lIns="94191" tIns="47096" rIns="94191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421"/>
            <a:ext cx="3077739" cy="469424"/>
          </a:xfrm>
          <a:prstGeom prst="rect">
            <a:avLst/>
          </a:prstGeom>
        </p:spPr>
        <p:txBody>
          <a:bodyPr vert="horz" lIns="94191" tIns="47096" rIns="94191" bIns="47096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65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469424"/>
          </a:xfrm>
          <a:prstGeom prst="rect">
            <a:avLst/>
          </a:prstGeom>
        </p:spPr>
        <p:txBody>
          <a:bodyPr vert="horz" lIns="94191" tIns="47096" rIns="94191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191" tIns="47096" rIns="94191" bIns="47096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1" tIns="47096" rIns="94191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191" tIns="47096" rIns="94191" bIns="470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1"/>
            <a:ext cx="3077739" cy="469424"/>
          </a:xfrm>
          <a:prstGeom prst="rect">
            <a:avLst/>
          </a:prstGeom>
        </p:spPr>
        <p:txBody>
          <a:bodyPr vert="horz" lIns="94191" tIns="47096" rIns="94191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1"/>
            <a:ext cx="3077739" cy="469424"/>
          </a:xfrm>
          <a:prstGeom prst="rect">
            <a:avLst/>
          </a:prstGeom>
        </p:spPr>
        <p:txBody>
          <a:bodyPr vert="horz" lIns="94191" tIns="47096" rIns="94191" bIns="47096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5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8975"/>
            <a:ext cx="4581525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777" name="Google Shape;777;g35f391192_00:notes"/>
          <p:cNvSpPr txBox="1">
            <a:spLocks noGrp="1"/>
          </p:cNvSpPr>
          <p:nvPr>
            <p:ph type="body" idx="1"/>
          </p:nvPr>
        </p:nvSpPr>
        <p:spPr>
          <a:xfrm>
            <a:off x="688265" y="4355183"/>
            <a:ext cx="5506091" cy="4125962"/>
          </a:xfrm>
          <a:prstGeom prst="rect">
            <a:avLst/>
          </a:prstGeom>
        </p:spPr>
        <p:txBody>
          <a:bodyPr spcFirstLastPara="1" wrap="square" lIns="91674" tIns="91674" rIns="91674" bIns="91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020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04AAB-F2F4-8211-DF7E-86582F8AE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0C98E-71EE-12C1-EA03-477D625C7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04BF3-CE9C-A574-CC4C-6ADE048F8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F09FE-C686-0CC8-2008-8D161AE48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C88DC-6B3A-D8E3-C2A0-F0F2938E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DDE1E-6F4A-28DC-6F57-D260EB644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4264F-5E74-920E-B153-94E8A4A0A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B01EF-BED8-315D-4EE4-5AE3D19A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8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7BAB4-B1C7-D547-F4B4-BED02469F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BC7F9-4FB9-483B-5FD5-16906AD94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1FC53-1A5A-F753-918B-49427703B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19FEF-D72D-5A86-7B47-C499961DC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0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52416-9C12-57D9-94F6-743A2C0B2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D7E1D-784E-D884-FD78-B0CB3A6BE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280C4-1141-B8C2-CB3A-E2664713D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DB517-7319-C5A8-5E77-85AA4A17A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95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347C7-033B-76CC-6EAF-578727100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DA82B-45A0-E3E7-A9B9-2F245F8DC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A616A7-5990-543A-3EA7-DB20CA5AC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3D8F0-7705-EBD3-8DF0-4DE5B8F04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37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21A26-0F05-10C3-AF91-BB983F55D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DA2526-91FD-E1B0-7033-4B84B5CE0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A1B65-D381-BFB0-4A31-4C27337BA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01375-A133-6C85-3DB4-17D402383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3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44C1-BAE5-E16F-D538-C2353E3FE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58165-78B1-1492-7225-BA7E62D9C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774A9-4A0E-03E2-B36F-0D28F36E9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4A92D-B7B9-8ED9-AB05-643B755C8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2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A63A2-5509-1546-2D88-B8850BEE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00103-7F13-3868-0C7A-79059A0D6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624AD-F159-060D-E81D-E117C713F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A7BF-40DC-93AC-80ED-47A94D2596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0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F928-502A-723C-7677-98D0D4178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EDC72-5672-2FDC-41BE-E46C4FCAF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5E28D-1BC4-46F9-8F9D-9E4E22393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86277-D876-9D15-7D71-58E8D7767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44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EE13A-025E-AA9C-42AE-86320C983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58BED3-50AA-2EE1-1B57-C152E2B99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8C37C-D2CE-F961-52E4-C91A44B6C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CF955-3B12-28FF-BD0D-8B1F55492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4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87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0509F-718A-1FF7-6B6E-937D830B5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078EB5-C2AA-C215-08C6-C5F717375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D5D0C2-86FC-DA55-C143-EBF3E07E4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9E9F-503E-26DC-0540-1992920FC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48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5886A-BBA1-134F-15B6-52FC96890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4C1D2-615D-D28A-E8C8-6A234A5C0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DB092-61FD-50D1-826B-BD1D44273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F9281-1669-02FC-0CBC-6BEC3693A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74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82698-BABD-EE7A-74E0-756635110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3E700-0A7E-08AE-5C08-36516F22D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0B4DCA-0862-449B-D73A-EDC51E93F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6FEE8-A2CF-2FC2-7EC8-E7A557C5E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08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A469B-4720-8D0E-9C29-E8489AF67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ACE46-CD67-0E89-ED88-FA80C9071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C6FFF-B35F-FBB6-FF86-F8C29ED30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BEB6-E28B-1531-8544-0A02EA333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8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17C01-5E89-CA12-7D3B-86696DCC5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1C841-4B2A-FF8A-90E1-70C2EB3D7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83ECC-8BEB-3DCB-C59E-58F600ABD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3E6A6-85F3-A394-8E7E-173BC0453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28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3FC8A-D62D-1E1C-A83C-636A0986F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BD64B-C6D6-96A4-0A65-F79491935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22EB6F-B92A-1616-6BCC-E7F462B5E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F0DB5-D980-12F2-857D-85CF8F0A5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38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08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08D03-F37E-3FFF-2F54-90D705F62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65E41-5A3B-5133-B0CC-0EAFB1734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7CC355-9A6B-41D5-0B67-04044D41C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76D56-8D27-B4D2-CDB8-7D29B1A86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19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B2DB8-3ABD-AABF-EEC7-61BD7C2AE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2572C-0CB2-4E56-6EE8-F6CDF2E00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82F4B-1DC7-C855-8D11-0EE6B2BF4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3806A-DBA6-4740-3816-D839ACA07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15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792EB-C031-EBD9-15AC-6485A7018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CB43E-F122-EC92-43AA-ECFE09AC5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9F8D6A-0AA8-4B03-83FB-06BD27CAA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BC250-AC42-225B-896D-6B0F9689E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9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78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A3814-6DA9-EAF1-2E4D-4CBB05220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25A129-2CAE-1751-1873-339BA0815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86290-175A-A85E-363D-92DE26E5D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D27F8-6E5B-4BBB-CCDA-CBC8D6625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69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730B0-00E2-847F-7E6D-E9BA02EC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D03FA-2D7C-E0B6-4717-EC1DCF2F3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6407A-2DCA-62C3-416B-86DED92EB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0A77E-D752-044C-ADD7-AD59D7C13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68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>
          <a:extLst>
            <a:ext uri="{FF2B5EF4-FFF2-40B4-BE49-F238E27FC236}">
              <a16:creationId xmlns:a16="http://schemas.microsoft.com/office/drawing/2014/main" id="{670280B1-2AC7-FB5A-8F93-4B0242E2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>
            <a:extLst>
              <a:ext uri="{FF2B5EF4-FFF2-40B4-BE49-F238E27FC236}">
                <a16:creationId xmlns:a16="http://schemas.microsoft.com/office/drawing/2014/main" id="{36A59E55-7BA9-1E1E-0120-B57F0BDF7D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8975"/>
            <a:ext cx="4581525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805" name="Google Shape;805;g35f391192_029:notes">
            <a:extLst>
              <a:ext uri="{FF2B5EF4-FFF2-40B4-BE49-F238E27FC236}">
                <a16:creationId xmlns:a16="http://schemas.microsoft.com/office/drawing/2014/main" id="{13FFE424-6D30-D572-C3CD-DC7735F55A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265" y="4355183"/>
            <a:ext cx="5506091" cy="4125962"/>
          </a:xfrm>
          <a:prstGeom prst="rect">
            <a:avLst/>
          </a:prstGeom>
        </p:spPr>
        <p:txBody>
          <a:bodyPr spcFirstLastPara="1" wrap="square" lIns="91674" tIns="91674" rIns="91674" bIns="91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677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FC851-9859-F0DF-C33B-F2BEF6642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ACA2A3-2955-0AF3-8FC7-1DDEAADF3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BCB5E-57DD-CE73-8D5B-2327F3F4E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A990-79AB-B897-571D-A6302024A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4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3C860-EE39-E72E-A76B-C243E5FF8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805F2-089E-0291-0B4C-F0CEF052E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EE10C-C534-566D-F431-BE00A2288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BEC9A-607C-45CE-3A52-E6847AF9F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33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753EA-7E03-F0CA-5879-9EDFDD041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5F6702-7185-9A86-C4F3-A8D31C69A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DD06B-AB82-4BDD-17CC-5816F96B1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2AEDD-6BC9-A70D-7A4F-0FD4E5E5D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71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E82F8-1EC3-C6C4-4E84-0D9B0795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25653-E0B6-13AE-D0A0-E3362A801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10C11-1A62-CD36-5CAB-484EDC976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3EFF0-224D-4A10-5C04-5170F647E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069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A162-75A5-8377-A571-BCA2EB94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D843C-243C-4F16-9B15-0CB5921C1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51FAF-AD6A-169C-E68B-13B2573FB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9DA8F-CD3D-502F-11A0-E8CDFC053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96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8975"/>
            <a:ext cx="4581525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8265" y="4355183"/>
            <a:ext cx="5506091" cy="4125962"/>
          </a:xfrm>
          <a:prstGeom prst="rect">
            <a:avLst/>
          </a:prstGeom>
        </p:spPr>
        <p:txBody>
          <a:bodyPr spcFirstLastPara="1" wrap="square" lIns="91674" tIns="91674" rIns="91674" bIns="91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8240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DD95C-D7A4-97D9-4104-4FF967793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368AEB-C822-F24D-0989-1AEE0D638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8052C-B5A1-A547-C33A-5C5C10D1C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76B3F-5714-189A-588E-BDF0391AE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6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58A1C-9CAB-66BA-B9FD-43DB33C38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D4AA7-A692-F28C-48E9-97D42C109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CA9D72-60E2-2DFE-E0A6-3098CEB35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3804F-1362-10B9-FBAA-338EA1FF6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17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3939-E18B-7CE6-D432-18E063E04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81C02-31B1-F710-D66A-3EECF93C4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DD8B1-24B1-3918-4311-9E813DAD3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656C7-8E6E-EB82-A80B-C012CD5568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393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975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88B60-0ADC-544A-F633-9AC280CD6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EBA3B-85D5-A425-105E-427A623CE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0D51C7-CF96-121D-B42F-018E3406F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4C68A-FFA3-7B9E-CBE3-DADF40134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998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3412A-FC5E-104C-5331-F7EA3D60D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4E954-3FE5-EA4D-EAE3-90EBFC93E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BDDAF-422E-35B7-1117-765E915CF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C82B1-5642-0977-3656-8584105B73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249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93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7B008-C293-FF4D-C21E-0C1F18034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A2E66-D430-6A71-0CBF-7EACDF9A0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E60EFE-6B86-DDA5-5780-E188FF9C1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31FA3-1AB4-CEEF-89FE-1900B6F06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554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87356-8DA6-038C-B064-95F6D2913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D3016-6DC9-FF56-9A65-0C42CE013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7DE7B-FA8F-39F0-ECCA-A233D4A27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A3E44-192B-5673-A47C-1A8DC17D2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54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0EAB2-EED5-E43A-C7C3-EE6D6E275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0E900D-E372-D110-F1AE-04B7FD746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EA3AF1-4382-5B01-896A-187095395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F00F1-C574-0E6F-F8D1-FA5F2B6C0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798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FBF82-A137-1E1F-4F88-026EC928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D7EBC-A346-A100-7506-4F15D8CAD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D2DF3-F283-CE09-06C1-C0E9CD0BC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14F13-3841-E110-5A33-375EBB116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72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695325"/>
            <a:ext cx="4630737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799" name="Google Shape;799;g35f391192_09:notes"/>
          <p:cNvSpPr txBox="1">
            <a:spLocks noGrp="1"/>
          </p:cNvSpPr>
          <p:nvPr>
            <p:ph type="body" idx="1"/>
          </p:nvPr>
        </p:nvSpPr>
        <p:spPr>
          <a:xfrm>
            <a:off x="697305" y="4398318"/>
            <a:ext cx="5578408" cy="4166827"/>
          </a:xfrm>
          <a:prstGeom prst="rect">
            <a:avLst/>
          </a:prstGeom>
        </p:spPr>
        <p:txBody>
          <a:bodyPr spcFirstLastPara="1" wrap="square" lIns="92701" tIns="92701" rIns="92701" bIns="9270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907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CFD77-E7C2-342E-B186-927C16067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1C5DB-4DFE-A7CF-7B91-5FF4CC5B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162324-3A0A-668A-B1D7-FE379BA65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644C2-489B-5837-B39B-1AF731B51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383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8975"/>
            <a:ext cx="4581525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777" name="Google Shape;777;g35f391192_00:notes"/>
          <p:cNvSpPr txBox="1">
            <a:spLocks noGrp="1"/>
          </p:cNvSpPr>
          <p:nvPr>
            <p:ph type="body" idx="1"/>
          </p:nvPr>
        </p:nvSpPr>
        <p:spPr>
          <a:xfrm>
            <a:off x="688265" y="4355183"/>
            <a:ext cx="5506091" cy="4125962"/>
          </a:xfrm>
          <a:prstGeom prst="rect">
            <a:avLst/>
          </a:prstGeom>
        </p:spPr>
        <p:txBody>
          <a:bodyPr spcFirstLastPara="1" wrap="square" lIns="91674" tIns="91674" rIns="91674" bIns="91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0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8975"/>
            <a:ext cx="4581525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8265" y="4355183"/>
            <a:ext cx="5506091" cy="4125962"/>
          </a:xfrm>
          <a:prstGeom prst="rect">
            <a:avLst/>
          </a:prstGeom>
        </p:spPr>
        <p:txBody>
          <a:bodyPr spcFirstLastPara="1" wrap="square" lIns="91674" tIns="91674" rIns="91674" bIns="91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30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1A1EC-519A-D6D4-009E-64419366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2DD6A-97D8-A4DD-AB4D-576FC528E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AE047-4799-5AF8-6BA7-CBCFF6B73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53D42-FED1-7991-71AB-D0DA94777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82DF-711A-EA33-7112-1ED4E17D5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4F143-CDBB-CBF9-AAE8-DC3D93EA0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7B854-6642-702E-D68B-98C68BB62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E6EB0-75D8-03FD-EF27-B5A39C108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5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48427-E8AF-67FB-D947-490D0A112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9F620-A526-0580-26C1-D7ABD9146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4EAB7-9958-D938-93F3-B6A9F29B9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2D3CE-72C0-D004-4D8B-1545FE19D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6525" y="1089721"/>
            <a:ext cx="7729200" cy="2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8550" y="2929019"/>
            <a:ext cx="9094048" cy="3929100"/>
            <a:chOff x="28544" y="3514688"/>
            <a:chExt cx="9094048" cy="1628800"/>
          </a:xfrm>
        </p:grpSpPr>
        <p:sp>
          <p:nvSpPr>
            <p:cNvPr id="13" name="Google Shape;13;p2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8550" y="4479971"/>
            <a:ext cx="9094048" cy="2378148"/>
            <a:chOff x="28544" y="4157632"/>
            <a:chExt cx="9094048" cy="985856"/>
          </a:xfrm>
        </p:grpSpPr>
        <p:sp>
          <p:nvSpPr>
            <p:cNvPr id="47" name="Google Shape;47;p2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0" y="2973317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28413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"/>
          <p:cNvSpPr/>
          <p:nvPr/>
        </p:nvSpPr>
        <p:spPr>
          <a:xfrm>
            <a:off x="-25" y="5772000"/>
            <a:ext cx="9144000" cy="10860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4" name="Google Shape;664;p11"/>
          <p:cNvSpPr txBox="1">
            <a:spLocks noGrp="1"/>
          </p:cNvSpPr>
          <p:nvPr>
            <p:ph type="body" idx="1"/>
          </p:nvPr>
        </p:nvSpPr>
        <p:spPr>
          <a:xfrm>
            <a:off x="553650" y="5994936"/>
            <a:ext cx="80367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2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2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 with frame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4"/>
          <p:cNvSpPr/>
          <p:nvPr/>
        </p:nvSpPr>
        <p:spPr>
          <a:xfrm>
            <a:off x="-175" y="0"/>
            <a:ext cx="9144000" cy="6858000"/>
          </a:xfrm>
          <a:prstGeom prst="frame">
            <a:avLst>
              <a:gd name="adj1" fmla="val 5397"/>
            </a:avLst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4" name="Google Shape;774;p14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097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46557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448270" y="891923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448270" y="2113513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28550" y="2929019"/>
            <a:ext cx="9094048" cy="3929100"/>
            <a:chOff x="28544" y="3514688"/>
            <a:chExt cx="9094048" cy="1628800"/>
          </a:xfrm>
        </p:grpSpPr>
        <p:sp>
          <p:nvSpPr>
            <p:cNvPr id="118" name="Google Shape;118;p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8550" y="4479971"/>
            <a:ext cx="9094048" cy="2378148"/>
            <a:chOff x="28544" y="4157632"/>
            <a:chExt cx="9094048" cy="985856"/>
          </a:xfrm>
        </p:grpSpPr>
        <p:sp>
          <p:nvSpPr>
            <p:cNvPr id="152" name="Google Shape;152;p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905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/>
          <p:nvPr/>
        </p:nvSpPr>
        <p:spPr>
          <a:xfrm rot="10800000" flipH="1">
            <a:off x="-25" y="1439200"/>
            <a:ext cx="9144000" cy="54188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1669850" y="2476000"/>
            <a:ext cx="5804400" cy="3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Titillium Web ExtraLight"/>
              <a:buChar char="▫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●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○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■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Google Shape;221;p4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0" y="534917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37202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-25" y="0"/>
            <a:ext cx="9144000" cy="1451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26" name="Google Shape;226;p5"/>
          <p:cNvGrpSpPr/>
          <p:nvPr/>
        </p:nvGrpSpPr>
        <p:grpSpPr>
          <a:xfrm>
            <a:off x="28550" y="5134087"/>
            <a:ext cx="9094048" cy="1724139"/>
            <a:chOff x="28544" y="3514688"/>
            <a:chExt cx="9094048" cy="1628800"/>
          </a:xfrm>
        </p:grpSpPr>
        <p:sp>
          <p:nvSpPr>
            <p:cNvPr id="227" name="Google Shape;227;p5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60" name="Google Shape;260;p5"/>
          <p:cNvGrpSpPr/>
          <p:nvPr/>
        </p:nvGrpSpPr>
        <p:grpSpPr>
          <a:xfrm>
            <a:off x="28550" y="5814665"/>
            <a:ext cx="9094048" cy="1043561"/>
            <a:chOff x="28544" y="4157632"/>
            <a:chExt cx="9094048" cy="985856"/>
          </a:xfrm>
        </p:grpSpPr>
        <p:sp>
          <p:nvSpPr>
            <p:cNvPr id="261" name="Google Shape;261;p5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327" name="Google Shape;327;p5"/>
          <p:cNvSpPr/>
          <p:nvPr/>
        </p:nvSpPr>
        <p:spPr>
          <a:xfrm>
            <a:off x="0" y="4772000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739680" y="1536704"/>
            <a:ext cx="7686000" cy="41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09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/>
          <p:nvPr/>
        </p:nvSpPr>
        <p:spPr>
          <a:xfrm>
            <a:off x="4985150" y="200"/>
            <a:ext cx="4158900" cy="68580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452724" y="827893"/>
            <a:ext cx="39852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452727" y="1883571"/>
            <a:ext cx="3985200" cy="41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30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"/>
          <p:cNvSpPr/>
          <p:nvPr/>
        </p:nvSpPr>
        <p:spPr>
          <a:xfrm>
            <a:off x="-25" y="0"/>
            <a:ext cx="9144000" cy="1451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337" name="Google Shape;337;p7"/>
          <p:cNvGrpSpPr/>
          <p:nvPr/>
        </p:nvGrpSpPr>
        <p:grpSpPr>
          <a:xfrm>
            <a:off x="28550" y="5134087"/>
            <a:ext cx="9094048" cy="1724139"/>
            <a:chOff x="28544" y="3514688"/>
            <a:chExt cx="9094048" cy="1628800"/>
          </a:xfrm>
        </p:grpSpPr>
        <p:sp>
          <p:nvSpPr>
            <p:cNvPr id="338" name="Google Shape;338;p7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71" name="Google Shape;371;p7"/>
          <p:cNvGrpSpPr/>
          <p:nvPr/>
        </p:nvGrpSpPr>
        <p:grpSpPr>
          <a:xfrm>
            <a:off x="28550" y="5814665"/>
            <a:ext cx="9094048" cy="1043561"/>
            <a:chOff x="28544" y="4157632"/>
            <a:chExt cx="9094048" cy="985856"/>
          </a:xfrm>
        </p:grpSpPr>
        <p:sp>
          <p:nvSpPr>
            <p:cNvPr id="372" name="Google Shape;372;p7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438" name="Google Shape;438;p7"/>
          <p:cNvSpPr/>
          <p:nvPr/>
        </p:nvSpPr>
        <p:spPr>
          <a:xfrm>
            <a:off x="0" y="4772000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39" name="Google Shape;439;p7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0" name="Google Shape;440;p7"/>
          <p:cNvSpPr txBox="1">
            <a:spLocks noGrp="1"/>
          </p:cNvSpPr>
          <p:nvPr>
            <p:ph type="body" idx="1"/>
          </p:nvPr>
        </p:nvSpPr>
        <p:spPr>
          <a:xfrm>
            <a:off x="739675" y="1624012"/>
            <a:ext cx="3730800" cy="3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1" name="Google Shape;441;p7"/>
          <p:cNvSpPr txBox="1">
            <a:spLocks noGrp="1"/>
          </p:cNvSpPr>
          <p:nvPr>
            <p:ph type="body" idx="2"/>
          </p:nvPr>
        </p:nvSpPr>
        <p:spPr>
          <a:xfrm>
            <a:off x="4694997" y="1624012"/>
            <a:ext cx="3730800" cy="3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2" name="Google Shape;442;p7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78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"/>
          <p:cNvSpPr/>
          <p:nvPr/>
        </p:nvSpPr>
        <p:spPr>
          <a:xfrm>
            <a:off x="-25" y="0"/>
            <a:ext cx="9144000" cy="1451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45" name="Google Shape;445;p8"/>
          <p:cNvGrpSpPr/>
          <p:nvPr/>
        </p:nvGrpSpPr>
        <p:grpSpPr>
          <a:xfrm>
            <a:off x="28550" y="5134087"/>
            <a:ext cx="9094048" cy="1724139"/>
            <a:chOff x="28544" y="3514688"/>
            <a:chExt cx="9094048" cy="1628800"/>
          </a:xfrm>
        </p:grpSpPr>
        <p:sp>
          <p:nvSpPr>
            <p:cNvPr id="446" name="Google Shape;446;p8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79" name="Google Shape;479;p8"/>
          <p:cNvGrpSpPr/>
          <p:nvPr/>
        </p:nvGrpSpPr>
        <p:grpSpPr>
          <a:xfrm>
            <a:off x="28550" y="5814665"/>
            <a:ext cx="9094048" cy="1043561"/>
            <a:chOff x="28544" y="4157632"/>
            <a:chExt cx="9094048" cy="985856"/>
          </a:xfrm>
        </p:grpSpPr>
        <p:sp>
          <p:nvSpPr>
            <p:cNvPr id="480" name="Google Shape;480;p8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46" name="Google Shape;546;p8"/>
          <p:cNvSpPr/>
          <p:nvPr/>
        </p:nvSpPr>
        <p:spPr>
          <a:xfrm>
            <a:off x="0" y="4772000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7" name="Google Shape;547;p8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8"/>
          <p:cNvSpPr txBox="1">
            <a:spLocks noGrp="1"/>
          </p:cNvSpPr>
          <p:nvPr>
            <p:ph type="body" idx="1"/>
          </p:nvPr>
        </p:nvSpPr>
        <p:spPr>
          <a:xfrm>
            <a:off x="739675" y="1647831"/>
            <a:ext cx="2477400" cy="3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9" name="Google Shape;549;p8"/>
          <p:cNvSpPr txBox="1">
            <a:spLocks noGrp="1"/>
          </p:cNvSpPr>
          <p:nvPr>
            <p:ph type="body" idx="2"/>
          </p:nvPr>
        </p:nvSpPr>
        <p:spPr>
          <a:xfrm>
            <a:off x="3344038" y="1647831"/>
            <a:ext cx="2477400" cy="3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0" name="Google Shape;550;p8"/>
          <p:cNvSpPr txBox="1">
            <a:spLocks noGrp="1"/>
          </p:cNvSpPr>
          <p:nvPr>
            <p:ph type="body" idx="3"/>
          </p:nvPr>
        </p:nvSpPr>
        <p:spPr>
          <a:xfrm>
            <a:off x="5948402" y="1647831"/>
            <a:ext cx="2477400" cy="3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1" name="Google Shape;551;p8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"/>
          <p:cNvSpPr/>
          <p:nvPr/>
        </p:nvSpPr>
        <p:spPr>
          <a:xfrm>
            <a:off x="-25" y="0"/>
            <a:ext cx="9144000" cy="1451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554" name="Google Shape;554;p9"/>
          <p:cNvGrpSpPr/>
          <p:nvPr/>
        </p:nvGrpSpPr>
        <p:grpSpPr>
          <a:xfrm>
            <a:off x="28550" y="5134087"/>
            <a:ext cx="9094048" cy="1724139"/>
            <a:chOff x="28544" y="3514688"/>
            <a:chExt cx="9094048" cy="1628800"/>
          </a:xfrm>
        </p:grpSpPr>
        <p:sp>
          <p:nvSpPr>
            <p:cNvPr id="555" name="Google Shape;555;p9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588" name="Google Shape;588;p9"/>
          <p:cNvGrpSpPr/>
          <p:nvPr/>
        </p:nvGrpSpPr>
        <p:grpSpPr>
          <a:xfrm>
            <a:off x="28550" y="5814665"/>
            <a:ext cx="9094048" cy="1043561"/>
            <a:chOff x="28544" y="4157632"/>
            <a:chExt cx="9094048" cy="985856"/>
          </a:xfrm>
        </p:grpSpPr>
        <p:sp>
          <p:nvSpPr>
            <p:cNvPr id="589" name="Google Shape;589;p9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655" name="Google Shape;655;p9"/>
          <p:cNvSpPr/>
          <p:nvPr/>
        </p:nvSpPr>
        <p:spPr>
          <a:xfrm>
            <a:off x="0" y="4772000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6" name="Google Shape;656;p9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9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673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graph">
  <p:cSld name="Title only no graph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"/>
          <p:cNvSpPr/>
          <p:nvPr/>
        </p:nvSpPr>
        <p:spPr>
          <a:xfrm>
            <a:off x="-25" y="-15833"/>
            <a:ext cx="9144000" cy="1097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0" name="Google Shape;660;p10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9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1" name="Google Shape;661;p10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841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6857984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39680" y="1536704"/>
            <a:ext cx="7686000" cy="4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664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3" r:id="rId11"/>
    <p:sldLayoutId id="2147483674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97b4b8cb-be4d-493d-84d1-5f7ef4972475@NECANET.OR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4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0.png"/><Relationship Id="rId5" Type="http://schemas.microsoft.com/office/2014/relationships/chartEx" Target="../charts/chartEx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rcconsulting.org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clpeters@clrcconsulting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5"/>
          <p:cNvSpPr txBox="1">
            <a:spLocks noGrp="1"/>
          </p:cNvSpPr>
          <p:nvPr>
            <p:ph type="ctrTitle"/>
          </p:nvPr>
        </p:nvSpPr>
        <p:spPr>
          <a:xfrm>
            <a:off x="838200" y="381000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/>
              <a:t>Wages, Workers, </a:t>
            </a:r>
            <a:br>
              <a:rPr lang="en-US" dirty="0"/>
            </a:br>
            <a:r>
              <a:rPr lang="en-US" dirty="0"/>
              <a:t>and Conundrums</a:t>
            </a:r>
            <a:endParaRPr dirty="0"/>
          </a:p>
        </p:txBody>
      </p:sp>
      <p:sp>
        <p:nvSpPr>
          <p:cNvPr id="3" name="Google Shape;779;p15"/>
          <p:cNvSpPr txBox="1">
            <a:spLocks/>
          </p:cNvSpPr>
          <p:nvPr/>
        </p:nvSpPr>
        <p:spPr>
          <a:xfrm>
            <a:off x="762000" y="2540525"/>
            <a:ext cx="7805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algn="ctr"/>
            <a:r>
              <a:rPr lang="en-US" sz="3600" b="1" kern="0" dirty="0"/>
              <a:t>Signatory Contractors Conference</a:t>
            </a:r>
          </a:p>
          <a:p>
            <a:pPr algn="ctr"/>
            <a:r>
              <a:rPr lang="en-US" sz="3600" b="1" kern="0" dirty="0"/>
              <a:t>March 3, 2026</a:t>
            </a:r>
          </a:p>
          <a:p>
            <a:pPr algn="ctr"/>
            <a:r>
              <a:rPr lang="en-US" sz="3600" b="1" kern="0" dirty="0"/>
              <a:t>Scottsdale, AZ</a:t>
            </a:r>
          </a:p>
        </p:txBody>
      </p:sp>
      <p:sp>
        <p:nvSpPr>
          <p:cNvPr id="4" name="Google Shape;779;p15"/>
          <p:cNvSpPr txBox="1">
            <a:spLocks/>
          </p:cNvSpPr>
          <p:nvPr/>
        </p:nvSpPr>
        <p:spPr>
          <a:xfrm>
            <a:off x="1159500" y="5105400"/>
            <a:ext cx="708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algn="ctr"/>
            <a:r>
              <a:rPr lang="en-US" sz="2400" b="1" kern="0" dirty="0"/>
              <a:t>Construction Labor Research Council</a:t>
            </a:r>
          </a:p>
          <a:p>
            <a:pPr algn="ctr"/>
            <a:r>
              <a:rPr lang="en-US" sz="2400" kern="0" dirty="0"/>
              <a:t>Carey Peters, Ph.D.</a:t>
            </a:r>
          </a:p>
          <a:p>
            <a:pPr algn="ctr"/>
            <a:endParaRPr lang="en-US" sz="24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39390"/>
            <a:ext cx="2474986" cy="6222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432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09D6B-19D2-DDF7-D96B-410B9C00D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1995-7C29-9612-27B9-B5E93A7F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CPI: Key Takeaways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6303B-19AA-45C6-2786-1EF23AA93AD3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369DBE-ED66-9F93-8CC8-34BDBEDF3483}"/>
              </a:ext>
            </a:extLst>
          </p:cNvPr>
          <p:cNvSpPr txBox="1"/>
          <p:nvPr/>
        </p:nvSpPr>
        <p:spPr>
          <a:xfrm>
            <a:off x="762000" y="1219200"/>
            <a:ext cx="6722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Inflation for the U.S. peaked at about 8.0% and has subsided to around 3.0%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inflation">
            <a:extLst>
              <a:ext uri="{FF2B5EF4-FFF2-40B4-BE49-F238E27FC236}">
                <a16:creationId xmlns:a16="http://schemas.microsoft.com/office/drawing/2014/main" id="{9E8C8D21-5F8E-7C5A-2D63-AC63DA163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81303"/>
            <a:ext cx="32004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2E9DE-3223-DD3A-84CA-EED64C38938A}"/>
              </a:ext>
            </a:extLst>
          </p:cNvPr>
          <p:cNvSpPr txBox="1"/>
          <p:nvPr/>
        </p:nvSpPr>
        <p:spPr>
          <a:xfrm>
            <a:off x="797560" y="3048000"/>
            <a:ext cx="4419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Inflation has been remarkably similar across four broad geographic regions</a:t>
            </a:r>
          </a:p>
        </p:txBody>
      </p:sp>
    </p:spTree>
    <p:extLst>
      <p:ext uri="{BB962C8B-B14F-4D97-AF65-F5344CB8AC3E}">
        <p14:creationId xmlns:p14="http://schemas.microsoft.com/office/powerpoint/2010/main" val="53412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41A06-5B77-A00D-3EC9-3FF03632C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E579-4771-26FD-88E1-9A91FFEA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Total Compensation Trend: Union - Nonunion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825B22-BB1B-D058-AFF6-31191111968C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59343FD-B2A0-596E-CF8C-7982144C0DE7}"/>
              </a:ext>
            </a:extLst>
          </p:cNvPr>
          <p:cNvSpPr txBox="1"/>
          <p:nvPr/>
        </p:nvSpPr>
        <p:spPr>
          <a:xfrm>
            <a:off x="887628" y="5348648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E140D-E3EB-5EB4-ABAD-C3913F9CAC34}"/>
              </a:ext>
            </a:extLst>
          </p:cNvPr>
          <p:cNvSpPr txBox="1"/>
          <p:nvPr/>
        </p:nvSpPr>
        <p:spPr>
          <a:xfrm>
            <a:off x="4741012" y="5344464"/>
            <a:ext cx="35052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Union reflects ALL represented workers in all industries (not just construction)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DE5161-BADB-E00F-61D5-B15A46E43EAA}"/>
              </a:ext>
            </a:extLst>
          </p:cNvPr>
          <p:cNvGraphicFramePr>
            <a:graphicFrameLocks/>
          </p:cNvGraphicFramePr>
          <p:nvPr/>
        </p:nvGraphicFramePr>
        <p:xfrm>
          <a:off x="907948" y="1201575"/>
          <a:ext cx="7317581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99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A4D02-4C14-825C-FCFC-C0A10A9B9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5313-534D-D3BB-7D5A-B5072D8D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Total Compensation Trend: Union - Nonunion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F2C029-8BAC-940E-6905-E1A551EFF287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0FAAE7-BD9D-2D57-4DA9-73DE1B1A098C}"/>
              </a:ext>
            </a:extLst>
          </p:cNvPr>
          <p:cNvSpPr txBox="1"/>
          <p:nvPr/>
        </p:nvSpPr>
        <p:spPr>
          <a:xfrm>
            <a:off x="887628" y="5348648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BLS, CLRC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D47F85-3AF9-B91B-87F4-577004DD8FAD}"/>
              </a:ext>
            </a:extLst>
          </p:cNvPr>
          <p:cNvGraphicFramePr>
            <a:graphicFrameLocks/>
          </p:cNvGraphicFramePr>
          <p:nvPr/>
        </p:nvGraphicFramePr>
        <p:xfrm>
          <a:off x="907948" y="1201575"/>
          <a:ext cx="7317581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62C4BA-CF46-381A-FCD0-24DF9BC46B2E}"/>
              </a:ext>
            </a:extLst>
          </p:cNvPr>
          <p:cNvSpPr txBox="1"/>
          <p:nvPr/>
        </p:nvSpPr>
        <p:spPr>
          <a:xfrm>
            <a:off x="4748791" y="5502537"/>
            <a:ext cx="35052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Union workers in construction earn more than the typical union worker according to CLRC data</a:t>
            </a:r>
          </a:p>
        </p:txBody>
      </p:sp>
    </p:spTree>
    <p:extLst>
      <p:ext uri="{BB962C8B-B14F-4D97-AF65-F5344CB8AC3E}">
        <p14:creationId xmlns:p14="http://schemas.microsoft.com/office/powerpoint/2010/main" val="340467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E7AB9-59B7-43D1-99DA-C9687B61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44040B-CF32-9014-2C78-CE6BB8BEDF48}"/>
              </a:ext>
            </a:extLst>
          </p:cNvPr>
          <p:cNvGraphicFramePr>
            <a:graphicFrameLocks/>
          </p:cNvGraphicFramePr>
          <p:nvPr/>
        </p:nvGraphicFramePr>
        <p:xfrm>
          <a:off x="1431029" y="1222282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A47AB2-D9BF-272E-2E7C-6FBD26C8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Total Compensation: Pay Growth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879679-E064-9D51-FF4B-57DDF212D96C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94B12F-6D77-924C-D8A6-5DBF554FD32B}"/>
              </a:ext>
            </a:extLst>
          </p:cNvPr>
          <p:cNvSpPr txBox="1"/>
          <p:nvPr/>
        </p:nvSpPr>
        <p:spPr>
          <a:xfrm>
            <a:off x="1431029" y="5006231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BLS, CLRC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2E368-A041-8EDC-9050-75AC17A018BD}"/>
              </a:ext>
            </a:extLst>
          </p:cNvPr>
          <p:cNvSpPr txBox="1"/>
          <p:nvPr/>
        </p:nvSpPr>
        <p:spPr>
          <a:xfrm rot="1449752">
            <a:off x="6823184" y="1192976"/>
            <a:ext cx="13716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2005-2024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48A99-85ED-D884-4959-956E01F85246}"/>
              </a:ext>
            </a:extLst>
          </p:cNvPr>
          <p:cNvSpPr txBox="1"/>
          <p:nvPr/>
        </p:nvSpPr>
        <p:spPr>
          <a:xfrm>
            <a:off x="4447419" y="5006231"/>
            <a:ext cx="29718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Union TC grew more than nonunion monetarily</a:t>
            </a:r>
          </a:p>
        </p:txBody>
      </p:sp>
    </p:spTree>
    <p:extLst>
      <p:ext uri="{BB962C8B-B14F-4D97-AF65-F5344CB8AC3E}">
        <p14:creationId xmlns:p14="http://schemas.microsoft.com/office/powerpoint/2010/main" val="3598185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52773-C232-C9D5-1821-546BE7A67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A9EC-F3D3-3A5E-49DD-43B8CEDE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Total Compensation: Various Occupations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C26464-9C9B-F6E9-906C-41F14489A5C0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3A1E68-8161-CB45-4A93-322A30D4BE84}"/>
              </a:ext>
            </a:extLst>
          </p:cNvPr>
          <p:cNvSpPr txBox="1"/>
          <p:nvPr/>
        </p:nvSpPr>
        <p:spPr>
          <a:xfrm>
            <a:off x="1143000" y="562864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7EF5588-4FE9-69A6-EA75-DFB57766FB11}"/>
              </a:ext>
            </a:extLst>
          </p:cNvPr>
          <p:cNvGraphicFramePr>
            <a:graphicFrameLocks/>
          </p:cNvGraphicFramePr>
          <p:nvPr/>
        </p:nvGraphicFramePr>
        <p:xfrm>
          <a:off x="1143000" y="13716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D4FAA09-422D-2F45-3912-CE6D5E22577F}"/>
              </a:ext>
            </a:extLst>
          </p:cNvPr>
          <p:cNvSpPr/>
          <p:nvPr/>
        </p:nvSpPr>
        <p:spPr>
          <a:xfrm>
            <a:off x="914400" y="1219200"/>
            <a:ext cx="6400800" cy="28193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F73EB-6CEC-C2B3-1301-01050756E86E}"/>
              </a:ext>
            </a:extLst>
          </p:cNvPr>
          <p:cNvSpPr txBox="1"/>
          <p:nvPr/>
        </p:nvSpPr>
        <p:spPr>
          <a:xfrm>
            <a:off x="5486400" y="5638800"/>
            <a:ext cx="29718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reflects ALL workers (union + nonunion)</a:t>
            </a:r>
          </a:p>
        </p:txBody>
      </p:sp>
    </p:spTree>
    <p:extLst>
      <p:ext uri="{BB962C8B-B14F-4D97-AF65-F5344CB8AC3E}">
        <p14:creationId xmlns:p14="http://schemas.microsoft.com/office/powerpoint/2010/main" val="32823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25502-5644-BCA5-428F-FC1BE8993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F449-F920-56B4-BAFF-0480F6C9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Total Compensation: Various Occupations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C8CE15-AC68-B5B8-B680-559E33D1EDF2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C77A5B-3D7E-01BC-148B-3B6C997E8D8D}"/>
              </a:ext>
            </a:extLst>
          </p:cNvPr>
          <p:cNvSpPr txBox="1"/>
          <p:nvPr/>
        </p:nvSpPr>
        <p:spPr>
          <a:xfrm>
            <a:off x="1143000" y="5628640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BLS, CLRC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85433C-9DDE-4E6B-AADA-F7B7C571D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11741"/>
              </p:ext>
            </p:extLst>
          </p:nvPr>
        </p:nvGraphicFramePr>
        <p:xfrm>
          <a:off x="1143000" y="13716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rc 4">
            <a:extLst>
              <a:ext uri="{FF2B5EF4-FFF2-40B4-BE49-F238E27FC236}">
                <a16:creationId xmlns:a16="http://schemas.microsoft.com/office/drawing/2014/main" id="{DBF505D1-56E9-70C7-36C5-44F8D067A200}"/>
              </a:ext>
            </a:extLst>
          </p:cNvPr>
          <p:cNvSpPr/>
          <p:nvPr/>
        </p:nvSpPr>
        <p:spPr>
          <a:xfrm rot="1026834">
            <a:off x="6060351" y="1785858"/>
            <a:ext cx="1333469" cy="476247"/>
          </a:xfrm>
          <a:prstGeom prst="arc">
            <a:avLst>
              <a:gd name="adj1" fmla="val 12620596"/>
              <a:gd name="adj2" fmla="val 21115968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1059473-826F-5669-BF76-C723779FBC3D}"/>
              </a:ext>
            </a:extLst>
          </p:cNvPr>
          <p:cNvSpPr/>
          <p:nvPr/>
        </p:nvSpPr>
        <p:spPr>
          <a:xfrm rot="12255168">
            <a:off x="1366093" y="1813882"/>
            <a:ext cx="1333469" cy="476247"/>
          </a:xfrm>
          <a:prstGeom prst="arc">
            <a:avLst>
              <a:gd name="adj1" fmla="val 16642744"/>
              <a:gd name="adj2" fmla="val 21115968"/>
            </a:avLst>
          </a:prstGeom>
          <a:ln w="635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9895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06674-29FC-D5D7-B3CE-FC4038551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BE04-865C-6E29-A203-D0C7EC47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Total Compensation: Union-Nonunion Wage &amp; Fringe Comparison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3BD0DD-1411-7114-41F7-C643350BE935}"/>
              </a:ext>
            </a:extLst>
          </p:cNvPr>
          <p:cNvCxnSpPr/>
          <p:nvPr/>
        </p:nvCxnSpPr>
        <p:spPr>
          <a:xfrm>
            <a:off x="609600" y="10832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ECFE23A-30AA-69B4-0752-0CDD177E7196}"/>
              </a:ext>
            </a:extLst>
          </p:cNvPr>
          <p:cNvSpPr txBox="1"/>
          <p:nvPr/>
        </p:nvSpPr>
        <p:spPr>
          <a:xfrm>
            <a:off x="1905000" y="5861588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CLRC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BC80EC3-0A75-4780-8892-ABBB21FCD725}"/>
              </a:ext>
            </a:extLst>
          </p:cNvPr>
          <p:cNvGraphicFramePr>
            <a:graphicFrameLocks/>
          </p:cNvGraphicFramePr>
          <p:nvPr/>
        </p:nvGraphicFramePr>
        <p:xfrm>
          <a:off x="1944278" y="1289588"/>
          <a:ext cx="502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04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7854-C257-5AFE-872D-750D150DD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909B-CB0D-1A22-E951-A96A68A4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Total Compensation: Key Takeaways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19DD11-933C-A390-9602-0D578EC47FC1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2A0BDD-0B49-9DAE-981B-CCC4B068B79E}"/>
              </a:ext>
            </a:extLst>
          </p:cNvPr>
          <p:cNvSpPr txBox="1"/>
          <p:nvPr/>
        </p:nvSpPr>
        <p:spPr>
          <a:xfrm>
            <a:off x="649624" y="996555"/>
            <a:ext cx="77205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Union workers are paid more than nonunion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gap is especially noticeable in fringe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Union total compensation has grown more than nonunion                       monetarily</a:t>
            </a:r>
          </a:p>
        </p:txBody>
      </p:sp>
      <p:pic>
        <p:nvPicPr>
          <p:cNvPr id="4" name="Picture 3" descr="construction workers receiving pay">
            <a:extLst>
              <a:ext uri="{FF2B5EF4-FFF2-40B4-BE49-F238E27FC236}">
                <a16:creationId xmlns:a16="http://schemas.microsoft.com/office/drawing/2014/main" id="{D73F8C06-D3F2-B3D6-4E3C-C0CBA35C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570035"/>
            <a:ext cx="320040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94919-CE4C-BBA9-4C03-15B630CEEA07}"/>
              </a:ext>
            </a:extLst>
          </p:cNvPr>
          <p:cNvSpPr txBox="1"/>
          <p:nvPr/>
        </p:nvSpPr>
        <p:spPr>
          <a:xfrm>
            <a:off x="661409" y="4495800"/>
            <a:ext cx="4896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Union craft workers are paid about the same as teachers and registered nurses</a:t>
            </a:r>
          </a:p>
        </p:txBody>
      </p:sp>
    </p:spTree>
    <p:extLst>
      <p:ext uri="{BB962C8B-B14F-4D97-AF65-F5344CB8AC3E}">
        <p14:creationId xmlns:p14="http://schemas.microsoft.com/office/powerpoint/2010/main" val="19530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B870-D9FE-8087-661A-72F3DC6A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E124-2FFD-7AFD-D7D5-A1ED8018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U.S. Population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B5B030-04E4-6A5D-A401-A5B62E38513D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7553A7-7EA8-AB2D-6F66-A72B60303EA2}"/>
              </a:ext>
            </a:extLst>
          </p:cNvPr>
          <p:cNvSpPr txBox="1"/>
          <p:nvPr/>
        </p:nvSpPr>
        <p:spPr>
          <a:xfrm>
            <a:off x="887280" y="5638800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Census Bureau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EAFAAE-BF81-B85B-FEA7-7733EB4439F7}"/>
              </a:ext>
            </a:extLst>
          </p:cNvPr>
          <p:cNvGraphicFramePr>
            <a:graphicFrameLocks/>
          </p:cNvGraphicFramePr>
          <p:nvPr/>
        </p:nvGraphicFramePr>
        <p:xfrm>
          <a:off x="1143000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C4B08B-2843-89DB-70F3-F4E5EFFA8DA8}"/>
              </a:ext>
            </a:extLst>
          </p:cNvPr>
          <p:cNvSpPr txBox="1"/>
          <p:nvPr/>
        </p:nvSpPr>
        <p:spPr>
          <a:xfrm>
            <a:off x="3086100" y="1752600"/>
            <a:ext cx="27813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 growth was just 0.5% in 2025!</a:t>
            </a:r>
          </a:p>
        </p:txBody>
      </p:sp>
    </p:spTree>
    <p:extLst>
      <p:ext uri="{BB962C8B-B14F-4D97-AF65-F5344CB8AC3E}">
        <p14:creationId xmlns:p14="http://schemas.microsoft.com/office/powerpoint/2010/main" val="641587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1A983-015B-5F76-08D6-08EB6F4F5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B7FE-CAC1-EC48-6969-44D6DECE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U.S. Population: Growth by Region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3CF0B2-A3D2-B26C-B8AC-3BFA067B5B7B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1DDB31-D426-F936-9439-08A2ADC13D07}"/>
              </a:ext>
            </a:extLst>
          </p:cNvPr>
          <p:cNvSpPr txBox="1"/>
          <p:nvPr/>
        </p:nvSpPr>
        <p:spPr>
          <a:xfrm>
            <a:off x="661409" y="6201472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Census Bureau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EFDFEE-13BA-9DF6-9F4C-D4DE7D79E24D}"/>
              </a:ext>
            </a:extLst>
          </p:cNvPr>
          <p:cNvGraphicFramePr>
            <a:graphicFrameLocks/>
          </p:cNvGraphicFramePr>
          <p:nvPr/>
        </p:nvGraphicFramePr>
        <p:xfrm>
          <a:off x="762000" y="2076511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AF9FB30-F97F-FB2E-DA47-CD7589CBA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949964"/>
            <a:ext cx="4948709" cy="25907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337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85800" y="1163163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79347"/>
            <a:ext cx="8077200" cy="107542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CLRC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00" y="1277938"/>
            <a:ext cx="7686000" cy="4648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We Support the </a:t>
            </a:r>
          </a:p>
          <a:p>
            <a:pPr marL="0" indent="0">
              <a:buNone/>
            </a:pPr>
            <a:r>
              <a:rPr lang="en-US" b="1" dirty="0"/>
              <a:t>Union Construction </a:t>
            </a:r>
          </a:p>
          <a:p>
            <a:pPr marL="0" indent="0">
              <a:buNone/>
            </a:pPr>
            <a:r>
              <a:rPr lang="en-US" b="1" dirty="0"/>
              <a:t>Industry!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Wage and Fringe Benefits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Market Share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Union-Nonunion Wage and </a:t>
            </a:r>
          </a:p>
          <a:p>
            <a:pPr marL="76200" indent="0">
              <a:buClr>
                <a:schemeClr val="bg1"/>
              </a:buClr>
              <a:buNone/>
            </a:pPr>
            <a:r>
              <a:rPr lang="en-US" sz="1800" dirty="0"/>
              <a:t>            Fringe Benefits Comparison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US" sz="1800" dirty="0"/>
              <a:t>Contract Cost Analysis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Benchmarking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Workforce/Labor Analysis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Safety Surveys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Custom Research</a:t>
            </a:r>
          </a:p>
        </p:txBody>
      </p:sp>
      <p:sp>
        <p:nvSpPr>
          <p:cNvPr id="7" name="AutoShape 2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/>
          <p:cNvSpPr>
            <a:spLocks noChangeAspect="1" noChangeArrowheads="1"/>
          </p:cNvSpPr>
          <p:nvPr/>
        </p:nvSpPr>
        <p:spPr bwMode="auto">
          <a:xfrm>
            <a:off x="101600" y="-10461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/>
          <p:cNvSpPr>
            <a:spLocks noChangeAspect="1" noChangeArrowheads="1"/>
          </p:cNvSpPr>
          <p:nvPr/>
        </p:nvSpPr>
        <p:spPr bwMode="auto">
          <a:xfrm>
            <a:off x="254000" y="-8937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/>
          <p:cNvSpPr>
            <a:spLocks noChangeAspect="1" noChangeArrowheads="1"/>
          </p:cNvSpPr>
          <p:nvPr/>
        </p:nvSpPr>
        <p:spPr bwMode="auto">
          <a:xfrm>
            <a:off x="558800" y="-5889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22" descr="data:image/jpg;base64,/9j/4AAQSkZJRgABAQAAAQABAAD/2wCEAAkGBhQSEBUUExQUFBUWFhwXFxgWFxgaGBcYHhoXHBgaFxgaHCYeGBkjGhgcHy8iIycpLCwsFx4xNTAqNScrLCkBCQoKDgwOGg8PGiwkHyQuLywsLC00LywsLCwsLDAtLCosLDQsLCwsKS0sLCwsLCwsKSwsLCwsLCwsLCwpLCwsLP/AABEIAMIBAwMBIgACEQEDEQH/xAAcAAABBQEBAQAAAAAAAAAAAAAFAAIDBAYBBwj/xABLEAABAgQDBAcEBgUKBQUAAAABAhEAAwQhBRIxIkFRYQYTMnGBkbGhwdHwFCNCUmJygpKi0uEHFSQzQ1NjssLxRFRzk9MWNGSDs//EABoBAAIDAQEAAAAAAAAAAAAAAAMEAQIFAAb/xAA1EQACAQIEAwYFAwMFAAAAAAAAAQIDEQQSITETQVEFYXGBscEiMqHR8BQj4TNCkRVDUmLx/9oADAMBAAIRAxEAPwAykRImIkxImNAUJBDxDBDhHEXJBDhDAYdHHXHgw8GInjoMcdclzR3NEWaO5o465MFR3NEOaO5o4m5MFQ7NEGaO5o465NmjuaIc0dCog65M8deIs0dzRxNyV4z+JJBmrfg/7Ig5mjP4zICpigb6egjF7Z/oLx9maHZ7/cfh9iPFJaV01KCAUmrlAjcQVLB9hh3RhZp58ylUbPmQTvH8U+kNxJLU1Pyq5P8A+re+LPSGgJmSpyCEqQWUT93V+bXH6UEvkoU6y/tSv4NK5yearOm+bf8Am+gWxlGanmJDOUsH7xGMllKPq5ZckgLX7k8oK106ZUIWsbEpIJB3qI3Dlz+QAoe2O8esZWMq8atGVrLl3q+47hYcOnJX159zNthmaXKSESAxAL9Yl1EgXLh3MOqBMWtJyFBALNMTd2dzlPyYloZf1SNpfZG8cOQiUIZabkuDqX4R6WKtFJGNKXxMoijntZWXXVbtc/4UD5vRmYh5kqYOsd2ACUnizWBfkxeNK8KIqUY1FaRMKsoO6MRW4jMWWUhlWSp7MRygrgA2h4+kcx8fW/oj1MR4bVCXtK0B9WHvjzVN8PGPM9nubLefD6LdBXE5lgkam/w9vpEiZGWXl/CfNrxDTp6yYVHQX/dHleLq02jbw/7jlWfPReC+5m1XkSp+b8TyMohRMpF4UeeubpuUw8QxMSCPaHkx4hwhohwjiLjgYdmhkEpGATVB2yvo4V7gWgc6kKavJ2JSctihmjoMSVdGqWWUG4HUEcjELxaLUldEO63JHhPDQY68ScOeOvDITxxxI8deIwYdHE3HvHXhjwnjjiQGOgxHDhHHEgMBsS/rD4eggtGZxPERLnZV5iVzMqWDtYM/n6xi9spujGKXP0TNHs+3EbfT3LdcgKpkDME5JyJhfghYW3eQIkRSLqtqY6Jf2UixVwPIevqJrD9WJjFsyBycrSA798bAqgWBpyxUE6vyxskuTst31CYmaoSeTd7vp3GYwmoKJVRTL7SApu7f7j4wIpO2O8esGektIUzEzk6EZV+g8w48Iy8nFUCZlLhTFWlsodvEs/iIQxUJqqqdr5fS90O4eUXBz6+vM9IoalPVpDjSJutBWlue48Ihw6Y8pB5QqqqyrlhicyiLbranlHqV8qMJ/My88J4YDHXi5QzHS7EUyCFrdmAtxdXwiBNQBLUcuZjp3Nyi90gQFTEv93/UYD0ildchCSRmVcs4yiYlx4i3jHka6TxcordvfxN+hpRTfQKTVz5TTkgqlqSCpDbSLbx7xpBfD8TROS6TfeN4+Ii4TGS6VYUEZVy3RmJzhOhs7sNN7ta3ntzhLCxzQ1jzT9jPjKOIeWej5P7mZmpue+FAivqFiYoCchItYociw3xyMaOHk0nf1+xqusk7W9D0xMPEcCYeEx688wxCHRwJjrRxBaw5IMxLswvfS38YMUvSaTMWZcuokrWPspWFKtrsgk+yMfjVSlEheZeTMCgKvZRBA0vHktNQJZJOyoG7am/H4Ri9pYfiyUnK2hoYSm5p2PozEkKmJyhBUXcFIJAI1uzXEZ42LGxjK9D+kVYqaZfXzVyko2gpRIR91lG78n0eNQTDPZ1OVOllbugOKioztzHPHXhkdjRFR7xxS2hsNm6eIgNebhTlJbpBKUVKaTLVLKMwgJFz7BxPAQQn4GtKXBCuID+8XivSzE5WQrbYKUHS7D8LE5X4/wAIKqrLO5sNyST7NfCMiv2jUjlyRG44Xe4ACoTxYqqRRdYScitoFiGHMG48YqxswmpxTQlKLi7MfmjvWQkyFHQE+ENyxa6ZGo/PAKvT9avmQf2R5wekTJQU01eVwWDKL25DiwZw8TTejwmysyGKlXStzlI3OltD5jm18btZcSlljun99PE0MFLhzzS2ZmFJzSeqPZdKubpUlQv3pESzscmJ1AAJ11t5RHNOQEK1TqOG6/C8WZ+HlAdQ6xGqg108xvy+2MbDzxcoNxbyr07jTqxoKSzJXZQqselzGlqWCTcDKd2+wiqn6OFWSHy/dVpo14djWHoSUzJaWDNZzrzNxApCnzd3vEBm3Kd87fff80DQilHa3caFePy0ABU5KLOxWAW7oiPSCWb9a+W77RbQcO4WiGi6HCevrJjhD2A1U3Dgn1gz/wClqdJSAksosRmOjE+oEbEMFOavr5t+QhLEU4u3okCz0gl/fO77K2D6OcrB4rzekEogETJmuiUKuzakta8aWX0ap7vLe7dpWg03w9HR6nzN1SWYceb7+Qi3+mS7v8yK/rYd/wBDPoWFJBCsw47/AB5w+UnaT3wSxbDZaCkJQlIIcsNTEeH0oJAYWIa2ndGK8PKGJ4d9b/yPxqqVLPyKC8a+jqZRnKCi4LggcgHBAfjF6T0nQods/pJPwgTOUqVNqZAT1hUdhwFFlXDcwC3hyivXYHNkpBWkAM5KS4B4E7vTnGjxK0I6X033sgKjSk9ba7d5BVy5OdTMQ+5UKB5vChB36jlkb5Ih4EJIh4Ee3PJDQI60OaOjWObsiUrstVWESlyFS5rHOL8RwbgRxjzar6DKRMO39W9ls5A4LG628P3cNxMrHWQ7HX55Q8qJvlB5h29/sjxjxlVycr7nt6WChTiosFdH+jqKZCigrUVsVFZB0dilgAxeChMMUsSmLONGewBaH9agqZKwSzs4zAcxqO+Nzs3GKrHhy+ZfVGF2pgXSlxoL4X9GdeFHcsCOk2MfR5Lg7arJ95jVnJRV2Y1ODnJRQTVUJGqgLgXI1Og11tHZ5YeIjDq6VS0SUzFrEyoBJTL+ykswUoABy1xf7R0ibov0gnVKZqlqLZgGANmD7IHf42hOvVtQcp8/cdhh06uWD29iXp/SOJM0FSVpzBJSWUNCLjgeEDKLplXpZCahydCtEsnTioXPfEPTetKFh03WzLfQDM6WINtt9d8BaanzrQlSwCoi5LaXtztbnCsf3FFrZ+2g9bhpp7r31R6qrGJyZgJmTlAISVhSnS9rkJtzIAaBeN4lPTNSZKgpJGmRgnTVRDF9d3ZLxAmbMny05yUsFFtAsHsGbY2CW3avpCXjSJtMhWVGcqZQy23FwGs4uO+GIThLNw3qJ1qdSGRVVoayhxConSgrrZOUB1KKClKRoXLgML6atuAihL6Y00xfVo+kLIOUL6sFK7OWvmCbWcPeMVVInFbTV5kJV2E9k70kIDufzOoHfFynkEXCVoYulQSQUniC3y8KRcoS0dvzn1Yz+mjNXfkH+kvSmXSTEPRTKlRl6lZEtio2KAlTqBbzEDq/pRiFQgEZaeXZpMpSkrA0DrcHwBAbdaCWNzeulIKbKSp2LhxoQNx3HwgBLrSpWUpysbghj5GOqwgp5rX8dSKNNONpaMN4oSugnLXdXVgkm5JdLkneS2vxjULs5gKjD1T6ZctOVlSzmzEJZO8gmwPfaLeI1wEl3AzC7brOdILHFQjRlk3Wlu+9kKui5VUnsUxSKKFLSAUkkmXuKd5TwPKAVRhbPMlkKlkafaSbWPEW+dY2iGMnZfKUWcEFmtY3EYeirFS12NmLjjGVjcNHDuCju1r4mjhazq5r8tjYYTSIMlJKUkkXcA7zFpchIKWSkbW4AbjwilheJJUhgC43WDP3lolqZyipNikON458FRv0K8KsE4+fcZNWnKE2mXpW/vMOHaPcPUxTlTNXO/j+XnCE0PqNBvHLnDIAF9NVqTIUpJIKUKII7xFLBZ61U6VJczDLSRxKm9XibpPUJVImpBciUp9Pu9/KKnRWa0mV3J98YOKjGdZNdd1vsa+HvGk7gWiVMympJJXLqDLXyDJI/ad+8Rt8fqUroZxBG1JUQHH3SdIynRqWM1Sd4qFj290XqzEAZM5CizBQDk3dBIHn6w/ThGldLZrbvt7i9STn5ehm6RGwIUW6ZLJGm/1MKMKVB5nqa6qabG4SiHhENl1SDotJ8REyVDiPOPXXPMWGZYWWJMsLLEkAHE6RWZ0FlC45RArpUinS890K4AXUfw8fGDNehhmG7WMtjuCipZROVQFt6fA6GPHV6MaFdwn8vse9w1d4nCqUbZrW8yH/ANWrqVFWQS5YDJ1KjzU1vIecUMNxoS5oPVy0nPtFKUhWrG7Xcb+cQSOj85MwJdhxjf0OCyQEqEqXmYbWVLkhru2rjWNXCcOcstN2tqYmNjUowvUV76F1o87/AJRpx+koTuEsEeJU8ekZIhqMMlzGK5aFtpmSlTdziNerDPGxhUanDlmPDqukXOUjqUKWrKXCEkkhJIcgct8ar+TqSQmYhYKVdYcwUCCGSmzagx6PRYVLlJyypaUDglIHm2usZmckS8RVrtqc94lpHkwjM7SThQ03+2pq9nPiVZt7ZX9dPco9LMK66UoAbSNpI7hcNzHujD4HhBqJoJBKUsVH0SO/0ePQsQnlM5TcfhAaiqxTJSGGVYBUGbaIcqHz3Rn08TOEZQXN6d19zZeCp1uHUbsklfvtaxPV06ZCusExUtLuS5YEnjuhq8WC05giVMu2YBiWA1AHDe0DOleIBVKeKpiW8NfYIrdD6hSnlpJd3SPxMw3jg0OYKm5025N3M/tKap1Eopaq4eGNLBy9Wx5Qk19QrNlSTlLKchwb8TyjmEpC6jacKCsxSRbkytTcDUCDkyQA7AAqLnmeMLYurwZZUO9m4b9TDNN21tp4GTm4yc5StTHQg6wTSCUJUSzak/d19nvgF00SZS5MxID7Wo17OsGugOLCqqUoVKSAhBmKcuHSQEsCOKgbvpF+I+BxeVvQTxajhq0qfTbv0uaZc5UukUk7KlBKSN4BWhRB55bHxgdRYulboJfixv4HcYL9JwDKqFGzJzv+QJV7QkjxjB0iQ3WSiCLlShc7rN47x6WphVxFmj3P6CsKsYx+PmFqmbPkLGYrXKJJBzqAJIY5iOypr68Y6CyjZ7GJJ2NlDy5yAqwcM4UOMTS5KZm3LLhjs7xb2xGKU5Si7bB6MIxUsr0ZekVgyICgZcwWSpRSkKJJsPsqBO4F+6O1U0zSAykrykO2yQ5uCWzB+DxJPw8qw2eorDZHyjK9iO1Z24d0WulOH9WqSyiVGWSCrLqDxADaxoTpKyqx0l9H4iEZ6um9vzYAhWVYtcOLpb/a8W5NbMSMqWKlWSA7jffcLeURoPWEBbJmAbLgdzK3/CDfRPCi5zE5lBblh9nIzOk224pCs6zyLTr18vuWlTVNZnr0/kFVmHZJExy61S15j+ibC+git0Zmf0eVyH+oxqumNGEygw1TMH7J5Rjuia3kS/n7RgFaEYVFl2uvQLRk5Qd9/wCR+AlplWP/AJCv8x5xSxQDPNHFPtyiC+GSwKmtAL/0lWj/AN4rgYF43JJXMPAP4ZRzh6ovguLU38ZHSrdAeFENIXQL8d/MwozGm2aextESkH+2lHvcX/39IlFIl7GQfHu/dHtgjLkSdZsmUgOGH1S3ch0jq0O4CSPOJaTAaefKC5cuWUkagNfKoG2YMQoG3ERuKZi5UCxh2jJlnTRQ5c+R84ScLU3Y/VXy5HjfygyrofK/u2vuKuI/xvxeyID0UltbOO5auCuavu+2OznZAFjFHOEo5EzcxIZipf3jpy2fKANP9KDiZnBDO0spDnvA3+ojS9J8MNNTzJkuYsKRtMpaiCMwBsUJuznXdGHpOlU9a2Ky6bhiddOMAqwhPWSGKVWpT0iw0Z6wbu/4g0FcJxJajk2bAl2fwsYBnpPUdnO4Pj598Ty+l08LSlSgxvmYEgaG1n84FTjThLNH0CValWpHLLXzNdLXM4Sz4lPq8PTPV/dg79lYPujIyemcw5XCL8Ui3CLB6VKAfLKVq4AcjjbhDSqrqJcM2kitCe1Jmfsn/VGIxoheIZ07KQpm0UNhjbTV98Sr6YMlyiXfgSC/hvgNV4yVLQRKO2Usp1KD5g2ZSiWs8L4hxmview1hpSp5sq3VizistlrUxUblhqbaNxjI4tiiS2dKgwAAbKfEk91mjYmrlgEVMvaP3FkW9vzxiMKol7OaeOWdB9ikwCjh4L4t2NVcZVyxgrpep531nXJdezKlrDE5iL2ZwDuvo8bCV0RUCAgSQC22F/5gVOR4PaL38y0eiFzUpdyMsspvvZhY6xYl4RS/8wr9Q/8AkhmN1othSclJK+9t9SKRg6kTMxTOKUpTlyByS976NqfEQZmylFIzJILXtoYFjBU5gU1gZ7goWLd94uDD1/Yq0NzWof6PfCmKw3Ht3fnUfwGO/TZud+unszHfyhI+rlH8agR4D4RJ/JEwqppOvU28Vof09saypoZ6g3WU00cJhQR+0kxBR4VUS8xlyaVJKWKpZlDMH02WOoiHh5fpnR+vmBxmIWIrOptdePKxZ6ZgqpKgBQS6Uhy7MVJB0BOgI03xl8OwhUmTLAIuglZchLEsdACoPz8IM1CKnqJpnysqMpzupyoMbpUhRuwTv3eclPiVOoALSqwYgKfi7vuf0EEwtNUqapsTd9AZiskqCBLST9WkqdQCc209i7hmYvZogFFMlKzSTb7pPofjGilVFMC4UqyQAlSQRbfY6m/nEAp5ZY9cgPuUlQ9oeLVqeZpxDUauS9wrgbz6WcmYsSetQUEKyhjoFK+1qNODnhFrppMcyWB2JakhVmdgbb92/cYA1OECYnL1kk6XzMRue4EWlUczqky8yVhLsy0aAEC2bmPKL2k1l5FHKObMBVTAQjMdq7KFyOANrj29+kaDBcTXJKVqAUm6c1yGs7ndqIGTcHm2+rUddyVejwQwlMyUA6VIDqd5ZIYpAuAm4t83iksOnZx0a2LKt/y1uHOktbLmypZQQSczptmDhWo4c4xHQ4/US+8+sEBLyzSwIzFkv91i1jcWHdAjorOKZI5KOsLyUpvNLe6+gaDjG6QdTTNX1uawM9TaX2zfQwNxRxNW2jf6R3RYl4j1lVUqcF5pOhGpd7qtrDq2k1VlNxqCG08zGh/aKbMycqewEKFImbIuYUKKDsabauaPBcVVLnjOCEi6mckdlSjqxcG54GNcnpnTSipEpCwAol8xAJJXexa7i/KMTWLQ5OZRZwEkAHQO9rX46tFd87tY5b7/AHcG8oZzPZGXY09V0ynZneYg5nDKtk2coub6a2uYB4JPRI60yp0xImLzgKZRJINtQBoL/CGYjS5UILhlWZm0v43EU1VSCgAIAIL66jXXWIbaZ25rKKfMUpKuvy5hrlDNa500eA1X01npn9VlC2y7dmuEl+zufjuMRDESUpCdlT6AqYuwJJfiHgJ0goupnImJdRVLBcMWLBJDMdxi6dyAtL/lGmnWV5pHAH7vOJJXT9SyxlJ8UJ3+EY2mQ7WWdBf8qeUOozfVQcAebjjEs41h6agqBMqXZw3VoYsWLw9XSuWf7CUN39UnvtA6moUoplzVjMSrKLl06DTMxd/aNLgj+sf7R1BuHb1gcm0QjQL6QSVODTyQeORt3IwO/ngKWhKEh3Z+YIykpe7NA0g6nLu9e6FQpaoltlbrEnW/bGl4jJni7l4yytGjr8QlomNUyxMXlBBSVixJbQ+7xMV5WI0QJPUqDX7U4e+KXTWW9SNl3lp+0AbZt0BZcn8Kg4OhfeeUTh4rhxt0LVW8zTNph+J0qyUJlrNmAzqdmuNrXfDwulSVAJmhQzBisFiLmxTugb0Sw5KhMWoKJQzZlEM+bQbzbfDZs0CYsk2zrfxAHDW5iHK03FBMjdNSbCapVKv7dQkm9urJ5ts8vWOHDJJ/t5475YO/koRnq6rKFBUtknKRmSpib8XD6QLmrUpRJdRNycwJJ56vrFtWU+GKs73+htzhssWFUQ+maWof64aMJP8AzaCOQUD7RGMTLLdlXn/CNHRqApiMhDZc7FiQpIB0+XMS9EDvcJUVQlIWhcwKKgUhVyAS43Cw084rqUqWbEj8hEV+iVOQucCXGUB21BBOu+xEOmyyAH1a7cX7ucUcE00yyk000SjEFEvmmeJ7uWkQKqlFXaLcCA/m0Vw7/a+TExQXHa3fOsJVKUYNWQ1Tm5XuX6ZCApKlqYAgm1m3uwiSrp5Z2kGxKgGUq7X0OgYxQq6lgAd6DqPzCJ6SXspY5k67rFm3Qem1bVW6Aqid9Di5gGileEXaCnmTWyTcgJIOdRGiczltA0DerKgAA5v6CLSNgMi6vtHcO72QSU8unMooXGVEib1oHWnK+UsSxvuVqL+yIOjFbMlyVJQph1pBDA8AdYvUCNgqOomJd9bg6fPCKGCI/rRwnK8gYE3OO7CxUZXsi9Qypkqtq0JYkLS5MsXt93drui5U4wtKilSZRbihtw4QlrSmtqLC6g7EN2ZRF25ndATHh9eptCE+g+EOW0sLN6gVFWGFk+P+8KIM44fPlHIBGbSSuadkFZBQA1tSTcOXdy/F4uUcxIdILkhXBt2l3L+4cYFhbB2A4jh2ecTYYCoixSwLMSHsnU+6LozWHcZJ+jyd5e44a7/CM6N+zu5840GLjNTSU63Zhu2VP6xnyjVOVQ1HtUDu5xM1rcrHYsU1lJsWcf5jyi90xp1LRTsHYNYi15er/lMU6dOwTdypIubtra0Xsfrh9Wm7hOg1Ln4N5xKdk7FoxzS1MxTymZ89iLlrbKYkpwhJJUZpG4JOXfzL+kWkjio2vyDNufvDwxrtmOp93OK5gigtQ2Jj0Klf4gv+lL3PzgEoEXJtuYajMQNAd1oNBSfoKg7PMG0d15WoHfzgdNxAmUhBLhAUzhiHUOA0DRMgBQUt7AjXRuChbSL+EU2abLOy4KSGfcXG/lFVSwHYJc2LjTaFwye+LuGqIWgjKBssRzU2+KTk4xdg1KKk9S1jdOJ9SczICBkJKtbEuPNm7ubQ4h0bTKkImJJUVEJIsAHSTaz7ov42DLnoKU5iQkkO2ZTsx3XZtOMWcYlNRIcOc6SbmxyKFn0HKM6nXqRVKMNFsNOnCTlcr9DyEBZIN1BJB4biAw3kwPqwM6xZjMO7ikHhzhYdXiUkAJL5n3esNqZ4WsqCjtKSdOQ3GNHeWZgW7Qyrl+dQfVy7fZsG0Iubn3QPWA+if1viqC05iEjMDcPYb9dx+RA6rk5SxyeRHHg0GQs9yRJt2f2hBebUGWkpUDoOd8uUgWH3YF08oEh8rFQGp0e++LeLkmYEMCSEHW77Ta8Qr0iXsQg50UJCgCScwLE8Hbw/3h2IyspD8N/zyifAZCUqcFwlkC+4Av5qJi7Uz5RW5QoG5uXDflCbwlLExUstmMKi2rmZUA9m03ERelyiSLHdvibEphTMUlL6sAFKD+Qt6RXyKKhnUSQbbSrPwv7YmsotJsmlmTaR2vSpLAFXZ3BweIeO4fJWMrux3mw5vDp9KoocGwSXdS9b27TcohkBKgkAJDMDtFz8+EEjJOKUf/CjTzNsvrW4IQyeJO/kIopnsk6jy48lQ1UshILakcdLRbXK2Dufj3+kTGmonSm2Opa3MMrm5F7M/PjviHBpLzal1JSBNV3kudOTAxymulJuLD298TYJQBc6qdRDTbWFySpvF2gdWEnL4ehelJKLucnYj/TZxW4zJQWAe+VAOpG4cYjq5ktUwH6zQFmYW8Yhny2q1j/Dl89wAvEU/bmbPZDub6sAwIg1KTnBPqDqJRlYz09LqUXOp3jjChTJgCiMmhI1PwhQDVD6aNHRUyXSShKkyyMrhusmg6K/Alhva3KD+DU8teYqTLVt7ww1DsxDDUQPpcESuQjMSoJzMNB2lOWDXLPeCOGSMspJJtlclVwBtav4QWSTQnFuLugjUYNJUkJZNtoMpQ2mv9r8MVpvRySxCZZuXcKU5LlnN33RLSgrUPq0ZSQHUcpUH1CWNmVvaC5w1rZEMG9Ad6fwmJjTdtysqivqjMTsGkyEqmKSWQM20onRiLbzpYxnMWp1omFS3SpYzAAMEpU5CbHUWfnGixK86XKYJSM0xbb22UAlt6w/PLAbplW5FodJSm4BGpYpfNfh74jKXjJJ6jFTP6IzKDrJzNuvYF+MVsMk9bNCcxa5L/l7+JEEFT82F9YkFkqCCrViZiBdtHc74qdD55XMU7qZALaHmedkxOVkOasXqqm6ulUkkk5gSWAYvLcWsdNRGbmqSeyQNXccVfl+MbvF5AMoqCSNxy3cMBpxZ/KM1h+ALnrKAUy2SpZUtLAAEcUi9/ZBHqAtYF01PMWpxlUXKQ4a+YMHKdYuSCc0tyHBQlt7BYb2ekbSg6JFUoBWXKQWSfshbl2eyiwJ3vGR6rLNbZ2Vt+qsCBVdg1FahPHpZ+kSjbsgc7qY+z1MSYgc1GAQQ0xIckMqyri/Nr7wYlxn+uld3viLEEf0C4FlA37zz5xlQ/o0fEa/3J+Bml0iSXbS2sPkbKSwIsw5OS/r6Q2YGBsN32hy5wsuVJsXAe35h7Y2FqhOWjHJXZBc9reO/nDMXpyMv4QASUvrruLXJ84npUlQlja7XsDvv4PD6upCnBJ2lkjuc8+Qjr6kWuB6acxBdLpuLHw+zGjmU6FTErACSk/ZGpBHDkD7O6BEqSAo3HDsiDGHL2mtcHQRWpUtFl40tdwrSJAUA28Ryafr0fmUPOFQysqt+o14CIK6YFVLOAEkaFlZlAacGH+blC0VdWtyfr/JdvW9+a9CauljrVEq1bel2y2F9z+sV0SW2lm3g57vjFjFJYStzmUGHjbQ8dNYpzVlRcv3cI7ENuMSaFszO1MwrTqlKQ7JPyIbTrVlQSUWy5Q3Fmf+MdmgZbltWsb+UMl1GYS3LslI00CQAAb+kM0YqNPQDVbcx04JYX3vo14srOyXbTjFeakZRca8IjUesJs6By7R58h7WghRjkzCSMoGW20Tr+UDXvtCoZ+WpqBcuoGy1J3fh11i0lHIwPkraqnWfsf5RA5fOvBl4fLIkrkK65f3iiXtJswZVw/d5kRKmnAZnDc/WGzJz1CyE/2aAxtopYf2PDZtSpwkJDkcd286R2GbVKKIrJObM3UlOdb/AHlcOJhQ2tJTMWPxHnv4teFCzWpox2RvcNDSTv21+G0bftRZo058iQlwhKSR95WUEA20ABLcxAqkm5QsFy6iU6WcN63i7h+Iol6gk5nOlxpo/At4Q3FOyM9yRoZUghSXlgOWv4p4d0XZgBPZTfu3t+Hgs+UZ1ePBYDoa72A5b3/D7YYrEkXZJ0tpzb1HlF02tLA2lLmWMLw/rJlRMOU/WZALaICXYfmUryjNdPAMqE9lWVR46hKRZuLwSlVpSkgEjMpSv1iefOBGLIVNUDa25n3v9p+MDjGSd2Tm3QETVKEtUvMcqlhd0uQUq0BfTa05codgtf1M9CwczOCGNwc6FM13ZXnBhFKsDVL93IaeMcqqZaklLu76tY62DXghUN4ooqpypAWQ4IKHfeNzwPwhMxU7IeuaZ9Wy0qA2ikalIDs7XilTioRZMwpD6JLeg4wfo8XZUgzCs5FZll1kk5VMzqbtKHCOTsTuSU2IzSr+uKQNLC3DUAGMtUhpy7g7ZvxuDGpn1FK1jO1P2E8fzcPSMZJpqgTAtRBOYKJtcsNwZriKVFmQ26kF8pqsWkzFFGSVnDF7KsdwBCTcxVmSiqkmEuCrKSCSUhlFm4W1bWCFcVjIuWnMdLpUQBv032EVDKWqkWhQKVEu4TYALBAYqB7IaMmEkqNNf9vdhXfPLwM5KpSuwSD2SwOtww7W828YlrcMKFzEXLAOQCBe5Z72No7QUpkrcl0uHJBFrl2zK0LQSOHqmKWoFDLSAHUxccQRaNVX2Fm4tN8yiJAlyyplWQ7b3U4IgLUVa1zCs5wSc1gQNXLDheD+JYeoSSghywbKX003d/yYE4bgK5qlEjKB95QTm5B0+2LRWuoKXcSTVEOoZuyT7O+LFNVMygWtZ/8AeBsyhmgnZmMLWNuHDSHpwiao2C76OpvVo5RS3LOd01YLYfOKpyVa3uyBYMd7WibGLVRvvQrQaskaxHQKUJjAWJYnb011IbdBDFsMWuZmSzZRbM2mtvCCOUI10k1bK/VC6hLhba3RJiUuavLsHsDMBcPdw+/WKCkTdeqPgD8I09MdkXOm5vfHBs2dXkPhFYKOVXSZaV7uzaMyZswggyfYq3da0dpJJCA4UC7MXfeX05+wRoSWe5v+H+ERTluNf2TF5NNWSsdG6d27gepBYtmBdhyez90XkSgEgXYBosKm21HkYiftacYoTcjMCaFTzJ6/xkeT/CJ8TnMk3TpDOjlWRKICAoqWS5zWJbgCG74DN2kna4amrxkNp1KNQokEfVoDGzFlH3xJIS6irjpbcHA958Ys0+HGXWLDpAVLBYOWGyL6bwYLKpu49yTBKfylJ7mBxujV16mdjlPmlJjkejzKBJO0kOwBdJewA90dgLi7hVUaVjPBB5/PjEM6Sosz63vugimkX9xf6p5Q5NDMP9mvy+eMNXFrMoItbae7e7fFlI793+nnFkYfM/u5nlHVUCxcoWPkc4m5FmU8vf8ALc4F1UpRno1KXBZjYjfyjQHDpn92v2fGIP5smhYVkWwfhzbfFWyyRVI/N8+Mcbv+WgovDVHRKx3t8floiGFTH7KvMfGIOB7fmjmX83z4xeOGTPuq8x8Y4cMmfcV+sP3ogkoEfm+fGGrcaAnxEEkYDNJshV79od33o6vozUfd81p+MccUDjE12RMUAGBAUCB3Wi/LrFKkzSq9md7nwb37obO6HzbMoaXZtbPqoc4VLgiwiai5mEZQnOMp3jewN9X4RmujRhGLas7+43nm27dABVTXZLm5aD9HTdUhKM4OWztrv484HzuidSCFCVJm67C5oYcCplAHkATzg9R4TOyDP1aVMAyVJyhgwAubMI07iltCstXMeX8Y4lfMacP4xYqaUoDlSTusQT5DdELEFibm1xq+kddEZWRdYx1Hz4xBNV3fPjFsd5/VPwiOYnmf1T8I66JSYPVNF9pPv9YtVOKJcAy0qYBjt5vZZ3hfRi+i/wBQ/COUlDMCNoTN+oJ90K1afEkrvr3BoSyp6FiZiyZSEqImLcnR7Nvu3GJ0VKpjKEqcAPxI/fitT0hWhDkqHWbhoOFu72xpaSWkap/Z/hBoLKrJg5au7BkummTEumXMY2uuX71w5OEzm7Kv15X78amjMsIHZHKwgdJo1prJk1VQlUlSAlMn7qhluN25V9Tm5QQrYDDBpvD9qV+9COCTX03fel/vRfX0mokdchVbJCipTOoPLsE5f0VAnxihjHSWkmSUIl4jJlLSpJKwS6mFwW4lj4RxGgNxbo7PKDlyg7iVy7Hj2oz/AEeo565aVJVs5iCAoI0Ync2+NJ0yxuhq5BQipQSnaAS7lg43QN6MyZCaZapk3q5jqEpdzlzJICsoF73vA5aMND5WdmVK51VMbrDlAzJTkSw3BKgDmDt5Hwu/QpxZusBs39IUGPgocoGYFPl0ylrnVJCfqwZpSvaKVIUzXLFKSkk84PS+ntAJmY1LjIE5ckxnClF+xqxA8ImOquVejsOWhSi6kOogOc4uWudY7GVnYtSlSj/Os4OSWEufZy7ax2LWOujbqSstklN9ZLBfNdBO2Q/AesW8apVIp1qkSwuaAMoZ9SAS29gSY8hk9Iq9btWThpv+ETjEK8/8dP8ABSv3o7MiLM9V6P08xdODUSwia5BDM4GhI3PGW6V0syTPTPBORJbq3ISrMGD7rEvpGZlprVf8fUfrr/fh9RhlQlGeZUzJoBByzFKIsQXYqN7e2KyaaJhdM3+AUqp6EzFEIDg5QCeBZ3HpEs6lqvp6cstH0WwU4R93aP3swV4Wjz7FZ07q5aEz5iE9rZJChuy5gRs8uMCPo03fU1H/AHFfGIjJWL1U81j2yrw45pXVpTlz/WOBdGRelvvZfl4qqw+dmQciEgTRmsm8vIvvvmy/7R4+KNf/ADE//uK+MOGFqOs6f+uYtmQOzPWek1DP6pP0VICs20WQ+VjpntrF36CTIAWlIWUDMw+0128XjxtOAA6zJp/Si5I6IIVqqZ+t/COudZhWhpl0tUZKSDnVnL3IcGwYi1vbG7qMHUmmmCQtInKSMqlhLJL3a3Anjdo82m4aJdQhA7KkNa2/+JgdUUxMwzCpSlvcljy4cIFmy3GnFyjF33+569gNMtFOlNUqWqaHClApuMxyuWDnK0BMOkLSyVzEGbkAUsNlz32vfpGCkSySMyiRwIHuEaGjq5SZa0p2cyCLBVyQwvuhGtiJTcY5HugkaMYJvMvzzNrPUBSZBPkCf1QTnK0AdZlAUp+Zcu2/SIsHq0S6dKaiqp1zA7q61Bs9gSSCS2+PMpuComNnClNo6lfGJ6bohIOqPar4xpqXUScegSqT1NU8mciZLmrGc9YhQQSfsgKs4dzyDxtKGnUaVU0IV1uVZCCe0pOYJFgLKKQe5UefYjhMqTMkpSmxJB3g3TYvyivNqasLUlNXUpSFFkpWQAHNgAeEUTSbDSUnTT72eoTZEwKGVCjdDkqU2UqSFt+VJJ8IjxmXPlqkiRKMwKW0wurZTs8FBtSXL9mPLs9Sdayr/wC8v4w5NDOVrVVR/wDuX8YJdC9mendJKGYJKuqUpKmsp1W56xnuj1bNnIKFKLoSnMvUrJAcsGZ3jP0nRgqLqn1B75hPrFdJTJQp1EJzhChqFC5FuOzrrAassquHoxbvsbjo2gEqSsAbRLB+Li/MEHxi/wDRV9QtzLE36zIXDDaX1T/o5H8Y89q8ZlmnUhDhRKSnZtrfW2kZ6plda2fabTQejQOjJyjdprxIqRSdkz1rH8wSkU65CVZxmzlDZb2u+9ucQ9KBImSFIRNlJJH2VozeDF3jyqVhCDqke2CNFhMtJByjh7YYeqBK6YVpJ+anyZUKA2CSlyU5QASreTEMnBpZ+wj9UfCGYUpCJdyEuQm5bQC3nDsTxPIyUmxFyPm0Di9Bmunm8l6FyZRSUIUAlGchtG5cIpy6AJKWWlWUb8w1JLaHj7YnWXY8h6Qxo6cFPRgYzcdUSVEoLSQVI1dmU3hsfLxURhafwW5G/dsxZSmJEoEWjFRVkQ5Nu7IvoCBYlHgCR5tCiQtCix1wNKQBoAO6LUqFCihcJ0oibG//AG/lChRz2IjuC8S7Mr8p9YrT0srwHpChRRchipu/L0EnSLCIUKLi5aki8FaTSOwosVBtWP6RJ/Mr1lwNV2/EwoUBe7HofJHz9B0sWiaRChQQUZekCCdNChRYqUMf7cj/AKkz/LJgbVf1i/zH3woUCmO4bl5+jOy4vU4jkKDCIVR2Yy3SEbEz/r/+SFCikt0Fp/3eAPm9lH5Y4iFCiY7FanzMtJh6FXHePUQoUWKFbEpYKJYIB/pG8cjFLFNVflTChQvHdGnXX7T8V6GjkdhH5U+gibdChQcyxoh5jsKJRwmhQoUccf/Z"/>
          <p:cNvSpPr>
            <a:spLocks noChangeAspect="1" noChangeArrowheads="1"/>
          </p:cNvSpPr>
          <p:nvPr/>
        </p:nvSpPr>
        <p:spPr bwMode="auto">
          <a:xfrm>
            <a:off x="254000" y="-741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90" name="Picture 18" descr="http://t1.gstatic.com/images?q=tbn:ANd9GcROavr1gBWcvJDK5rPCQEaGOU_kBisup1KXuH92IPIUi1hAc1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44" y="1592287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Peters\Pictures\Miscellaneous\Picture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76" y="2455603"/>
            <a:ext cx="2029612" cy="15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Peters\Pictures\Miscellaneous\Pictur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52" y="3622130"/>
            <a:ext cx="1865927" cy="13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72681-47EA-463A-A44F-B3E06BC477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9" b="16119"/>
          <a:stretch/>
        </p:blipFill>
        <p:spPr>
          <a:xfrm>
            <a:off x="4056093" y="386337"/>
            <a:ext cx="2368998" cy="12100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03AA29-60F5-47AE-AC39-7815EDCF3896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51" y="225938"/>
            <a:ext cx="2298950" cy="153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680CFB-4581-48A7-8B82-3F2B07001D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8" y="5949835"/>
            <a:ext cx="23774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6" name="Picture 24" descr="http://t2.gstatic.com/images?q=tbn:ANd9GcTCgozxyBkCg2mEuDTM4HvQWqyoTgh3-27D4ZRvZ5xbfmt8I5b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35" y="4438289"/>
            <a:ext cx="1765729" cy="19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t3.gstatic.com/images?q=tbn:ANd9GcTmoKdTy0QU9qikqM6Hv8MDqsn8fhK4NhV-lFZanR43sTeMsOXzy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72" y="3858202"/>
            <a:ext cx="1801947" cy="12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pi.bigstockphoto.com/2/932819/download?auth_key=e86d26767c5cd2d69a05dbfdb651be7b7a31517f&amp;download_id=46162976">
            <a:extLst>
              <a:ext uri="{FF2B5EF4-FFF2-40B4-BE49-F238E27FC236}">
                <a16:creationId xmlns:a16="http://schemas.microsoft.com/office/drawing/2014/main" id="{3543EB9B-0BF1-36CD-EB69-26EB3018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54" y="4847712"/>
            <a:ext cx="267652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2239B1B8-A9A2-4982-9573-A60CCE7A4E83" descr="F410266F-0775-491F-B9FE-5A1377837434">
            <a:extLst>
              <a:ext uri="{FF2B5EF4-FFF2-40B4-BE49-F238E27FC236}">
                <a16:creationId xmlns:a16="http://schemas.microsoft.com/office/drawing/2014/main" id="{56B0393F-AC9D-10BF-66CF-7269B7E77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10" y="2563560"/>
            <a:ext cx="2039130" cy="13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95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F151-B795-CE53-A2BA-51FB8E05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482D-8909-D7D9-F228-F314A8CF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U.S. Population: Key Takeaways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CA45D6-73BD-C4F0-9484-863947687A72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EBB82B5-8A5D-EE36-FC37-B5419B6A06A2}"/>
              </a:ext>
            </a:extLst>
          </p:cNvPr>
          <p:cNvSpPr txBox="1"/>
          <p:nvPr/>
        </p:nvSpPr>
        <p:spPr>
          <a:xfrm>
            <a:off x="914400" y="12954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Population growth is slowing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West and South regions have been the fastest growing regions for decades</a:t>
            </a:r>
          </a:p>
        </p:txBody>
      </p:sp>
      <p:pic>
        <p:nvPicPr>
          <p:cNvPr id="4" name="Picture 3" descr="overcrowded people">
            <a:extLst>
              <a:ext uri="{FF2B5EF4-FFF2-40B4-BE49-F238E27FC236}">
                <a16:creationId xmlns:a16="http://schemas.microsoft.com/office/drawing/2014/main" id="{34E7A98F-E497-04B4-16C4-57BFE74A4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92004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52B1-3967-A17A-5F3F-C9AC2AA7B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7519-FD81-A9FC-7287-8737799B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Construction Spending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B7BAED-B36C-A8A7-7D83-98F9574DC40F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57EFA1-26B7-B0B0-FD20-1044AE6BDD03}"/>
              </a:ext>
            </a:extLst>
          </p:cNvPr>
          <p:cNvSpPr txBox="1"/>
          <p:nvPr/>
        </p:nvSpPr>
        <p:spPr>
          <a:xfrm>
            <a:off x="894080" y="5562600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Census Bureau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93FE07B-BB3B-DFF4-A4F9-8586162D9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483440"/>
              </p:ext>
            </p:extLst>
          </p:nvPr>
        </p:nvGraphicFramePr>
        <p:xfrm>
          <a:off x="914400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2E2712-B308-5F3C-4CD1-F693825358E0}"/>
              </a:ext>
            </a:extLst>
          </p:cNvPr>
          <p:cNvSpPr txBox="1"/>
          <p:nvPr/>
        </p:nvSpPr>
        <p:spPr>
          <a:xfrm>
            <a:off x="3623821" y="5034699"/>
            <a:ext cx="2057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09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3AEC1-3715-5206-4169-53B9CE69D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5B7A-2FD9-C131-E1A0-7EF3D1D7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Construction Spending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DDF9C1-8E14-CE49-2CF6-E1FC395ABCA6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6CDCA17-C71E-FCAC-F159-BB4CB30A716D}"/>
              </a:ext>
            </a:extLst>
          </p:cNvPr>
          <p:cNvSpPr txBox="1"/>
          <p:nvPr/>
        </p:nvSpPr>
        <p:spPr>
          <a:xfrm>
            <a:off x="894080" y="5562600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Census Bureau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E74481-BF72-F5A9-02F9-A5DC82256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566241"/>
              </p:ext>
            </p:extLst>
          </p:nvPr>
        </p:nvGraphicFramePr>
        <p:xfrm>
          <a:off x="914400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E5A09A-4E31-8DBE-7267-719134B079FA}"/>
              </a:ext>
            </a:extLst>
          </p:cNvPr>
          <p:cNvCxnSpPr>
            <a:cxnSpLocks/>
          </p:cNvCxnSpPr>
          <p:nvPr/>
        </p:nvCxnSpPr>
        <p:spPr>
          <a:xfrm flipH="1">
            <a:off x="2057400" y="3276600"/>
            <a:ext cx="533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79158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D2A37-919F-2A5F-7D64-941F3F772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8F57-84B9-DBDE-BB10-6EC8562D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Construction Spending by Region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893188-7A34-4CE7-A05C-6B6C9891A9DA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799EACC-7684-389B-3804-2C04B92B2AF2}"/>
              </a:ext>
            </a:extLst>
          </p:cNvPr>
          <p:cNvSpPr txBox="1"/>
          <p:nvPr/>
        </p:nvSpPr>
        <p:spPr>
          <a:xfrm>
            <a:off x="1143000" y="5562600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Census Bureau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94C065F-0A0B-F37C-F71D-DFB0EB36FE84}"/>
              </a:ext>
            </a:extLst>
          </p:cNvPr>
          <p:cNvGraphicFramePr>
            <a:graphicFrameLocks/>
          </p:cNvGraphicFramePr>
          <p:nvPr/>
        </p:nvGraphicFramePr>
        <p:xfrm>
          <a:off x="1143000" y="13716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B0800ED-C3BB-0D65-7CAB-8632D4974FB7}"/>
              </a:ext>
            </a:extLst>
          </p:cNvPr>
          <p:cNvSpPr/>
          <p:nvPr/>
        </p:nvSpPr>
        <p:spPr>
          <a:xfrm>
            <a:off x="5105400" y="3810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413D1F-355F-AF4D-EAD2-FE0178AD5B75}"/>
              </a:ext>
            </a:extLst>
          </p:cNvPr>
          <p:cNvSpPr/>
          <p:nvPr/>
        </p:nvSpPr>
        <p:spPr>
          <a:xfrm>
            <a:off x="5105400" y="1905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2B78EB6-E346-C27D-7DF8-0BDC3259C75B}"/>
              </a:ext>
            </a:extLst>
          </p:cNvPr>
          <p:cNvSpPr/>
          <p:nvPr/>
        </p:nvSpPr>
        <p:spPr>
          <a:xfrm rot="10800000">
            <a:off x="4610100" y="2117104"/>
            <a:ext cx="838200" cy="1790700"/>
          </a:xfrm>
          <a:prstGeom prst="arc">
            <a:avLst>
              <a:gd name="adj1" fmla="val 16200000"/>
              <a:gd name="adj2" fmla="val 5291305"/>
            </a:avLst>
          </a:prstGeom>
          <a:noFill/>
          <a:ln w="57150">
            <a:headEnd type="triangl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078C0-54DE-2435-BE18-9358880D7786}"/>
              </a:ext>
            </a:extLst>
          </p:cNvPr>
          <p:cNvSpPr txBox="1"/>
          <p:nvPr/>
        </p:nvSpPr>
        <p:spPr>
          <a:xfrm>
            <a:off x="2577002" y="2827788"/>
            <a:ext cx="190500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Big difference!</a:t>
            </a:r>
          </a:p>
        </p:txBody>
      </p:sp>
    </p:spTree>
    <p:extLst>
      <p:ext uri="{BB962C8B-B14F-4D97-AF65-F5344CB8AC3E}">
        <p14:creationId xmlns:p14="http://schemas.microsoft.com/office/powerpoint/2010/main" val="34283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D482B-4F47-104B-8776-B6EE1544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7EB0-3933-9B94-72F4-47F85B3D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Construction Spending by Type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6BF5C8-2FF5-D539-7768-AE9AB87F518A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70C3BAE-F331-F86F-641A-56A2EEF477D3}"/>
              </a:ext>
            </a:extLst>
          </p:cNvPr>
          <p:cNvSpPr txBox="1"/>
          <p:nvPr/>
        </p:nvSpPr>
        <p:spPr>
          <a:xfrm>
            <a:off x="958589" y="6124955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Census Bureau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6985DED-EA88-3A73-48D5-966DC202C683}"/>
              </a:ext>
            </a:extLst>
          </p:cNvPr>
          <p:cNvGraphicFramePr>
            <a:graphicFrameLocks/>
          </p:cNvGraphicFramePr>
          <p:nvPr/>
        </p:nvGraphicFramePr>
        <p:xfrm>
          <a:off x="862514" y="1095754"/>
          <a:ext cx="7315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AEE7775-426D-FFEF-8541-64F205A75D93}"/>
              </a:ext>
            </a:extLst>
          </p:cNvPr>
          <p:cNvSpPr/>
          <p:nvPr/>
        </p:nvSpPr>
        <p:spPr>
          <a:xfrm>
            <a:off x="2590800" y="1095753"/>
            <a:ext cx="533400" cy="393344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71A10-A23D-464F-FCD6-F989EB622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9DE9-3ABF-68DF-C894-9F259677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Construction Spending: Key Takeaways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E12C86-4B4D-D8DF-1B53-E51847CC6B96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228B61-3E60-4B36-6621-6D8AF03DFD27}"/>
              </a:ext>
            </a:extLst>
          </p:cNvPr>
          <p:cNvSpPr txBox="1"/>
          <p:nvPr/>
        </p:nvSpPr>
        <p:spPr>
          <a:xfrm>
            <a:off x="661409" y="1059899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In 2024 commercial spending was down and </a:t>
            </a:r>
            <a:r>
              <a:rPr lang="en-US" sz="3000" u="sng" dirty="0">
                <a:solidFill>
                  <a:schemeClr val="bg1"/>
                </a:solidFill>
              </a:rPr>
              <a:t>data center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u="sng" dirty="0">
                <a:solidFill>
                  <a:schemeClr val="bg1"/>
                </a:solidFill>
              </a:rPr>
              <a:t>education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u="sng" dirty="0">
                <a:solidFill>
                  <a:schemeClr val="bg1"/>
                </a:solidFill>
              </a:rPr>
              <a:t>religious</a:t>
            </a:r>
            <a:r>
              <a:rPr lang="en-US" sz="3000" dirty="0">
                <a:solidFill>
                  <a:schemeClr val="bg1"/>
                </a:solidFill>
              </a:rPr>
              <a:t>, and </a:t>
            </a:r>
            <a:r>
              <a:rPr lang="en-US" sz="3000" u="sng" dirty="0">
                <a:solidFill>
                  <a:schemeClr val="bg1"/>
                </a:solidFill>
              </a:rPr>
              <a:t>manufacturing</a:t>
            </a:r>
            <a:r>
              <a:rPr lang="en-US" sz="3000" dirty="0">
                <a:solidFill>
                  <a:schemeClr val="bg1"/>
                </a:solidFill>
              </a:rPr>
              <a:t> construction was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F9390-6FF5-AB9D-56AB-2785EA49CA29}"/>
              </a:ext>
            </a:extLst>
          </p:cNvPr>
          <p:cNvSpPr txBox="1"/>
          <p:nvPr/>
        </p:nvSpPr>
        <p:spPr>
          <a:xfrm>
            <a:off x="656590" y="2552938"/>
            <a:ext cx="41440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Although growing significantly, $31 billion in data center construction is still a small part of the overall spend</a:t>
            </a:r>
          </a:p>
          <a:p>
            <a:endParaRPr lang="en-US" sz="3000" dirty="0"/>
          </a:p>
        </p:txBody>
      </p:sp>
      <p:pic>
        <p:nvPicPr>
          <p:cNvPr id="7" name="Picture 2" descr="6,400+ Dollar Sign Construction Stock Photos, Pictures &amp; Royalty-Free  Images - iStock">
            <a:extLst>
              <a:ext uri="{FF2B5EF4-FFF2-40B4-BE49-F238E27FC236}">
                <a16:creationId xmlns:a16="http://schemas.microsoft.com/office/drawing/2014/main" id="{AC31CB17-201F-662D-BD66-0242862E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03" y="3190475"/>
            <a:ext cx="3850378" cy="33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EA978A73-65E0-4299-A3E3-AD139A72CFCA" descr="IMG_5553.jpg">
            <a:extLst>
              <a:ext uri="{FF2B5EF4-FFF2-40B4-BE49-F238E27FC236}">
                <a16:creationId xmlns:a16="http://schemas.microsoft.com/office/drawing/2014/main" id="{18DD7E3E-3224-14E9-36A7-984E3B6C0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28431"/>
          <a:stretch/>
        </p:blipFill>
        <p:spPr bwMode="auto">
          <a:xfrm>
            <a:off x="0" y="-92242"/>
            <a:ext cx="9144000" cy="70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404" y="457200"/>
            <a:ext cx="5486400" cy="66134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600" dirty="0"/>
              <a:t>A respite from all that data…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DEF59-A2D7-359B-8CCE-ED36F8031DC1}"/>
              </a:ext>
            </a:extLst>
          </p:cNvPr>
          <p:cNvSpPr txBox="1"/>
          <p:nvPr/>
        </p:nvSpPr>
        <p:spPr>
          <a:xfrm>
            <a:off x="1954254" y="5410200"/>
            <a:ext cx="6093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Camelback mountain…just 10 miles south of us!</a:t>
            </a:r>
          </a:p>
        </p:txBody>
      </p:sp>
    </p:spTree>
    <p:extLst>
      <p:ext uri="{BB962C8B-B14F-4D97-AF65-F5344CB8AC3E}">
        <p14:creationId xmlns:p14="http://schemas.microsoft.com/office/powerpoint/2010/main" val="1786627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5E755-0B1C-CE70-0594-4BCD57D74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B54000-879E-6ED2-F9D5-45EF8965CA46}"/>
              </a:ext>
            </a:extLst>
          </p:cNvPr>
          <p:cNvGraphicFramePr>
            <a:graphicFrameLocks/>
          </p:cNvGraphicFramePr>
          <p:nvPr/>
        </p:nvGraphicFramePr>
        <p:xfrm>
          <a:off x="1143000" y="11430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5118780-1322-2F59-7660-0A1141DB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Employment: Craft Proportions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0087B3-C675-9E1F-ECC9-F971AB5F4F86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0621F6-46F2-CD42-5F94-06353D87EE2E}"/>
              </a:ext>
            </a:extLst>
          </p:cNvPr>
          <p:cNvSpPr txBox="1"/>
          <p:nvPr/>
        </p:nvSpPr>
        <p:spPr>
          <a:xfrm>
            <a:off x="1004309" y="5952555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3C190-FE7B-8220-7BFB-7EBA4C9E7B8E}"/>
              </a:ext>
            </a:extLst>
          </p:cNvPr>
          <p:cNvSpPr txBox="1"/>
          <p:nvPr/>
        </p:nvSpPr>
        <p:spPr>
          <a:xfrm>
            <a:off x="5029200" y="3429000"/>
            <a:ext cx="259080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Proportion of craft workers in construction in each craft (union + nonunion combined)</a:t>
            </a: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9225E2C1-9209-BE81-055C-65B4BE4BA7F7}"/>
              </a:ext>
            </a:extLst>
          </p:cNvPr>
          <p:cNvSpPr/>
          <p:nvPr/>
        </p:nvSpPr>
        <p:spPr>
          <a:xfrm>
            <a:off x="2138316" y="2362200"/>
            <a:ext cx="553825" cy="5449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26A0036B-080B-3C7B-95FB-EA6DA7D0F481}"/>
              </a:ext>
            </a:extLst>
          </p:cNvPr>
          <p:cNvSpPr/>
          <p:nvPr/>
        </p:nvSpPr>
        <p:spPr>
          <a:xfrm>
            <a:off x="2138316" y="4126348"/>
            <a:ext cx="553825" cy="5449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8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8D4E5-DBE3-18F1-A4E8-5C689BA38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E9F0-8581-370F-EE72-299105EF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Employment: Select Industries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EEC9E7-8EE4-34AD-E16A-88A49D5CF65D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81385BF-7745-FC65-1C2F-8665F6EF96C8}"/>
              </a:ext>
            </a:extLst>
          </p:cNvPr>
          <p:cNvSpPr txBox="1"/>
          <p:nvPr/>
        </p:nvSpPr>
        <p:spPr>
          <a:xfrm>
            <a:off x="1143000" y="556260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E0A11D-9C45-4658-9410-87E5220EC7A9}"/>
              </a:ext>
            </a:extLst>
          </p:cNvPr>
          <p:cNvGraphicFramePr>
            <a:graphicFrameLocks/>
          </p:cNvGraphicFramePr>
          <p:nvPr/>
        </p:nvGraphicFramePr>
        <p:xfrm>
          <a:off x="1143000" y="13716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8341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C6ED9-441B-36D3-872C-14360148C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E361E5-7B18-46C5-894E-CAB2DCEB6C65}"/>
              </a:ext>
            </a:extLst>
          </p:cNvPr>
          <p:cNvGraphicFramePr>
            <a:graphicFrameLocks/>
          </p:cNvGraphicFramePr>
          <p:nvPr/>
        </p:nvGraphicFramePr>
        <p:xfrm>
          <a:off x="1143000" y="13716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3E50EA-363C-B0EC-59F7-4476FEF1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Employment: Union Market Share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DFEB69-4E9E-78B4-DEB0-B8BD058AB0F2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CFC732A-C300-6D96-ECC1-5359B97DD6CA}"/>
              </a:ext>
            </a:extLst>
          </p:cNvPr>
          <p:cNvSpPr txBox="1"/>
          <p:nvPr/>
        </p:nvSpPr>
        <p:spPr>
          <a:xfrm>
            <a:off x="1066800" y="556260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7385C-7108-6048-BAB8-4ED101285763}"/>
              </a:ext>
            </a:extLst>
          </p:cNvPr>
          <p:cNvSpPr txBox="1"/>
          <p:nvPr/>
        </p:nvSpPr>
        <p:spPr>
          <a:xfrm rot="1480454">
            <a:off x="7094780" y="1501212"/>
            <a:ext cx="10668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Industry</a:t>
            </a:r>
          </a:p>
        </p:txBody>
      </p:sp>
      <p:pic>
        <p:nvPicPr>
          <p:cNvPr id="8" name="Picture 7" descr="Paintbrush and paint can">
            <a:extLst>
              <a:ext uri="{FF2B5EF4-FFF2-40B4-BE49-F238E27FC236}">
                <a16:creationId xmlns:a16="http://schemas.microsoft.com/office/drawing/2014/main" id="{647C5718-6EA1-F9C0-48F2-3EE07278B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6400" y="2895600"/>
            <a:ext cx="3429000" cy="228600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7C22ED2-6EA1-1A7A-55EA-CBAE4481E7C1}"/>
              </a:ext>
            </a:extLst>
          </p:cNvPr>
          <p:cNvSpPr/>
          <p:nvPr/>
        </p:nvSpPr>
        <p:spPr>
          <a:xfrm rot="13196072">
            <a:off x="3236659" y="2281142"/>
            <a:ext cx="255167" cy="74398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85800" y="1163163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79347"/>
            <a:ext cx="8077200" cy="107542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CLRC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400" y="1345100"/>
            <a:ext cx="7686000" cy="4977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CLRC Sponsoring Associations</a:t>
            </a:r>
          </a:p>
          <a:p>
            <a:pPr marL="0" indent="0">
              <a:buNone/>
            </a:pPr>
            <a:r>
              <a:rPr lang="en-US" sz="1800" dirty="0"/>
              <a:t>Associated General Contractors of America (AGC)</a:t>
            </a:r>
          </a:p>
          <a:p>
            <a:pPr marL="0" indent="0">
              <a:buNone/>
            </a:pPr>
            <a:r>
              <a:rPr lang="en-US" sz="1800" dirty="0"/>
              <a:t>Associated Roofing Contractors of the Bay Area Counties (ARCBAC)</a:t>
            </a:r>
          </a:p>
          <a:p>
            <a:pPr marL="0" indent="0">
              <a:buNone/>
            </a:pPr>
            <a:r>
              <a:rPr lang="en-US" sz="1800" dirty="0"/>
              <a:t>Central States Insulation Association (CSIA)</a:t>
            </a:r>
          </a:p>
          <a:p>
            <a:pPr marL="0" indent="0">
              <a:buNone/>
            </a:pPr>
            <a:r>
              <a:rPr lang="en-US" sz="1800" dirty="0"/>
              <a:t>FCA International (FCA)</a:t>
            </a:r>
          </a:p>
          <a:p>
            <a:pPr marL="0" indent="0">
              <a:buNone/>
            </a:pPr>
            <a:r>
              <a:rPr lang="en-US" sz="1800" dirty="0"/>
              <a:t>International Council of Employers of Bricklayers and Allied Craftworkers (ICE)</a:t>
            </a:r>
          </a:p>
          <a:p>
            <a:pPr marL="0" indent="0">
              <a:buNone/>
            </a:pPr>
            <a:r>
              <a:rPr lang="en-US" sz="1800" dirty="0"/>
              <a:t>Mechanical Contractors Association of America (MCAA)</a:t>
            </a:r>
          </a:p>
          <a:p>
            <a:pPr marL="0" indent="0">
              <a:buNone/>
            </a:pPr>
            <a:r>
              <a:rPr lang="en-US" sz="1800" dirty="0"/>
              <a:t>National Architectural Glass &amp; Metal Association (NAGMA)</a:t>
            </a:r>
          </a:p>
          <a:p>
            <a:pPr marL="0" indent="0">
              <a:buNone/>
            </a:pPr>
            <a:r>
              <a:rPr lang="en-US" sz="1800" dirty="0"/>
              <a:t>National Electrical Contractors Association (NECA)</a:t>
            </a:r>
          </a:p>
          <a:p>
            <a:pPr marL="0" indent="0">
              <a:buNone/>
            </a:pPr>
            <a:r>
              <a:rPr lang="en-US" sz="1800" dirty="0"/>
              <a:t>National Fire Sprinkler Association (NFSA)</a:t>
            </a:r>
          </a:p>
          <a:p>
            <a:pPr marL="0" indent="0">
              <a:buNone/>
            </a:pPr>
            <a:r>
              <a:rPr lang="en-US" sz="1800" dirty="0"/>
              <a:t>North American Contractors Association (NACA)</a:t>
            </a:r>
          </a:p>
          <a:p>
            <a:pPr marL="0" indent="0">
              <a:buNone/>
            </a:pPr>
            <a:r>
              <a:rPr lang="en-US" sz="1800" dirty="0"/>
              <a:t>Sheet Metal and Air Conditioning Contractors’ National Association (SMACNA)</a:t>
            </a:r>
          </a:p>
          <a:p>
            <a:pPr marL="0" indent="0">
              <a:buNone/>
            </a:pPr>
            <a:r>
              <a:rPr lang="en-US" sz="1800" dirty="0"/>
              <a:t>Signatory Wall and Ceiling Contractors Alliance (SWACCA)</a:t>
            </a:r>
          </a:p>
          <a:p>
            <a:pPr marL="0" indent="0">
              <a:buNone/>
            </a:pPr>
            <a:r>
              <a:rPr lang="en-US" sz="1800" dirty="0"/>
              <a:t>The Association of Union Constructors (TAUC)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AutoShape 2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/>
          <p:cNvSpPr>
            <a:spLocks noChangeAspect="1" noChangeArrowheads="1"/>
          </p:cNvSpPr>
          <p:nvPr/>
        </p:nvSpPr>
        <p:spPr bwMode="auto">
          <a:xfrm>
            <a:off x="101600" y="-10461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/>
          <p:cNvSpPr>
            <a:spLocks noChangeAspect="1" noChangeArrowheads="1"/>
          </p:cNvSpPr>
          <p:nvPr/>
        </p:nvSpPr>
        <p:spPr bwMode="auto">
          <a:xfrm>
            <a:off x="254000" y="-8937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/>
          <p:cNvSpPr>
            <a:spLocks noChangeAspect="1" noChangeArrowheads="1"/>
          </p:cNvSpPr>
          <p:nvPr/>
        </p:nvSpPr>
        <p:spPr bwMode="auto">
          <a:xfrm>
            <a:off x="406400" y="-7413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/>
          <p:cNvSpPr>
            <a:spLocks noChangeAspect="1" noChangeArrowheads="1"/>
          </p:cNvSpPr>
          <p:nvPr/>
        </p:nvSpPr>
        <p:spPr bwMode="auto">
          <a:xfrm>
            <a:off x="558800" y="-5889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22" descr="data:image/jpg;base64,/9j/4AAQSkZJRgABAQAAAQABAAD/2wCEAAkGBhQSEBUUExQUFBUWFhwXFxgWFxgaGBcYHhoXHBgaFxgaHCYeGBkjGhgcHy8iIycpLCwsFx4xNTAqNScrLCkBCQoKDgwOGg8PGiwkHyQuLywsLC00LywsLCwsLDAtLCosLDQsLCwsKS0sLCwsLCwsKSwsLCwsLCwsLCwpLCwsLP/AABEIAMIBAwMBIgACEQEDEQH/xAAcAAABBQEBAQAAAAAAAAAAAAAFAAIDBAYBBwj/xABLEAABAgQDBAcEBgUKBQUAAAABAhEAAwQhBRIxIkFRYQYTMnGBkbGhwdHwFCNCUmJygpKi0uEHFSQzQ1NjssLxRFRzk9MWNGSDs//EABoBAAIDAQEAAAAAAAAAAAAAAAMEAQIFAAb/xAA1EQACAQIEAwYFAwMFAAAAAAAAAQIDEQQSITETQVEFYXGBscEiMqHR8BQj4TNCkRVDUmLx/9oADAMBAAIRAxEAPwAykRImIkxImNAUJBDxDBDhHEXJBDhDAYdHHXHgw8GInjoMcdclzR3NEWaO5o465MFR3NEOaO5o4m5MFQ7NEGaO5o465NmjuaIc0dCog65M8deIs0dzRxNyV4z+JJBmrfg/7Ig5mjP4zICpigb6egjF7Z/oLx9maHZ7/cfh9iPFJaV01KCAUmrlAjcQVLB9hh3RhZp58ylUbPmQTvH8U+kNxJLU1Pyq5P8A+re+LPSGgJmSpyCEqQWUT93V+bXH6UEvkoU6y/tSv4NK5yearOm+bf8Am+gWxlGanmJDOUsH7xGMllKPq5ZckgLX7k8oK106ZUIWsbEpIJB3qI3Dlz+QAoe2O8esZWMq8atGVrLl3q+47hYcOnJX159zNthmaXKSESAxAL9Yl1EgXLh3MOqBMWtJyFBALNMTd2dzlPyYloZf1SNpfZG8cOQiUIZabkuDqX4R6WKtFJGNKXxMoijntZWXXVbtc/4UD5vRmYh5kqYOsd2ACUnizWBfkxeNK8KIqUY1FaRMKsoO6MRW4jMWWUhlWSp7MRygrgA2h4+kcx8fW/oj1MR4bVCXtK0B9WHvjzVN8PGPM9nubLefD6LdBXE5lgkam/w9vpEiZGWXl/CfNrxDTp6yYVHQX/dHleLq02jbw/7jlWfPReC+5m1XkSp+b8TyMohRMpF4UeeubpuUw8QxMSCPaHkx4hwhohwjiLjgYdmhkEpGATVB2yvo4V7gWgc6kKavJ2JSctihmjoMSVdGqWWUG4HUEcjELxaLUldEO63JHhPDQY68ScOeOvDITxxxI8deIwYdHE3HvHXhjwnjjiQGOgxHDhHHEgMBsS/rD4eggtGZxPERLnZV5iVzMqWDtYM/n6xi9spujGKXP0TNHs+3EbfT3LdcgKpkDME5JyJhfghYW3eQIkRSLqtqY6Jf2UixVwPIevqJrD9WJjFsyBycrSA798bAqgWBpyxUE6vyxskuTst31CYmaoSeTd7vp3GYwmoKJVRTL7SApu7f7j4wIpO2O8esGektIUzEzk6EZV+g8w48Iy8nFUCZlLhTFWlsodvEs/iIQxUJqqqdr5fS90O4eUXBz6+vM9IoalPVpDjSJutBWlue48Ihw6Y8pB5QqqqyrlhicyiLbranlHqV8qMJ/My88J4YDHXi5QzHS7EUyCFrdmAtxdXwiBNQBLUcuZjp3Nyi90gQFTEv93/UYD0ildchCSRmVcs4yiYlx4i3jHka6TxcordvfxN+hpRTfQKTVz5TTkgqlqSCpDbSLbx7xpBfD8TROS6TfeN4+Ii4TGS6VYUEZVy3RmJzhOhs7sNN7ta3ntzhLCxzQ1jzT9jPjKOIeWej5P7mZmpue+FAivqFiYoCchItYociw3xyMaOHk0nf1+xqusk7W9D0xMPEcCYeEx688wxCHRwJjrRxBaw5IMxLswvfS38YMUvSaTMWZcuokrWPspWFKtrsgk+yMfjVSlEheZeTMCgKvZRBA0vHktNQJZJOyoG7am/H4Ri9pYfiyUnK2hoYSm5p2PozEkKmJyhBUXcFIJAI1uzXEZ42LGxjK9D+kVYqaZfXzVyko2gpRIR91lG78n0eNQTDPZ1OVOllbugOKioztzHPHXhkdjRFR7xxS2hsNm6eIgNebhTlJbpBKUVKaTLVLKMwgJFz7BxPAQQn4GtKXBCuID+8XivSzE5WQrbYKUHS7D8LE5X4/wAIKqrLO5sNyST7NfCMiv2jUjlyRG44Xe4ACoTxYqqRRdYScitoFiGHMG48YqxswmpxTQlKLi7MfmjvWQkyFHQE+ENyxa6ZGo/PAKvT9avmQf2R5wekTJQU01eVwWDKL25DiwZw8TTejwmysyGKlXStzlI3OltD5jm18btZcSlljun99PE0MFLhzzS2ZmFJzSeqPZdKubpUlQv3pESzscmJ1AAJ11t5RHNOQEK1TqOG6/C8WZ+HlAdQ6xGqg108xvy+2MbDzxcoNxbyr07jTqxoKSzJXZQqselzGlqWCTcDKd2+wiqn6OFWSHy/dVpo14djWHoSUzJaWDNZzrzNxApCnzd3vEBm3Kd87fff80DQilHa3caFePy0ABU5KLOxWAW7oiPSCWb9a+W77RbQcO4WiGi6HCevrJjhD2A1U3Dgn1gz/wClqdJSAksosRmOjE+oEbEMFOavr5t+QhLEU4u3okCz0gl/fO77K2D6OcrB4rzekEogETJmuiUKuzakta8aWX0ap7vLe7dpWg03w9HR6nzN1SWYceb7+Qi3+mS7v8yK/rYd/wBDPoWFJBCsw47/AB5w+UnaT3wSxbDZaCkJQlIIcsNTEeH0oJAYWIa2ndGK8PKGJ4d9b/yPxqqVLPyKC8a+jqZRnKCi4LggcgHBAfjF6T0nQods/pJPwgTOUqVNqZAT1hUdhwFFlXDcwC3hyivXYHNkpBWkAM5KS4B4E7vTnGjxK0I6X033sgKjSk9ba7d5BVy5OdTMQ+5UKB5vChB36jlkb5Ih4EJIh4Ee3PJDQI60OaOjWObsiUrstVWESlyFS5rHOL8RwbgRxjzar6DKRMO39W9ls5A4LG628P3cNxMrHWQ7HX55Q8qJvlB5h29/sjxjxlVycr7nt6WChTiosFdH+jqKZCigrUVsVFZB0dilgAxeChMMUsSmLONGewBaH9agqZKwSzs4zAcxqO+Nzs3GKrHhy+ZfVGF2pgXSlxoL4X9GdeFHcsCOk2MfR5Lg7arJ95jVnJRV2Y1ODnJRQTVUJGqgLgXI1Og11tHZ5YeIjDq6VS0SUzFrEyoBJTL+ykswUoABy1xf7R0ibov0gnVKZqlqLZgGANmD7IHf42hOvVtQcp8/cdhh06uWD29iXp/SOJM0FSVpzBJSWUNCLjgeEDKLplXpZCahydCtEsnTioXPfEPTetKFh03WzLfQDM6WINtt9d8BaanzrQlSwCoi5LaXtztbnCsf3FFrZ+2g9bhpp7r31R6qrGJyZgJmTlAISVhSnS9rkJtzIAaBeN4lPTNSZKgpJGmRgnTVRDF9d3ZLxAmbMny05yUsFFtAsHsGbY2CW3avpCXjSJtMhWVGcqZQy23FwGs4uO+GIThLNw3qJ1qdSGRVVoayhxConSgrrZOUB1KKClKRoXLgML6atuAihL6Y00xfVo+kLIOUL6sFK7OWvmCbWcPeMVVInFbTV5kJV2E9k70kIDufzOoHfFynkEXCVoYulQSQUniC3y8KRcoS0dvzn1Yz+mjNXfkH+kvSmXSTEPRTKlRl6lZEtio2KAlTqBbzEDq/pRiFQgEZaeXZpMpSkrA0DrcHwBAbdaCWNzeulIKbKSp2LhxoQNx3HwgBLrSpWUpysbghj5GOqwgp5rX8dSKNNONpaMN4oSugnLXdXVgkm5JdLkneS2vxjULs5gKjD1T6ZctOVlSzmzEJZO8gmwPfaLeI1wEl3AzC7brOdILHFQjRlk3Wlu+9kKui5VUnsUxSKKFLSAUkkmXuKd5TwPKAVRhbPMlkKlkafaSbWPEW+dY2iGMnZfKUWcEFmtY3EYeirFS12NmLjjGVjcNHDuCju1r4mjhazq5r8tjYYTSIMlJKUkkXcA7zFpchIKWSkbW4AbjwilheJJUhgC43WDP3lolqZyipNikON458FRv0K8KsE4+fcZNWnKE2mXpW/vMOHaPcPUxTlTNXO/j+XnCE0PqNBvHLnDIAF9NVqTIUpJIKUKII7xFLBZ61U6VJczDLSRxKm9XibpPUJVImpBciUp9Pu9/KKnRWa0mV3J98YOKjGdZNdd1vsa+HvGk7gWiVMympJJXLqDLXyDJI/ad+8Rt8fqUroZxBG1JUQHH3SdIynRqWM1Sd4qFj290XqzEAZM5CizBQDk3dBIHn6w/ThGldLZrbvt7i9STn5ehm6RGwIUW6ZLJGm/1MKMKVB5nqa6qabG4SiHhENl1SDotJ8REyVDiPOPXXPMWGZYWWJMsLLEkAHE6RWZ0FlC45RArpUinS890K4AXUfw8fGDNehhmG7WMtjuCipZROVQFt6fA6GPHV6MaFdwn8vse9w1d4nCqUbZrW8yH/ANWrqVFWQS5YDJ1KjzU1vIecUMNxoS5oPVy0nPtFKUhWrG7Xcb+cQSOj85MwJdhxjf0OCyQEqEqXmYbWVLkhru2rjWNXCcOcstN2tqYmNjUowvUV76F1o87/AJRpx+koTuEsEeJU8ekZIhqMMlzGK5aFtpmSlTdziNerDPGxhUanDlmPDqukXOUjqUKWrKXCEkkhJIcgct8ar+TqSQmYhYKVdYcwUCCGSmzagx6PRYVLlJyypaUDglIHm2usZmckS8RVrtqc94lpHkwjM7SThQ03+2pq9nPiVZt7ZX9dPco9LMK66UoAbSNpI7hcNzHujD4HhBqJoJBKUsVH0SO/0ePQsQnlM5TcfhAaiqxTJSGGVYBUGbaIcqHz3Rn08TOEZQXN6d19zZeCp1uHUbsklfvtaxPV06ZCusExUtLuS5YEnjuhq8WC05giVMu2YBiWA1AHDe0DOleIBVKeKpiW8NfYIrdD6hSnlpJd3SPxMw3jg0OYKm5025N3M/tKap1Eopaq4eGNLBy9Wx5Qk19QrNlSTlLKchwb8TyjmEpC6jacKCsxSRbkytTcDUCDkyQA7AAqLnmeMLYurwZZUO9m4b9TDNN21tp4GTm4yc5StTHQg6wTSCUJUSzak/d19nvgF00SZS5MxID7Wo17OsGugOLCqqUoVKSAhBmKcuHSQEsCOKgbvpF+I+BxeVvQTxajhq0qfTbv0uaZc5UukUk7KlBKSN4BWhRB55bHxgdRYulboJfixv4HcYL9JwDKqFGzJzv+QJV7QkjxjB0iQ3WSiCLlShc7rN47x6WphVxFmj3P6CsKsYx+PmFqmbPkLGYrXKJJBzqAJIY5iOypr68Y6CyjZ7GJJ2NlDy5yAqwcM4UOMTS5KZm3LLhjs7xb2xGKU5Si7bB6MIxUsr0ZekVgyICgZcwWSpRSkKJJsPsqBO4F+6O1U0zSAykrykO2yQ5uCWzB+DxJPw8qw2eorDZHyjK9iO1Z24d0WulOH9WqSyiVGWSCrLqDxADaxoTpKyqx0l9H4iEZ6um9vzYAhWVYtcOLpb/a8W5NbMSMqWKlWSA7jffcLeURoPWEBbJmAbLgdzK3/CDfRPCi5zE5lBblh9nIzOk224pCs6zyLTr18vuWlTVNZnr0/kFVmHZJExy61S15j+ibC+git0Zmf0eVyH+oxqumNGEygw1TMH7J5Rjuia3kS/n7RgFaEYVFl2uvQLRk5Qd9/wCR+AlplWP/AJCv8x5xSxQDPNHFPtyiC+GSwKmtAL/0lWj/AN4rgYF43JJXMPAP4ZRzh6ovguLU38ZHSrdAeFENIXQL8d/MwozGm2aextESkH+2lHvcX/39IlFIl7GQfHu/dHtgjLkSdZsmUgOGH1S3ch0jq0O4CSPOJaTAaefKC5cuWUkagNfKoG2YMQoG3ERuKZi5UCxh2jJlnTRQ5c+R84ScLU3Y/VXy5HjfygyrofK/u2vuKuI/xvxeyID0UltbOO5auCuavu+2OznZAFjFHOEo5EzcxIZipf3jpy2fKANP9KDiZnBDO0spDnvA3+ojS9J8MNNTzJkuYsKRtMpaiCMwBsUJuznXdGHpOlU9a2Ky6bhiddOMAqwhPWSGKVWpT0iw0Z6wbu/4g0FcJxJajk2bAl2fwsYBnpPUdnO4Pj598Ty+l08LSlSgxvmYEgaG1n84FTjThLNH0CValWpHLLXzNdLXM4Sz4lPq8PTPV/dg79lYPujIyemcw5XCL8Ui3CLB6VKAfLKVq4AcjjbhDSqrqJcM2kitCe1Jmfsn/VGIxoheIZ07KQpm0UNhjbTV98Sr6YMlyiXfgSC/hvgNV4yVLQRKO2Usp1KD5g2ZSiWs8L4hxmview1hpSp5sq3VizistlrUxUblhqbaNxjI4tiiS2dKgwAAbKfEk91mjYmrlgEVMvaP3FkW9vzxiMKol7OaeOWdB9ikwCjh4L4t2NVcZVyxgrpep531nXJdezKlrDE5iL2ZwDuvo8bCV0RUCAgSQC22F/5gVOR4PaL38y0eiFzUpdyMsspvvZhY6xYl4RS/8wr9Q/8AkhmN1othSclJK+9t9SKRg6kTMxTOKUpTlyByS976NqfEQZmylFIzJILXtoYFjBU5gU1gZ7goWLd94uDD1/Yq0NzWof6PfCmKw3Ht3fnUfwGO/TZud+unszHfyhI+rlH8agR4D4RJ/JEwqppOvU28Vof09saypoZ6g3WU00cJhQR+0kxBR4VUS8xlyaVJKWKpZlDMH02WOoiHh5fpnR+vmBxmIWIrOptdePKxZ6ZgqpKgBQS6Uhy7MVJB0BOgI03xl8OwhUmTLAIuglZchLEsdACoPz8IM1CKnqJpnysqMpzupyoMbpUhRuwTv3eclPiVOoALSqwYgKfi7vuf0EEwtNUqapsTd9AZiskqCBLST9WkqdQCc209i7hmYvZogFFMlKzSTb7pPofjGilVFMC4UqyQAlSQRbfY6m/nEAp5ZY9cgPuUlQ9oeLVqeZpxDUauS9wrgbz6WcmYsSetQUEKyhjoFK+1qNODnhFrppMcyWB2JakhVmdgbb92/cYA1OECYnL1kk6XzMRue4EWlUczqky8yVhLsy0aAEC2bmPKL2k1l5FHKObMBVTAQjMdq7KFyOANrj29+kaDBcTXJKVqAUm6c1yGs7ndqIGTcHm2+rUddyVejwQwlMyUA6VIDqd5ZIYpAuAm4t83iksOnZx0a2LKt/y1uHOktbLmypZQQSczptmDhWo4c4xHQ4/US+8+sEBLyzSwIzFkv91i1jcWHdAjorOKZI5KOsLyUpvNLe6+gaDjG6QdTTNX1uawM9TaX2zfQwNxRxNW2jf6R3RYl4j1lVUqcF5pOhGpd7qtrDq2k1VlNxqCG08zGh/aKbMycqewEKFImbIuYUKKDsabauaPBcVVLnjOCEi6mckdlSjqxcG54GNcnpnTSipEpCwAol8xAJJXexa7i/KMTWLQ5OZRZwEkAHQO9rX46tFd87tY5b7/AHcG8oZzPZGXY09V0ynZneYg5nDKtk2coub6a2uYB4JPRI60yp0xImLzgKZRJINtQBoL/CGYjS5UILhlWZm0v43EU1VSCgAIAIL66jXXWIbaZ25rKKfMUpKuvy5hrlDNa500eA1X01npn9VlC2y7dmuEl+zufjuMRDESUpCdlT6AqYuwJJfiHgJ0goupnImJdRVLBcMWLBJDMdxi6dyAtL/lGmnWV5pHAH7vOJJXT9SyxlJ8UJ3+EY2mQ7WWdBf8qeUOozfVQcAebjjEs41h6agqBMqXZw3VoYsWLw9XSuWf7CUN39UnvtA6moUoplzVjMSrKLl06DTMxd/aNLgj+sf7R1BuHb1gcm0QjQL6QSVODTyQeORt3IwO/ngKWhKEh3Z+YIykpe7NA0g6nLu9e6FQpaoltlbrEnW/bGl4jJni7l4yytGjr8QlomNUyxMXlBBSVixJbQ+7xMV5WI0QJPUqDX7U4e+KXTWW9SNl3lp+0AbZt0BZcn8Kg4OhfeeUTh4rhxt0LVW8zTNph+J0qyUJlrNmAzqdmuNrXfDwulSVAJmhQzBisFiLmxTugb0Sw5KhMWoKJQzZlEM+bQbzbfDZs0CYsk2zrfxAHDW5iHK03FBMjdNSbCapVKv7dQkm9urJ5ts8vWOHDJJ/t5475YO/koRnq6rKFBUtknKRmSpib8XD6QLmrUpRJdRNycwJJ56vrFtWU+GKs73+htzhssWFUQ+maWof64aMJP8AzaCOQUD7RGMTLLdlXn/CNHRqApiMhDZc7FiQpIB0+XMS9EDvcJUVQlIWhcwKKgUhVyAS43Cw084rqUqWbEj8hEV+iVOQucCXGUB21BBOu+xEOmyyAH1a7cX7ucUcE00yyk000SjEFEvmmeJ7uWkQKqlFXaLcCA/m0Vw7/a+TExQXHa3fOsJVKUYNWQ1Tm5XuX6ZCApKlqYAgm1m3uwiSrp5Z2kGxKgGUq7X0OgYxQq6lgAd6DqPzCJ6SXspY5k67rFm3Qem1bVW6Aqid9Di5gGileEXaCnmTWyTcgJIOdRGiczltA0DerKgAA5v6CLSNgMi6vtHcO72QSU8unMooXGVEib1oHWnK+UsSxvuVqL+yIOjFbMlyVJQph1pBDA8AdYvUCNgqOomJd9bg6fPCKGCI/rRwnK8gYE3OO7CxUZXsi9Qypkqtq0JYkLS5MsXt93drui5U4wtKilSZRbihtw4QlrSmtqLC6g7EN2ZRF25ndATHh9eptCE+g+EOW0sLN6gVFWGFk+P+8KIM44fPlHIBGbSSuadkFZBQA1tSTcOXdy/F4uUcxIdILkhXBt2l3L+4cYFhbB2A4jh2ecTYYCoixSwLMSHsnU+6LozWHcZJ+jyd5e44a7/CM6N+zu5840GLjNTSU63Zhu2VP6xnyjVOVQ1HtUDu5xM1rcrHYsU1lJsWcf5jyi90xp1LRTsHYNYi15er/lMU6dOwTdypIubtra0Xsfrh9Wm7hOg1Ln4N5xKdk7FoxzS1MxTymZ89iLlrbKYkpwhJJUZpG4JOXfzL+kWkjio2vyDNufvDwxrtmOp93OK5gigtQ2Jj0Klf4gv+lL3PzgEoEXJtuYajMQNAd1oNBSfoKg7PMG0d15WoHfzgdNxAmUhBLhAUzhiHUOA0DRMgBQUt7AjXRuChbSL+EU2abLOy4KSGfcXG/lFVSwHYJc2LjTaFwye+LuGqIWgjKBssRzU2+KTk4xdg1KKk9S1jdOJ9SczICBkJKtbEuPNm7ubQ4h0bTKkImJJUVEJIsAHSTaz7ov42DLnoKU5iQkkO2ZTsx3XZtOMWcYlNRIcOc6SbmxyKFn0HKM6nXqRVKMNFsNOnCTlcr9DyEBZIN1BJB4biAw3kwPqwM6xZjMO7ikHhzhYdXiUkAJL5n3esNqZ4WsqCjtKSdOQ3GNHeWZgW7Qyrl+dQfVy7fZsG0Iubn3QPWA+if1viqC05iEjMDcPYb9dx+RA6rk5SxyeRHHg0GQs9yRJt2f2hBebUGWkpUDoOd8uUgWH3YF08oEh8rFQGp0e++LeLkmYEMCSEHW77Ta8Qr0iXsQg50UJCgCScwLE8Hbw/3h2IyspD8N/zyifAZCUqcFwlkC+4Av5qJi7Uz5RW5QoG5uXDflCbwlLExUstmMKi2rmZUA9m03ERelyiSLHdvibEphTMUlL6sAFKD+Qt6RXyKKhnUSQbbSrPwv7YmsotJsmlmTaR2vSpLAFXZ3BweIeO4fJWMrux3mw5vDp9KoocGwSXdS9b27TcohkBKgkAJDMDtFz8+EEjJOKUf/CjTzNsvrW4IQyeJO/kIopnsk6jy48lQ1UshILakcdLRbXK2Dufj3+kTGmonSm2Opa3MMrm5F7M/PjviHBpLzal1JSBNV3kudOTAxymulJuLD298TYJQBc6qdRDTbWFySpvF2gdWEnL4ehelJKLucnYj/TZxW4zJQWAe+VAOpG4cYjq5ktUwH6zQFmYW8Yhny2q1j/Dl89wAvEU/bmbPZDub6sAwIg1KTnBPqDqJRlYz09LqUXOp3jjChTJgCiMmhI1PwhQDVD6aNHRUyXSShKkyyMrhusmg6K/Alhva3KD+DU8teYqTLVt7ww1DsxDDUQPpcESuQjMSoJzMNB2lOWDXLPeCOGSMspJJtlclVwBtav4QWSTQnFuLugjUYNJUkJZNtoMpQ2mv9r8MVpvRySxCZZuXcKU5LlnN33RLSgrUPq0ZSQHUcpUH1CWNmVvaC5w1rZEMG9Ad6fwmJjTdtysqivqjMTsGkyEqmKSWQM20onRiLbzpYxnMWp1omFS3SpYzAAMEpU5CbHUWfnGixK86XKYJSM0xbb22UAlt6w/PLAbplW5FodJSm4BGpYpfNfh74jKXjJJ6jFTP6IzKDrJzNuvYF+MVsMk9bNCcxa5L/l7+JEEFT82F9YkFkqCCrViZiBdtHc74qdD55XMU7qZALaHmedkxOVkOasXqqm6ulUkkk5gSWAYvLcWsdNRGbmqSeyQNXccVfl+MbvF5AMoqCSNxy3cMBpxZ/KM1h+ALnrKAUy2SpZUtLAAEcUi9/ZBHqAtYF01PMWpxlUXKQ4a+YMHKdYuSCc0tyHBQlt7BYb2ekbSg6JFUoBWXKQWSfshbl2eyiwJ3vGR6rLNbZ2Vt+qsCBVdg1FahPHpZ+kSjbsgc7qY+z1MSYgc1GAQQ0xIckMqyri/Nr7wYlxn+uld3viLEEf0C4FlA37zz5xlQ/o0fEa/3J+Bml0iSXbS2sPkbKSwIsw5OS/r6Q2YGBsN32hy5wsuVJsXAe35h7Y2FqhOWjHJXZBc9reO/nDMXpyMv4QASUvrruLXJ84npUlQlja7XsDvv4PD6upCnBJ2lkjuc8+Qjr6kWuB6acxBdLpuLHw+zGjmU6FTErACSk/ZGpBHDkD7O6BEqSAo3HDsiDGHL2mtcHQRWpUtFl40tdwrSJAUA28Ryafr0fmUPOFQysqt+o14CIK6YFVLOAEkaFlZlAacGH+blC0VdWtyfr/JdvW9+a9CauljrVEq1bel2y2F9z+sV0SW2lm3g57vjFjFJYStzmUGHjbQ8dNYpzVlRcv3cI7ENuMSaFszO1MwrTqlKQ7JPyIbTrVlQSUWy5Q3Fmf+MdmgZbltWsb+UMl1GYS3LslI00CQAAb+kM0YqNPQDVbcx04JYX3vo14srOyXbTjFeakZRca8IjUesJs6By7R58h7WghRjkzCSMoGW20Tr+UDXvtCoZ+WpqBcuoGy1J3fh11i0lHIwPkraqnWfsf5RA5fOvBl4fLIkrkK65f3iiXtJswZVw/d5kRKmnAZnDc/WGzJz1CyE/2aAxtopYf2PDZtSpwkJDkcd286R2GbVKKIrJObM3UlOdb/AHlcOJhQ2tJTMWPxHnv4teFCzWpox2RvcNDSTv21+G0bftRZo058iQlwhKSR95WUEA20ABLcxAqkm5QsFy6iU6WcN63i7h+Iol6gk5nOlxpo/At4Q3FOyM9yRoZUghSXlgOWv4p4d0XZgBPZTfu3t+Hgs+UZ1ePBYDoa72A5b3/D7YYrEkXZJ0tpzb1HlF02tLA2lLmWMLw/rJlRMOU/WZALaICXYfmUryjNdPAMqE9lWVR46hKRZuLwSlVpSkgEjMpSv1iefOBGLIVNUDa25n3v9p+MDjGSd2Tm3QETVKEtUvMcqlhd0uQUq0BfTa05codgtf1M9CwczOCGNwc6FM13ZXnBhFKsDVL93IaeMcqqZaklLu76tY62DXghUN4ooqpypAWQ4IKHfeNzwPwhMxU7IeuaZ9Wy0qA2ikalIDs7XilTioRZMwpD6JLeg4wfo8XZUgzCs5FZll1kk5VMzqbtKHCOTsTuSU2IzSr+uKQNLC3DUAGMtUhpy7g7ZvxuDGpn1FK1jO1P2E8fzcPSMZJpqgTAtRBOYKJtcsNwZriKVFmQ26kF8pqsWkzFFGSVnDF7KsdwBCTcxVmSiqkmEuCrKSCSUhlFm4W1bWCFcVjIuWnMdLpUQBv032EVDKWqkWhQKVEu4TYALBAYqB7IaMmEkqNNf9vdhXfPLwM5KpSuwSD2SwOtww7W828YlrcMKFzEXLAOQCBe5Z72No7QUpkrcl0uHJBFrl2zK0LQSOHqmKWoFDLSAHUxccQRaNVX2Fm4tN8yiJAlyyplWQ7b3U4IgLUVa1zCs5wSc1gQNXLDheD+JYeoSSghywbKX003d/yYE4bgK5qlEjKB95QTm5B0+2LRWuoKXcSTVEOoZuyT7O+LFNVMygWtZ/8AeBsyhmgnZmMLWNuHDSHpwiao2C76OpvVo5RS3LOd01YLYfOKpyVa3uyBYMd7WibGLVRvvQrQaskaxHQKUJjAWJYnb011IbdBDFsMWuZmSzZRbM2mtvCCOUI10k1bK/VC6hLhba3RJiUuavLsHsDMBcPdw+/WKCkTdeqPgD8I09MdkXOm5vfHBs2dXkPhFYKOVXSZaV7uzaMyZswggyfYq3da0dpJJCA4UC7MXfeX05+wRoSWe5v+H+ERTluNf2TF5NNWSsdG6d27gepBYtmBdhyez90XkSgEgXYBosKm21HkYiftacYoTcjMCaFTzJ6/xkeT/CJ8TnMk3TpDOjlWRKICAoqWS5zWJbgCG74DN2kna4amrxkNp1KNQokEfVoDGzFlH3xJIS6irjpbcHA958Ys0+HGXWLDpAVLBYOWGyL6bwYLKpu49yTBKfylJ7mBxujV16mdjlPmlJjkejzKBJO0kOwBdJewA90dgLi7hVUaVjPBB5/PjEM6Sosz63vugimkX9xf6p5Q5NDMP9mvy+eMNXFrMoItbae7e7fFlI793+nnFkYfM/u5nlHVUCxcoWPkc4m5FmU8vf8ALc4F1UpRno1KXBZjYjfyjQHDpn92v2fGIP5smhYVkWwfhzbfFWyyRVI/N8+Mcbv+WgovDVHRKx3t8floiGFTH7KvMfGIOB7fmjmX83z4xeOGTPuq8x8Y4cMmfcV+sP3ogkoEfm+fGGrcaAnxEEkYDNJshV79od33o6vozUfd81p+MccUDjE12RMUAGBAUCB3Wi/LrFKkzSq9md7nwb37obO6HzbMoaXZtbPqoc4VLgiwiai5mEZQnOMp3jewN9X4RmujRhGLas7+43nm27dABVTXZLm5aD9HTdUhKM4OWztrv484HzuidSCFCVJm67C5oYcCplAHkATzg9R4TOyDP1aVMAyVJyhgwAubMI07iltCstXMeX8Y4lfMacP4xYqaUoDlSTusQT5DdELEFibm1xq+kddEZWRdYx1Hz4xBNV3fPjFsd5/VPwiOYnmf1T8I66JSYPVNF9pPv9YtVOKJcAy0qYBjt5vZZ3hfRi+i/wBQ/COUlDMCNoTN+oJ90K1afEkrvr3BoSyp6FiZiyZSEqImLcnR7Nvu3GJ0VKpjKEqcAPxI/fitT0hWhDkqHWbhoOFu72xpaSWkap/Z/hBoLKrJg5au7BkummTEumXMY2uuX71w5OEzm7Kv15X78amjMsIHZHKwgdJo1prJk1VQlUlSAlMn7qhluN25V9Tm5QQrYDDBpvD9qV+9COCTX03fel/vRfX0mokdchVbJCipTOoPLsE5f0VAnxihjHSWkmSUIl4jJlLSpJKwS6mFwW4lj4RxGgNxbo7PKDlyg7iVy7Hj2oz/AEeo565aVJVs5iCAoI0Ync2+NJ0yxuhq5BQipQSnaAS7lg43QN6MyZCaZapk3q5jqEpdzlzJICsoF73vA5aMND5WdmVK51VMbrDlAzJTkSw3BKgDmDt5Hwu/QpxZusBs39IUGPgocoGYFPl0ylrnVJCfqwZpSvaKVIUzXLFKSkk84PS+ntAJmY1LjIE5ckxnClF+xqxA8ImOquVejsOWhSi6kOogOc4uWudY7GVnYtSlSj/Os4OSWEufZy7ax2LWOujbqSstklN9ZLBfNdBO2Q/AesW8apVIp1qkSwuaAMoZ9SAS29gSY8hk9Iq9btWThpv+ETjEK8/8dP8ABSv3o7MiLM9V6P08xdODUSwia5BDM4GhI3PGW6V0syTPTPBORJbq3ISrMGD7rEvpGZlprVf8fUfrr/fh9RhlQlGeZUzJoBByzFKIsQXYqN7e2KyaaJhdM3+AUqp6EzFEIDg5QCeBZ3HpEs6lqvp6cstH0WwU4R93aP3swV4Wjz7FZ07q5aEz5iE9rZJChuy5gRs8uMCPo03fU1H/AHFfGIjJWL1U81j2yrw45pXVpTlz/WOBdGRelvvZfl4qqw+dmQciEgTRmsm8vIvvvmy/7R4+KNf/ADE//uK+MOGFqOs6f+uYtmQOzPWek1DP6pP0VICs20WQ+VjpntrF36CTIAWlIWUDMw+0128XjxtOAA6zJp/Si5I6IIVqqZ+t/COudZhWhpl0tUZKSDnVnL3IcGwYi1vbG7qMHUmmmCQtInKSMqlhLJL3a3Anjdo82m4aJdQhA7KkNa2/+JgdUUxMwzCpSlvcljy4cIFmy3GnFyjF33+569gNMtFOlNUqWqaHClApuMxyuWDnK0BMOkLSyVzEGbkAUsNlz32vfpGCkSySMyiRwIHuEaGjq5SZa0p2cyCLBVyQwvuhGtiJTcY5HugkaMYJvMvzzNrPUBSZBPkCf1QTnK0AdZlAUp+Zcu2/SIsHq0S6dKaiqp1zA7q61Bs9gSSCS2+PMpuComNnClNo6lfGJ6bohIOqPar4xpqXUScegSqT1NU8mciZLmrGc9YhQQSfsgKs4dzyDxtKGnUaVU0IV1uVZCCe0pOYJFgLKKQe5UefYjhMqTMkpSmxJB3g3TYvyivNqasLUlNXUpSFFkpWQAHNgAeEUTSbDSUnTT72eoTZEwKGVCjdDkqU2UqSFt+VJJ8IjxmXPlqkiRKMwKW0wurZTs8FBtSXL9mPLs9Sdayr/wC8v4w5NDOVrVVR/wDuX8YJdC9mendJKGYJKuqUpKmsp1W56xnuj1bNnIKFKLoSnMvUrJAcsGZ3jP0nRgqLqn1B75hPrFdJTJQp1EJzhChqFC5FuOzrrAassquHoxbvsbjo2gEqSsAbRLB+Li/MEHxi/wDRV9QtzLE36zIXDDaX1T/o5H8Y89q8ZlmnUhDhRKSnZtrfW2kZ6plda2fabTQejQOjJyjdprxIqRSdkz1rH8wSkU65CVZxmzlDZb2u+9ucQ9KBImSFIRNlJJH2VozeDF3jyqVhCDqke2CNFhMtJByjh7YYeqBK6YVpJ+anyZUKA2CSlyU5QASreTEMnBpZ+wj9UfCGYUpCJdyEuQm5bQC3nDsTxPIyUmxFyPm0Di9Bmunm8l6FyZRSUIUAlGchtG5cIpy6AJKWWlWUb8w1JLaHj7YnWXY8h6Qxo6cFPRgYzcdUSVEoLSQVI1dmU3hsfLxURhafwW5G/dsxZSmJEoEWjFRVkQ5Nu7IvoCBYlHgCR5tCiQtCix1wNKQBoAO6LUqFCihcJ0oibG//AG/lChRz2IjuC8S7Mr8p9YrT0srwHpChRRchipu/L0EnSLCIUKLi5aki8FaTSOwosVBtWP6RJ/Mr1lwNV2/EwoUBe7HofJHz9B0sWiaRChQQUZekCCdNChRYqUMf7cj/AKkz/LJgbVf1i/zH3woUCmO4bl5+jOy4vU4jkKDCIVR2Yy3SEbEz/r/+SFCikt0Fp/3eAPm9lH5Y4iFCiY7FanzMtJh6FXHePUQoUWKFbEpYKJYIB/pG8cjFLFNVflTChQvHdGnXX7T8V6GjkdhH5U+gibdChQcyxoh5jsKJRwmhQoUccf/Z"/>
          <p:cNvSpPr>
            <a:spLocks noChangeAspect="1" noChangeArrowheads="1"/>
          </p:cNvSpPr>
          <p:nvPr/>
        </p:nvSpPr>
        <p:spPr bwMode="auto">
          <a:xfrm>
            <a:off x="254000" y="-741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680CFB-4581-48A7-8B82-3F2B07001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98" y="321391"/>
            <a:ext cx="23774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8" descr="http://api.bigstockphoto.com/2/932819/download?auth_key=0acf674fa2eca839b35f829731bc61cc7bb3c796&amp;download_id=46165616">
            <a:extLst>
              <a:ext uri="{FF2B5EF4-FFF2-40B4-BE49-F238E27FC236}">
                <a16:creationId xmlns:a16="http://schemas.microsoft.com/office/drawing/2014/main" id="{7E45272F-3045-D828-2DD8-E7D8A754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135" y="5773747"/>
            <a:ext cx="1247063" cy="996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http://api.bigstockphoto.com/2/932819/download?auth_key=02df1823e7988892bc2775492e8ee1ad25734b66&amp;download_id=46172294">
            <a:extLst>
              <a:ext uri="{FF2B5EF4-FFF2-40B4-BE49-F238E27FC236}">
                <a16:creationId xmlns:a16="http://schemas.microsoft.com/office/drawing/2014/main" id="{7997CCB6-2203-931C-72A1-0C9361AD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7538" y="3824711"/>
            <a:ext cx="2088519" cy="1470039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B218DF-8444-7BCB-359D-038DD1C206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9" b="16119"/>
          <a:stretch/>
        </p:blipFill>
        <p:spPr>
          <a:xfrm>
            <a:off x="6013002" y="1012075"/>
            <a:ext cx="2494020" cy="1273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3455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12519-0A71-D16A-ABA0-70C2713B6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AEA3F2-F1FD-4CB8-874E-8245882B2C01}"/>
              </a:ext>
            </a:extLst>
          </p:cNvPr>
          <p:cNvGraphicFramePr>
            <a:graphicFrameLocks/>
          </p:cNvGraphicFramePr>
          <p:nvPr/>
        </p:nvGraphicFramePr>
        <p:xfrm>
          <a:off x="1143000" y="1417319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187382-EBCC-5AB3-5BB6-F02E7B51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Employment: Union Market Share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8CB271-B9CE-10D0-75B6-B4E9B353194C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4E5E3B-5389-EAC6-6D9C-4F1B35DA1870}"/>
              </a:ext>
            </a:extLst>
          </p:cNvPr>
          <p:cNvSpPr txBox="1"/>
          <p:nvPr/>
        </p:nvSpPr>
        <p:spPr>
          <a:xfrm>
            <a:off x="1066800" y="556260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90540-E9C4-4DB0-4A28-AE1A6EECAD5B}"/>
              </a:ext>
            </a:extLst>
          </p:cNvPr>
          <p:cNvSpPr txBox="1"/>
          <p:nvPr/>
        </p:nvSpPr>
        <p:spPr>
          <a:xfrm rot="1480454">
            <a:off x="6706214" y="1382122"/>
            <a:ext cx="151759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Occupation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B2B334F-2485-49BF-3625-A5FBA73E8E03}"/>
              </a:ext>
            </a:extLst>
          </p:cNvPr>
          <p:cNvSpPr/>
          <p:nvPr/>
        </p:nvSpPr>
        <p:spPr>
          <a:xfrm rot="13196072">
            <a:off x="3257030" y="1823941"/>
            <a:ext cx="255167" cy="74398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79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ECB4F-3181-B24C-E9B1-88F511EBD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53A7-BB02-6A7C-2A38-78444BC9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Employment: Key Takeaways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9E2F-D72E-EB81-97F6-4310E6F98AEE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CE3CB8-76DD-E335-D6B6-F7D7E8C4B46E}"/>
              </a:ext>
            </a:extLst>
          </p:cNvPr>
          <p:cNvSpPr txBox="1"/>
          <p:nvPr/>
        </p:nvSpPr>
        <p:spPr>
          <a:xfrm>
            <a:off x="523240" y="976336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Construction, the MOST IMPORTANT industry of ALL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chemeClr val="bg1"/>
                </a:solidFill>
              </a:rPr>
              <a:t>, has about 8.1m employees. This includes craft workers plus the less important like </a:t>
            </a:r>
            <a:r>
              <a:rPr lang="en-US" sz="2400" i="1" dirty="0">
                <a:solidFill>
                  <a:schemeClr val="bg1"/>
                </a:solidFill>
              </a:rPr>
              <a:t>lawyers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i="1" dirty="0">
                <a:solidFill>
                  <a:schemeClr val="bg1"/>
                </a:solidFill>
              </a:rPr>
              <a:t>accountants </a:t>
            </a:r>
            <a:r>
              <a:rPr lang="en-US" sz="2400" dirty="0">
                <a:solidFill>
                  <a:schemeClr val="bg1"/>
                </a:solidFill>
              </a:rPr>
              <a:t>(but not CLRC employees!).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AEFB0-B642-762B-4930-03C52E48CC69}"/>
              </a:ext>
            </a:extLst>
          </p:cNvPr>
          <p:cNvSpPr txBox="1"/>
          <p:nvPr/>
        </p:nvSpPr>
        <p:spPr>
          <a:xfrm>
            <a:off x="523240" y="2620290"/>
            <a:ext cx="5267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Union market share in construction has two answers: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Industry: </a:t>
            </a:r>
            <a:r>
              <a:rPr lang="en-US" sz="2400" b="1" dirty="0">
                <a:solidFill>
                  <a:schemeClr val="bg1"/>
                </a:solidFill>
              </a:rPr>
              <a:t>10.3%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Occupation: </a:t>
            </a:r>
            <a:r>
              <a:rPr lang="en-US" sz="2400" b="1" dirty="0">
                <a:solidFill>
                  <a:schemeClr val="bg1"/>
                </a:solidFill>
              </a:rPr>
              <a:t>15.4%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b="1" dirty="0">
              <a:solidFill>
                <a:schemeClr val="bg1"/>
              </a:solidFill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Union market share in construction has declined (yes there are two answers):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Industry: </a:t>
            </a:r>
            <a:r>
              <a:rPr lang="en-US" sz="2400" b="1" dirty="0">
                <a:solidFill>
                  <a:schemeClr val="bg1"/>
                </a:solidFill>
              </a:rPr>
              <a:t>-13.3%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Occupation: </a:t>
            </a:r>
            <a:r>
              <a:rPr lang="en-US" sz="2400" b="1" dirty="0">
                <a:solidFill>
                  <a:schemeClr val="bg1"/>
                </a:solidFill>
              </a:rPr>
              <a:t>-16.8%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onstruction work">
            <a:extLst>
              <a:ext uri="{FF2B5EF4-FFF2-40B4-BE49-F238E27FC236}">
                <a16:creationId xmlns:a16="http://schemas.microsoft.com/office/drawing/2014/main" id="{AAA6C506-4C7E-FF52-FE82-070C4B47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100" y="3200400"/>
            <a:ext cx="3286500" cy="3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>
          <a:extLst>
            <a:ext uri="{FF2B5EF4-FFF2-40B4-BE49-F238E27FC236}">
              <a16:creationId xmlns:a16="http://schemas.microsoft.com/office/drawing/2014/main" id="{060E64C8-37B0-0F8E-1315-61A796F57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>
            <a:extLst>
              <a:ext uri="{FF2B5EF4-FFF2-40B4-BE49-F238E27FC236}">
                <a16:creationId xmlns:a16="http://schemas.microsoft.com/office/drawing/2014/main" id="{C3C49344-1BC5-D0C3-C550-C3BE41D69C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8200" y="54989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The Conundrum</a:t>
            </a:r>
            <a:endParaRPr dirty="0"/>
          </a:p>
        </p:txBody>
      </p:sp>
      <p:sp>
        <p:nvSpPr>
          <p:cNvPr id="808" name="Google Shape;808;p19">
            <a:extLst>
              <a:ext uri="{FF2B5EF4-FFF2-40B4-BE49-F238E27FC236}">
                <a16:creationId xmlns:a16="http://schemas.microsoft.com/office/drawing/2014/main" id="{4A23E903-71AF-71FA-8ECE-A9E231C31F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5133" y="1524000"/>
            <a:ext cx="5926667" cy="28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3200" b="1" dirty="0"/>
              <a:t>Competing interests provide the opportunity for renewed listening, deeper understanding, and joint  problem solving </a:t>
            </a:r>
          </a:p>
          <a:p>
            <a:pPr marL="0" indent="0"/>
            <a:endParaRPr lang="en-US" sz="3200" b="1" dirty="0"/>
          </a:p>
        </p:txBody>
      </p:sp>
      <p:sp>
        <p:nvSpPr>
          <p:cNvPr id="809" name="Google Shape;809;p19">
            <a:extLst>
              <a:ext uri="{FF2B5EF4-FFF2-40B4-BE49-F238E27FC236}">
                <a16:creationId xmlns:a16="http://schemas.microsoft.com/office/drawing/2014/main" id="{F73BD0CB-FE63-5AB0-E6E8-7A9C027D1CC7}"/>
              </a:ext>
            </a:extLst>
          </p:cNvPr>
          <p:cNvSpPr/>
          <p:nvPr/>
        </p:nvSpPr>
        <p:spPr>
          <a:xfrm>
            <a:off x="6898679" y="2747976"/>
            <a:ext cx="1408000" cy="2701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6E86B6"/>
                </a:solidFill>
                <a:latin typeface="Titillium Web"/>
              </a:rPr>
              <a:t>2</a:t>
            </a:r>
            <a:endParaRPr b="1" dirty="0">
              <a:solidFill>
                <a:srgbClr val="6E86B6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124084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3FD73-3B6E-DB30-E7FB-22D3DC040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F9411F6-992B-0197-7BFB-F8C045EB8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2286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17F7B-EBAB-7F77-5B8F-844B767E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330085" cy="4190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500F3-AB25-88B2-DE94-BAAE9C5C4463}"/>
              </a:ext>
            </a:extLst>
          </p:cNvPr>
          <p:cNvSpPr txBox="1"/>
          <p:nvPr/>
        </p:nvSpPr>
        <p:spPr>
          <a:xfrm>
            <a:off x="361950" y="2286000"/>
            <a:ext cx="2971800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One person wants to get as close as possible to a Taylor Swift concert.</a:t>
            </a:r>
          </a:p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1AE592-BC95-B569-4BD4-C3F1A5C893E4}"/>
              </a:ext>
            </a:extLst>
          </p:cNvPr>
          <p:cNvSpPr txBox="1">
            <a:spLocks/>
          </p:cNvSpPr>
          <p:nvPr/>
        </p:nvSpPr>
        <p:spPr>
          <a:xfrm>
            <a:off x="533400" y="218700"/>
            <a:ext cx="8077200" cy="66134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A Real-World Conundrum</a:t>
            </a:r>
            <a:endParaRPr lang="en-US" sz="3600" kern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65477-924C-F134-0D57-581D2DDD9479}"/>
              </a:ext>
            </a:extLst>
          </p:cNvPr>
          <p:cNvSpPr txBox="1"/>
          <p:nvPr/>
        </p:nvSpPr>
        <p:spPr>
          <a:xfrm>
            <a:off x="3163568" y="2744710"/>
            <a:ext cx="3010892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Another person wants to get as far away as possible from a Taylor Swift concert!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81561-2B54-390F-DC1A-DB033478CD5E}"/>
              </a:ext>
            </a:extLst>
          </p:cNvPr>
          <p:cNvSpPr txBox="1"/>
          <p:nvPr/>
        </p:nvSpPr>
        <p:spPr>
          <a:xfrm>
            <a:off x="6100408" y="3621873"/>
            <a:ext cx="272189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These two people live together!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C62BE-7F00-C434-380C-629A5DB39888}"/>
              </a:ext>
            </a:extLst>
          </p:cNvPr>
          <p:cNvSpPr txBox="1"/>
          <p:nvPr/>
        </p:nvSpPr>
        <p:spPr>
          <a:xfrm>
            <a:off x="271845" y="999483"/>
            <a:ext cx="8229561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Distance from a Taylor Swift Concert</a:t>
            </a:r>
          </a:p>
        </p:txBody>
      </p:sp>
    </p:spTree>
    <p:extLst>
      <p:ext uri="{BB962C8B-B14F-4D97-AF65-F5344CB8AC3E}">
        <p14:creationId xmlns:p14="http://schemas.microsoft.com/office/powerpoint/2010/main" val="1023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627FE-1ADE-EBCF-44CF-425646570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BC5B-D0E7-5A62-CAE2-77EFEBBB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The Conundrum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F5EDB-CEB9-EB6D-6D5C-A29B7BA95DD4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0AD43A3-61E2-4253-A607-E8899AA287D8}"/>
              </a:ext>
            </a:extLst>
          </p:cNvPr>
          <p:cNvGraphicFramePr>
            <a:graphicFrameLocks/>
          </p:cNvGraphicFramePr>
          <p:nvPr/>
        </p:nvGraphicFramePr>
        <p:xfrm>
          <a:off x="1232909" y="1384745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E76DCB-1A61-C536-8770-273989BFADCC}"/>
              </a:ext>
            </a:extLst>
          </p:cNvPr>
          <p:cNvSpPr txBox="1"/>
          <p:nvPr/>
        </p:nvSpPr>
        <p:spPr>
          <a:xfrm>
            <a:off x="533400" y="1295400"/>
            <a:ext cx="304800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The cost of living went up a lot for employees</a:t>
            </a: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B7C4B-C956-CBD7-6F80-26E1CBCE0AC1}"/>
              </a:ext>
            </a:extLst>
          </p:cNvPr>
          <p:cNvSpPr txBox="1"/>
          <p:nvPr/>
        </p:nvSpPr>
        <p:spPr>
          <a:xfrm>
            <a:off x="3040930" y="2733773"/>
            <a:ext cx="306214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The cost of materials went up a lot for contractors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E87D0-F88C-C31C-6EA6-C52C1A7E692E}"/>
              </a:ext>
            </a:extLst>
          </p:cNvPr>
          <p:cNvSpPr txBox="1"/>
          <p:nvPr/>
        </p:nvSpPr>
        <p:spPr>
          <a:xfrm>
            <a:off x="5638800" y="4114800"/>
            <a:ext cx="306214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These two groups of people work together!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1546A-DD27-3164-AE43-864407D40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F76F-0BBE-FA05-7EC3-909140E0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The Conundrum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A6802-A7FD-1711-C4BF-4BF85EB68AB9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B29339-07DE-475C-B76C-184FF03E7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176610"/>
              </p:ext>
            </p:extLst>
          </p:nvPr>
        </p:nvGraphicFramePr>
        <p:xfrm>
          <a:off x="1313430" y="1443335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F61F2C-30F0-BF33-188C-160DC5333C7A}"/>
              </a:ext>
            </a:extLst>
          </p:cNvPr>
          <p:cNvSpPr txBox="1"/>
          <p:nvPr/>
        </p:nvSpPr>
        <p:spPr>
          <a:xfrm>
            <a:off x="2151630" y="1541390"/>
            <a:ext cx="25908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legacy of price surges from 2021-2023 will not go away…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877155-11DB-F85B-EC05-4DA67CD7FFC8}"/>
              </a:ext>
            </a:extLst>
          </p:cNvPr>
          <p:cNvCxnSpPr/>
          <p:nvPr/>
        </p:nvCxnSpPr>
        <p:spPr>
          <a:xfrm>
            <a:off x="4867335" y="2003055"/>
            <a:ext cx="6858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1CCEF-6E9A-394E-4606-C8AA5C92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D488F-FA72-184D-36A1-1867C87C48CF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D5204D-2A6C-1E68-45C2-0B03F3EDE624}"/>
              </a:ext>
            </a:extLst>
          </p:cNvPr>
          <p:cNvSpPr txBox="1"/>
          <p:nvPr/>
        </p:nvSpPr>
        <p:spPr>
          <a:xfrm>
            <a:off x="533400" y="1295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High inflation put pressure on contractors to pay employees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Yet even higher materials costs made it harder for contractors to pay employees more</a:t>
            </a:r>
          </a:p>
        </p:txBody>
      </p:sp>
      <p:pic>
        <p:nvPicPr>
          <p:cNvPr id="4" name="Picture 2" descr="How-to-draw an Optical Illusion - Escher Cube">
            <a:extLst>
              <a:ext uri="{FF2B5EF4-FFF2-40B4-BE49-F238E27FC236}">
                <a16:creationId xmlns:a16="http://schemas.microsoft.com/office/drawing/2014/main" id="{E9CFA8EF-3086-FDFE-CC94-B2D39ED9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r="17758"/>
          <a:stretch>
            <a:fillRect/>
          </a:stretch>
        </p:blipFill>
        <p:spPr bwMode="auto">
          <a:xfrm>
            <a:off x="5029200" y="3487533"/>
            <a:ext cx="3761156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01048C-6632-4C52-D041-B8E518AB92AE}"/>
              </a:ext>
            </a:extLst>
          </p:cNvPr>
          <p:cNvSpPr txBox="1"/>
          <p:nvPr/>
        </p:nvSpPr>
        <p:spPr>
          <a:xfrm>
            <a:off x="533400" y="37338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Contractors and employees are caught in a </a:t>
            </a:r>
            <a:r>
              <a:rPr lang="en-US" sz="3200" b="1" u="sng" dirty="0">
                <a:solidFill>
                  <a:schemeClr val="bg1"/>
                </a:solidFill>
              </a:rPr>
              <a:t>conundrum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72E632A-B177-3DCB-7201-50E18AC2E6D4}"/>
              </a:ext>
            </a:extLst>
          </p:cNvPr>
          <p:cNvSpPr txBox="1">
            <a:spLocks/>
          </p:cNvSpPr>
          <p:nvPr/>
        </p:nvSpPr>
        <p:spPr>
          <a:xfrm>
            <a:off x="533400" y="218700"/>
            <a:ext cx="8077200" cy="6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en-US" sz="3600" kern="0" dirty="0"/>
              <a:t>The Conundrum</a:t>
            </a:r>
          </a:p>
        </p:txBody>
      </p:sp>
    </p:spTree>
    <p:extLst>
      <p:ext uri="{BB962C8B-B14F-4D97-AF65-F5344CB8AC3E}">
        <p14:creationId xmlns:p14="http://schemas.microsoft.com/office/powerpoint/2010/main" val="21553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FF91F-21A3-DF29-4E69-A4A2519B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B71D70B-FA84-4372-B7BA-6000C7BA4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816123"/>
              </p:ext>
            </p:extLst>
          </p:nvPr>
        </p:nvGraphicFramePr>
        <p:xfrm>
          <a:off x="1004309" y="1252732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F2BEC6-F741-90FA-2CE2-E9D80B17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Projections: Architectural Billings Index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EBB0DA-F883-AEA2-3FA3-BB047AE7D55D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DD3B27-FDA2-8D79-51B7-F3096D098BD6}"/>
              </a:ext>
            </a:extLst>
          </p:cNvPr>
          <p:cNvSpPr txBox="1"/>
          <p:nvPr/>
        </p:nvSpPr>
        <p:spPr>
          <a:xfrm>
            <a:off x="2758441" y="5334000"/>
            <a:ext cx="27432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Chart shows if architectural billings are above or below average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A8D0A497-DE96-2805-65DD-898170490482}"/>
              </a:ext>
            </a:extLst>
          </p:cNvPr>
          <p:cNvSpPr/>
          <p:nvPr/>
        </p:nvSpPr>
        <p:spPr>
          <a:xfrm>
            <a:off x="1600199" y="4370185"/>
            <a:ext cx="838200" cy="4533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8291"/>
              <a:gd name="adj6" fmla="val -30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86F81-F3CF-B056-E7E2-E3DCA0C132E9}"/>
              </a:ext>
            </a:extLst>
          </p:cNvPr>
          <p:cNvSpPr txBox="1"/>
          <p:nvPr/>
        </p:nvSpPr>
        <p:spPr>
          <a:xfrm>
            <a:off x="1670485" y="44122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2005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88E6BE61-50BB-CE69-EE12-F6E493E062E7}"/>
              </a:ext>
            </a:extLst>
          </p:cNvPr>
          <p:cNvSpPr/>
          <p:nvPr/>
        </p:nvSpPr>
        <p:spPr>
          <a:xfrm rot="10800000">
            <a:off x="6741160" y="4369684"/>
            <a:ext cx="838200" cy="4533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6762"/>
              <a:gd name="adj6" fmla="val -66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CEB61-FBA4-E5AD-84C4-23DBB3849A27}"/>
              </a:ext>
            </a:extLst>
          </p:cNvPr>
          <p:cNvSpPr txBox="1"/>
          <p:nvPr/>
        </p:nvSpPr>
        <p:spPr>
          <a:xfrm>
            <a:off x="6846174" y="44178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51B1E4-2DC3-6DC2-FB66-E8ED80955FB0}"/>
              </a:ext>
            </a:extLst>
          </p:cNvPr>
          <p:cNvSpPr/>
          <p:nvPr/>
        </p:nvSpPr>
        <p:spPr>
          <a:xfrm>
            <a:off x="5913122" y="2658032"/>
            <a:ext cx="441958" cy="27526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A8C297-06AC-F96C-27B6-2F924B587B5F}"/>
              </a:ext>
            </a:extLst>
          </p:cNvPr>
          <p:cNvSpPr/>
          <p:nvPr/>
        </p:nvSpPr>
        <p:spPr>
          <a:xfrm>
            <a:off x="6298787" y="2016127"/>
            <a:ext cx="547387" cy="171173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D4E6B9-61DC-0B9C-815F-F0C8A8823092}"/>
              </a:ext>
            </a:extLst>
          </p:cNvPr>
          <p:cNvSpPr/>
          <p:nvPr/>
        </p:nvSpPr>
        <p:spPr>
          <a:xfrm>
            <a:off x="6850555" y="2658032"/>
            <a:ext cx="921845" cy="12790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53394-B1B6-57CB-D4E1-38020703D85E}"/>
              </a:ext>
            </a:extLst>
          </p:cNvPr>
          <p:cNvSpPr txBox="1"/>
          <p:nvPr/>
        </p:nvSpPr>
        <p:spPr>
          <a:xfrm>
            <a:off x="5696609" y="3906305"/>
            <a:ext cx="91563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COVID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9A3F8-D1AD-8D00-E53C-EE8B13EF4873}"/>
              </a:ext>
            </a:extLst>
          </p:cNvPr>
          <p:cNvSpPr txBox="1"/>
          <p:nvPr/>
        </p:nvSpPr>
        <p:spPr>
          <a:xfrm>
            <a:off x="7247732" y="2219431"/>
            <a:ext cx="1779953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…a little bleak for 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E529B-DD4A-AFBB-0086-EBB6959CAE4D}"/>
              </a:ext>
            </a:extLst>
          </p:cNvPr>
          <p:cNvSpPr txBox="1"/>
          <p:nvPr/>
        </p:nvSpPr>
        <p:spPr>
          <a:xfrm>
            <a:off x="958589" y="6124955"/>
            <a:ext cx="113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AIA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3D9BB-AA8C-EB80-7FA8-0A9BD993D244}"/>
              </a:ext>
            </a:extLst>
          </p:cNvPr>
          <p:cNvSpPr txBox="1"/>
          <p:nvPr/>
        </p:nvSpPr>
        <p:spPr>
          <a:xfrm>
            <a:off x="5862530" y="1294282"/>
            <a:ext cx="1499427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Regression to the mean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EC2395-FA23-FF54-3BD3-03C548DA9F7E}"/>
              </a:ext>
            </a:extLst>
          </p:cNvPr>
          <p:cNvSpPr/>
          <p:nvPr/>
        </p:nvSpPr>
        <p:spPr>
          <a:xfrm>
            <a:off x="2388961" y="2753200"/>
            <a:ext cx="1058431" cy="202834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B1771E52-9AD2-E0DD-8D6C-47009CFAF906}"/>
              </a:ext>
            </a:extLst>
          </p:cNvPr>
          <p:cNvSpPr txBox="1"/>
          <p:nvPr/>
        </p:nvSpPr>
        <p:spPr>
          <a:xfrm>
            <a:off x="3415969" y="4449921"/>
            <a:ext cx="1356581" cy="36932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32443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5" grpId="0" animBg="1"/>
      <p:bldP spid="14" grpId="0" animBg="1"/>
      <p:bldP spid="18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4724C-4C59-217B-260A-171F60195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A60A-58B9-3DBD-B82A-4DF8D7AD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Projections: Key Takeaways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AD405C-8BCC-D22A-88BE-A7D3711E8888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4D32A-C21A-571C-425A-76146DE2BC49}"/>
              </a:ext>
            </a:extLst>
          </p:cNvPr>
          <p:cNvSpPr txBox="1"/>
          <p:nvPr/>
        </p:nvSpPr>
        <p:spPr>
          <a:xfrm>
            <a:off x="533400" y="1092948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The ABI (Architectural Billings Index) is known as a 9 to 12 month leading indicator of construction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The ABI was below average in 2025, suggesting reduced construction spending in 2026</a:t>
            </a:r>
          </a:p>
        </p:txBody>
      </p:sp>
      <p:pic>
        <p:nvPicPr>
          <p:cNvPr id="7" name="Picture 5" descr="C:\Users\Peters\Documents\Carey's Folder\Presentations\Presentation Resources\Picture1.jpg">
            <a:extLst>
              <a:ext uri="{FF2B5EF4-FFF2-40B4-BE49-F238E27FC236}">
                <a16:creationId xmlns:a16="http://schemas.microsoft.com/office/drawing/2014/main" id="{0C453540-8A52-0030-7161-47EAE13D6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82"/>
          <a:stretch>
            <a:fillRect/>
          </a:stretch>
        </p:blipFill>
        <p:spPr bwMode="auto">
          <a:xfrm>
            <a:off x="1202268" y="4419600"/>
            <a:ext cx="3278292" cy="17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BDD93-3FFB-54D0-818F-B6AFB1650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97" y="3889534"/>
            <a:ext cx="3934181" cy="2226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9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838200" y="54989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Dollars and “Sense”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855133" y="1524000"/>
            <a:ext cx="7772400" cy="1223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3200" b="1" dirty="0"/>
              <a:t>Making “sense” of the dollars and cents in the union sector of the construction industry</a:t>
            </a:r>
          </a:p>
        </p:txBody>
      </p:sp>
      <p:sp>
        <p:nvSpPr>
          <p:cNvPr id="809" name="Google Shape;809;p19"/>
          <p:cNvSpPr/>
          <p:nvPr/>
        </p:nvSpPr>
        <p:spPr>
          <a:xfrm>
            <a:off x="6898679" y="2747976"/>
            <a:ext cx="1408000" cy="2701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6E86B6"/>
                </a:solidFill>
                <a:latin typeface="Titillium Web"/>
              </a:rPr>
              <a:t>3</a:t>
            </a:r>
            <a:endParaRPr b="1" dirty="0">
              <a:solidFill>
                <a:srgbClr val="6E86B6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32569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302BA-29B7-3745-075E-C2B9DBC7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07DAFF-F679-5164-AE00-D24E9573FECC}"/>
              </a:ext>
            </a:extLst>
          </p:cNvPr>
          <p:cNvCxnSpPr/>
          <p:nvPr/>
        </p:nvCxnSpPr>
        <p:spPr>
          <a:xfrm>
            <a:off x="685800" y="1163163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AEA63D-CFB1-49B4-1909-95929AD7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9347"/>
            <a:ext cx="8077200" cy="107542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CLRC</a:t>
            </a:r>
          </a:p>
        </p:txBody>
      </p:sp>
      <p:sp>
        <p:nvSpPr>
          <p:cNvPr id="7" name="AutoShape 2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>
            <a:extLst>
              <a:ext uri="{FF2B5EF4-FFF2-40B4-BE49-F238E27FC236}">
                <a16:creationId xmlns:a16="http://schemas.microsoft.com/office/drawing/2014/main" id="{10F713F8-A0C7-996B-2777-F37F44D63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600" y="-10461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>
            <a:extLst>
              <a:ext uri="{FF2B5EF4-FFF2-40B4-BE49-F238E27FC236}">
                <a16:creationId xmlns:a16="http://schemas.microsoft.com/office/drawing/2014/main" id="{FC096526-9578-09DD-84B0-90ED0DF554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-8937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>
            <a:extLst>
              <a:ext uri="{FF2B5EF4-FFF2-40B4-BE49-F238E27FC236}">
                <a16:creationId xmlns:a16="http://schemas.microsoft.com/office/drawing/2014/main" id="{60906267-A8C0-396F-2104-0285219D05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-7413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data:image/jpg;base64,/9j/4AAQSkZJRgABAQAAAQABAAD/2wCEAAkGBhQSEBUUExQVFBUVFxUUFRUWFRUUFBUWFBQVFBUXFRUYHCYeFxkjGRUUHy8gJCcpLSwsFR4xNTAqNSYrLCkBCQoKDgwOGg8PFywdHBwsLCksKSwpKSwsKSwsKSwsKSwsKSksLCwpKSksKSwpKSkpKSwpKSkpKSkpLCw1LCksLP/AABEIAOQA3QMBIgACEQEDEQH/xAAcAAACAgMBAQAAAAAAAAAAAAAEBQMGAAECBwj/xAA/EAACAQIEAwYDBgQFAwUAAAABAgMAEQQSITEFQVEGEyJhcYEykaEHI0JSscEUFWLwJDNyktGCovEWQ7LC4f/EABoBAAMBAQEBAAAAAAAAAAAAAAABAgMEBQb/xAAnEQACAgMBAAEDBAMBAAAAAAAAAQIRAxIhMUEEIlETFTJhseHwFP/aAAwDAQACEQMRAD8A9X4Xx1HQa8h+lNI8Up514Pw/j7xgX2qwYPtsbb0Aeuhr1uqJwbtqG+I1ZMNxtW50AN6yoI8SCKxpqAJb1rNQrYmomxg60AH5qhnxYUaml2L4sEUm9VfF8WdyTy9aALNNxYdaFPGx1+tVj+PDiwPi9ags41NvnQBbTxjz+tcniR6n51UoOJZrhRqK4mxU4BOUfOgdFu/jz1Pzrpcaep+ZqkwcXkkU5B4h1NQ/zXFq2sYt6igKPQFxh6mpG4jlFyfrVJh45ON4/qKLk4xnQqVIJHlQIdR9to8+W/lerDDjQwBBrw2Xg8wfMAbA6V6F2Vx8jQjOCCNNfKlYF5WepVekqYuw1rvC8VVr2O2lMB1esoKPF1MJxQBPetVC01b7ygCS9BcQb4ff9qI7yguIv8Pv+1AHhRAddOlLsR4NBzojh3C3sPH52qXGcHJsSxHyNMAnBTWQEHWmsHHSu5pGiqg+O9qHxeLAF6llRReYu27qLC1Ry9u5uRFeavxRzttUJ4k/WimFo9GftrMfxD5UPJ2um/PVA/j361y2IkbnRTC0W7GdtJNs1/auMJ2klYam1U5FYHU3NELMw50Uw2RbUx7Brg61K3GpCNXqnHEv1rk4h+tGrHui3Q8SZDdWsaIPHJSLZ/oKoyYh77mio2k60qYbItmFxzIbqd6Z4PFzzOEjBdjyVbn1PQeZqoYGCR3VFN2Y2Hl1J8gLn2r1XgeITBxZIwt7eJ2+J25k+V9hy+dcuXMsfrNIpy8IIezmKzDvWjiXcnMHYeQUc/e3nVmw/ZjDhLsGbzZyD9LAfKkE/EGfxbm/PTbmKKTiTiNAxB+M31vfNYX9hXB/712X4Nv0QrE9j1Ynupig/Kyhx87g0pxXAsbADkCyr1j3/wBh1+V6cYHjJ2Ov0+lOsJxFT/f6V1Y/qVL1mUoNeHmUvaGbUGwOx5EUz7LcbGsbfFvfrerZ2j7LRYtSy2SUDwyDn5OPxD6ivNo4XglIcZXQ5WHn5HmOYPSuzajP09DGIqeHG8qrHDONZ11FuVH/AMXatLIHc+Ntaihihbeq1ieIgp6UBHx7NoGFx50xF0GLHWl/EccNNev7VVH4wwvrSvF8XYkann+1MQkfhuUFgTt+1VXF8UkJK8qvGJ/y/b9qokg8Z9aQwvh8DFNFLGuOJ3ygHTyqwcGxAjQgjfaknG3zEnqaXyUvAeGMFbUNMoBtROAXWocaPHVEAfd63qYA1sLXYFMRwForBYPvGtUNqZcE+I0ASPwhRpW/5KtqOnh1rQawNACnBcLBJpqnBx1qLhfOnmCgzOq9SB7E61hklqrLStjbgPARDCW2klFs3NI9zboW5+goqOMXFtRuB/frTHEENpysPbS36VwsNq+Yy/Xx3bb/AKPThipJAqTXbKuwHTr0+tESbD3/AOf3rpUsKFfiUQIXOtydOnz2FeZmzfqusceI2Ua9Z2DY0Vh8WRzoKKS5YEWym299LAg+4NdE2qVlnF9Y9UWzhuNvak32gcODR9+o8SAK/mhvlPsdPRqk4XLtTbHwCSMoSPGrIRpexGht5EV9J9Nnf6dnFlh0qfA8KDADztejIoNKj4DGViyNoykqw6Ef3f3qe9m9a9eErOSSOJUGQiqf/KgJMwJq24ttDSRlrVEA2MOQXvvSnHT6i3n+1H8feyikE8w09/2pNiHeL/yz6ftVJw65pT61bsVjAYzbXT9qrPCsOxYtbnVDHhIWPzpHxXYVZ1woMJJqt8SiuL1N9L+CLAb1Bjh46nwUgvUWMF20rQyBxXQreSuhHQBoCmXBh4qACUx4S4Um5oAdEDnQ2KWwNczY1etC4niClTSYGcJnAvVk4RMO+j/1VU+DTLc5qcQYoJIrA7EH5G9cX1CuLRrDjLvLjFQ+I+o9dqHl4vrYZbEXBvqQUZgw/wCoZSK7x2DzsCDoVIP0ZT7G5rqHhyXPhzBrXB1XQ30B2119zXxKeOH8us9d2/BPjS0mdWUlgFYmx8GUcsxAyta+uvitYkUybDtIY3KhbL4g2uZWAuth0315+9MJIQSCVBI2JA066mu4I2PxW3Y6X+EEkXvztvQ8z5qq/wB8G6roDDgljJy3ANtL3AtfbpvRMOJCgnIrH+q5HyqaPDE7D51mOlgwqd5M176KgF2c9EXn67DnSw75J/a7YOSXAvh80k5IIAspykLlA8rj+9KLga1u+kj7yM3F2GfJfW9tbWvvXlva/tri5YSIz/Dxk2tGTnt/U/P0FhVI4Li50kMiO1wDnO/hJAbMOe497V9Pg+imoXKVv/v8HJPJ92tUe58axyMVeOVSVLK4swBF7rYlbE6296jkkuAap5kc92zG4JuDcfUDbbnVoikulejhi4qmYZF0lxbXWlTUbJN4NeVKWxq5rXrqRzsC7SNotVyZb1Y+P2bLakkkBAHv+1J+iCR3ZJHlzreEwozWXakbSHu787UXwzHGNdaYyzTJaEg0ow3DWkFgNKZLNniuahOJKqAulJlI5i7FXOrAe1GJ2CTnJ9BQYxb/AJjXYxb/AJ2+dTsVqHwfZ/HfWQ29qLf7PoLaM3zFJv4x/wA7fOpFxb/nb509hajMdgIfzn6Vh7DQr+Imlv8AFv8Anb51n8W/5m+dLYeo5g7H4bmAfc0W3YrCsPhA9NKrX8U35j866TFSfnb50bBqWD/0FhQNAR/1Gox2GiHM0oTGP+dvnTngMoLM80pWNLaX1Zjew01tp+lZz6qHVDjDYDN1AFgLDTTS1/SiXwVtBtSzF9rr6QoAtzYn9bVTO1uIxE9y2I7qFVzPa4BN7Wyrvy013rw/22EeLv8AbOtZJSLvNiYlvdxm2te598tyKDxPaNY1JWNnbpfKD5cyR8q804TNPGbxq8kY3ZiFXUX62B12ubc6fnibMOhA/X9a0/bsUGtlZ040pq+nPFO2mOLWLQYROoXPJb3zH6CgMGyzvnOJedubNc+2o0HpTHBwRly0qls1gbklTY3sQNN9beVMXQN8KhVGwAA+ldsMWPGvsikEcTsW43h/ewvGBqRdfUUg7N8LKGTvVK2KgA89M3/Hyq7cPwt5AvXS55Ub2k4aYlDgXBQLb+pP3IIrrSuDSMZJLLFsrbNle34WB9iBf6WB9qsPDZfBrSA4SQAyv8JAsbGwZrqFzbM1rk26U74cPBU4YuK6P66cZSVfHDnETFXJI8NVfG4tGcldKtuKYFT6VRcSl2NutdB5jC45CRuTUkj6D3/auMGLLY11Ppb3/apZInnsFHtRLygqNOlR4/AHOijnbSnx4E+TRRt1/wDyrGRrOFiHrtUeIxANqris/esrH4TtTtNhUyLiSNPWKepqKQ6ik3afGMijKbVBb4ixAjqKkUjqKoXey90HzGoYuJy3Hi5iq1J3R6KPWtgDrS3ETEYbMN7VTf5rNf4jSSsblR6IVHWulewtevO/5pN+arV2axTPES29DTQKSY8VfOpAg6iqBxLi8olYBrAVxhOJzu1s1PUW6PRcvQ1JDqcp56j1Go/Sqh2d4jIZyjm9qtYazDyIrKcToxS7Z3jJXcZToPKooYAPwkja4pmkYJ8t6lwuOSzIBl0JvvXMl09a4pAMMDaEoVB68/8AijMlhQi4aRSQisczFixJNyRuSd/2ouEsNJLfPUeta6maypcBcRJYXG9WHg/EExmHaCT41Fxtc6bjz8qq/EN6HwExWZGU2Ib6VpFanNlamHcbwpjlSDMSilmA2F/hvblp+tGxeFa57VX/AI1T+ZFce4sfqDQ0+IrVHDNtvpBxbG5UNViFtaM4tIWNhsKXRy+KrMGMDFe1dTrt7/tQMmM8VhXM2J29/wBqloQykP8AiY/SrureHYbV59hcT3mJQivRI08PtVobPMJbHEy/6qNibaoeO4PuZnb8xBqTDtcA1Ei4m5txSHtZsKeuLuKR9rthUr0qXgIzf4VfQUCg1HqKLyFsMAOlBRRNmF+orUxLvix/hfaqaiVdceP8KPSqbFh2PSpiXIwpVo7Nf5R9KrTYV7cqs/ZpLQm/SiXgo+lb4oo71vWpeDr957VFxFCZW9al4XcSe1UiWHcFa2Lf2q2l/FVO4Of8U9WvNrWM/TfG+DbBzaFeoI+lcpC2a0VkFvE5Gdr9FB0oSFtQNr0ZJiDEdRqR7H08qxarw7seT8ncfDkk+OSVyN7kgeyjSsmiSLRbD0/egRfNfMQW2AJFDYnEtuxv51aiOc+BONluN/WlqzHNcb1EZ2bbQf3tXRGUa0N/BkunoiYeHGYeOV2KNGSlxb4WNgCDvY2NvM0i4zw1sPIFfVW+Bx8LD9j5Uhi7Tvhwip4wzA+AlvERogy65hubX1NuVXCLtVh8Un8JKSHkGq3BEbjVQCPxiwPltXVHE9e+nBkyLbnggxXCWUZk8QO68/akeGwgd2uLHpViTAYzDkCSMvGPxp94tvUaj3AofiEqCQOtrnQ2oom7FUXZ9mOhtQvEeGGJgCetF/ze0hsba1Xu0nGXMo51NdGG9mV+/Qna29XybjBDBFF9N6osWLygWFql/nD3veiytRj2mwTWzmx8qAw58IofE8WdtGa4qZH0FTJlRVEjHWkXa3YU5Z9aSdqmuBSXoS8OOFP90KBxsv3g5aijOG37ugsXGe8BtzFamRceJN/hB6VS4pT1NW7iL/4UDyqnop6VCLkFCdrbmrD2ekPdn0qtqDban/BWtF7US8FEU41iJCa1HPY3rMb8TUJHvVEjLgct52NWkSa1UeCf5pqzZtazkumsXwYQSeIeopt2gxAEa35a36ADlVfw7+MW6ii+LYkrO6O6I0aZgDJlbPoVCmxBN9bG23lVQhb6E50uA+HxjSJcMosSNrkf3pXE2HH4jm/T5Uh4BxZmxMqyG+cAkm3xLexuNNQbedP5UtXPktSpHXje0bZH3wW96UcQ4mDoCVN/iADAKRuF3zfpXPEsaVK5DobkMBuditjsRzHO/SsxihY+9/8AfOjJb4BbR/M/3yNdWLFr1+nJlzbcicNO2DJWM2drMHveynqddTzA663ofDMxmMtnjEfjc+K+fUnXS1/Pr50OhkaPRSwU+FrAtfoDudelNcWMRCixnvL6O5HjBJ1W9rjz16CulHKWHgv2m4k+CRlAUXzhdFUciikXPK9xf21s2A7S4XGm0sAJt8dxmI2vdbEehvavM3xjJFZkQs9iS8fiCjYHbT/k0Vw6RQhi7iPPLZ2Yl0KKNUyEG99bkc7gU6Qi9Y/7Nlb73CzqwOuR2Bt5CRLj5j3ql9ouzU8bgPDIN7FVLqdtmW4p9w3Hy4QoIgZZGILqrBu6BGme1lDcySDodeVXOLtOkkas9438QYKrm5BA1yWANQ8Y1I8vmwTL50Cza1buHYC0RMnTnVPxTDvWtteueRvFmnNGxPpQBNE95tUFkxk8VJu0jbUwEnipR2hk1FC9FLw64diDlA5URLjxmtl6Urws1lFqmVje9aGZZMXLeIUqjCn/AM1LJxBclqHhlWkimztkXr9aOwDjJQMrLapsG4C0SCJDiHW5odVB2qWQAk0TwjhMk8yxRLmdtuQAG7MeSjmaaRLIOFJaQ1cMB2cxM9ikZCHUO9kSw3OZtx6VMnZeDATqcRMs77mNBaNDyzOx8fKwt0vUva3t8ZEECA2v47SWLflTQbDnyJIrRY76yXkriAsLiP4bEfHG3d3LOjB1B/Cg2JuRqelJe1HaD+LczSKFOUL90QVYFr5iW1HxelSLhGBVUQ5V+9lZwr3a+gzG1h09KXYiFY4/jUB7/dgZguYgEq+4BNjlBI8NatUuGadvon4bpPob3tbqKsXHMVeJVvYv52ta37kfI0Dw9EWUlQQpHhG9uRGuuhvpXcszZzLltkOWMFL5mB0C6WOt9vOuZQud/g696x1+SeCRLsAXkNiVsrFkkADM7AfhBP0PWl2Hw0zy5Q2QkEtIzWUINzc7+XPpzo/APNGHnBiQsTGCzBGB0LMEU6i4O/SsOFVYATPHeTQizEhF0t6Wt/urpSOVs5wHDs0pZmjVVGa5k3AGi6c7a2tvW8Hw6aSTQEDVmyyCwUHa2Yf0ityYWNIVUTJmfxOCjLpcEa8wdPka0cAEi8MkJaTT4irBB6jn/wDbyqiTrEYqeSW5MlrEi5Fiq6gXPM/q1d8IM65pD3ng15fEx01J63+lBPw58lroWYlsgkBOVdiBtqx/7Kmbh8ohCmxLHOVMl2sPCmlz0Y0APOF8dxKtnKNkjJd9Fcsx/N1228hUuI7cq7FmjSMn8NnT5ZSL7/3eq6+Gliw48Mi94xPhJIKr/pJv8K/OpcHjsiAyMpLXt3qKSANNMw63PyosdBeI43M6Zdha1LwlqdYzgckVhIhS+1xofQ7Gl+Iwx5WrjabOjiFc+NANq5bG+dbxGDY8qDmwrAbUUKwlcXrqajxLK25vS/K19q1JC2+tOgsLLoBW4MUgOtLCjdK2sZ6UCHs/EIraL9KBM4vcUKsbHlRAwzWoA2ZCaJgnIFqGjw7X0FFRYFzyoAsXZ/s6ssZmmcpGCVAW2ZiN99ABVv7McLESTvhPvpGUKqt4ZFA3K2Pit8RA1NhpVY4EJDF3BGmbOhOgB5g+RsD61s4zEYSbNldSDr7G4IPXoaOrqKSUlTJmeUuXEZXu92dbuz3vdjJ+Itr7VCjSreWSRczXyLZHNzoWyqNBrptXp38nwnHMMsysY5hYO0dgwa3iWRdmB5Hfzqh9oezkmExYM8BaK90lMjNGwVdAbDwnT4TaumORMwcGhFOkYYRDOzXu7eBbud9Tc+EfvUb4pWlJjiW0akrfNL8Oi6basenOpMJxEjvJFjiBANrJnOZzYfvyrYOI7o2LgP8A6YwVTpsT4v8A41VkkPBuEtOzRuwhVyXBy5WYiwsobb4idOnnQ/EcPKLRB2EatkRicqEK1s973F7rYeZrc2AlDpmBuilj4xmF9dfFzv19q3w7h15VEkyIy+Iq7FiLAuToepWprpRJjcAmdYhPH4QqAqrMLnckg+/zrrEYOJ51QTEqth4Yj8K6nf5e1bwkUZd5GlPgDNpExBLaAD2vXOCWJY5JC8pJsqkIo1be+b2NUI4eGKWcjvZLE2H3V/CN9APU+9c42FJJbJMu4QZkYaA2v6XzH0tUmBWFUkfNMLDInhU6m3ly8P1rOF4eIB5DMQEU5c0Z+KxNr6chb/qpAQYnhgecJHJEUBEYbNlAyjU2N+eY1DxThz96ciq6qcimMg/CMotsfivtRXBuHDM7mWElVLasbk63/Ruu9B4HByCZSVYa5iUudhmPwedtxQHpPxWaSMol5FyKAAc2502bT8I+dbxMKYg2nlcCICOMqNwNWJtpvWQ8WkbE/wCZmAfZgCcqai+x2T60NicO857xGVgxJ+IR2Ym5v8x6C1Syke5WVo8rBWQgXU2ItbpakmM+zuGXxRSPDf8ACfvFH1uPmaa4pu4UMSSmljYEjTY3qOHjyA319bAfpWVbLho+FQx/2a4pdUeOTyDZG+TafWqzJwObvGjKEOuhUjUV7phMSrqCpDA1Fj+GrIytoGUZQ1gSVOtj1A5dL1n4M8MPZyb8tcf+mZvy17I3Zw30kUeqkGtjs30kGn9Jp2FHjS9lZvy0JJw1lNmFiK9wHZtr6SL7qRSTF/Zk0shZp0UHohJ/W1IKPKP4U1Ph8IzEBQSTsACSfYV67hvs9wUADSZpT/Wcq/7Ra/1o2DFwRnLhIULc2VQqj1fnSsdHnvDPs+xbjMUWFfzSkL/270yl7MQQC8kzSHoq5FPkN2P0q3453KlnbM3IDRR6D/mqPxrivdyZBZ5yL+L4IVtfM/Ww1tTjchPh2/GhC6RpAozgm2hdVGzyE/Cp136VLge0YxWdUAZ0UsFYZkcKdQOdiKouJxhJYBicxu7n4pD1boOgp59n8P38smwSFr+rkAfoa1cFRGxf+wiqMQZoh3OcLnjGscisbDLfUMrAixvbravSsRhkkQo6h0YWKsAVI8wa857OYcqkempYyeihiwq/YXH3AB0rP5LZQO1/2aSiNjgHIBbOYCQDoLWjc7/6SfevMOM8Km7xInUllshVmBkG7NodtM1fTYN6Q9puxWHxovIuWUCyTLpIvlf8Q8j9K0jOuMhx/B854zAyFnYgW8CZi4AH4je5vpc0Tg4EVJJGmS1gi5AWY5iL2F+gFNe1H2dYrBE3UPFmd++F8t20Gbmp1O9KXw8YSOPvhc+I5FLLdvhBPPS3zrZdIfDswxLAPvWvIxY/dG+VdBrbmda6xvcLHGmabYu3hUC5209L/Ku8Xh4WmWMTMyrljBWM7D4uXmflXGLSCScjvJbZlQeAbCyn8P8AqpkmsckKxRoHmBsXN1Ui7bbDzP8AtrU2HjGGULOt3a5DqVNhr5clTlzrniyxNM+WYi1lGZOgt0H4iak4vwzxKscsThEA0Ntz015KPnSGcDhbfwhKmOTO+UhW1sNOYtyehuGTyQMz3ePKugPwk/EQL3U/CNutZxTh8kaRAob5c91Nz4vTUfEflW4eKSJhitw6u9iHGbQEDffZDvfepGZheJOVfOiSERsASpzZn8AsdRfU0rwqSalEDDQXYhdR0v8AL2pvhMbCIyzxZLyICyNbwrqwAFtfEeR2pNxOb7xtci3JRblQFJ8udwflSfpS4fQWAxseKhOXbKA6H4kJFgfNSdmHvY1V8bgniYhdhupH6GlvDMVKsiyRMug8LoysCCBoRexB1uCKtcvFoZorzFIZRoRmBVvNSCSB5HUX5isGnjfDW1JdAOH8QaI5lvY/EutvrVtwHEkkG+vQ71S0ktqpDL1BuNfOiYZLHT1qm1ImqLrex8vOp0qsR9ocgsbyH8igu302965biWMl0jjGHX8zm728lFZOkVRZsTikQXdgo8zSOftSz3XDoXO2c6KPego+z6k5pnaZv6jZf9tMgABYAAdBoKhzL1FX8laRs+JkL/0AkL7nc0yUBRZQFA2AFgKxmqCSSpuxpUame9U/GKiYm82VGdWjLOPu5QdrNybQaGrLNLS/GAOLMAR0YBl9wauE3EUo7FO4p2PkBzQoWU/hUhh7G+1XLsl2X7nDKrrZ3OeQczb4FPQAb+tGcB4TAnjTKDzAL2B/0k2FMsZxEIumnnzPoKuWVvwlY6CISBIEGrtqx/Ko/QbAU5SlXBcEUUu3xyanqByFOI1pR4EgqCYijUlBoBVroG1WQHSRhgQQCDoQRcEeY51Qu0f2R4eaQTYc9xICCVAvE9v6fwHzGnlV3inqcGmm0B8547sjPhmkMwCyKAULErnJJBZLXV+Xz5UswHCJMzvlY5FL6FGuTm5Gx5GvpTinCYcTEYp40lQ7qwuPUdD5jWvKu0f2QSYdJXwDu6sv+SWIkAs2iNcBxrsdfM1qp36ZuP4PNMPhnaYXBBzZjdH5HMdr6X0oXFTd5IbgXYgAEgcgo3A9aYYDiM0UkgZpEZFe6yLYg3UkEMtwdKiwHFmMi5u7cDU5l6KRrY+fSrECYrFOshy5lsFAA1GgvtqNzRnEeJBu7SSNHCKLsPCxJGpPnbXf8VcJjI5JsxhXxMW8LFRa/kNrAVDLJDJK/hdMzZQVbNYaLtrcW8qlDOsdFEyxIpdRlaWXNrlBN9PM5rb1qaXvUQrlRRcDQZjawJYncm1RcQxUbGZQxK+HISMuq38txc29TRfC8SBEFjjTQm5YZmNwLHfTnpSQz11uzeGdR9yguBqqheXlUB7E4X8p+dd4HtDh2AyTx7DRjl+jW1ptDMri6sG9CD+leftJfJ10mKcD2Mw0RJTvdeRle3yFNI+Gxj8N/Uk/qanFdA0m2x0kZGgUeEAegAH0rq9c3rCaAMJqN2rGaoJHpgZJJQsktZLLQM0tUiTJpqGZq0TepcJgmkayirSJbB43YMMl83l/e1WbhHCGYiWbcaqu4v1tRnDOArH8Wp6f8nnTlVpARxpzNFIK5AqRRTEyQCt2rFFd2qyCPLUsclay1sLVCJ6xTXCGuwaAFPH+y8OLRg62cqUEqgCQA8r8x5GvFu0/YrFcOMkkkUeIgytaZFItci3eJqUOm+o13r6ABrGFxY1Sk0JpM+UOGzxWdmhFguhVrEc/LovzqDCpGQSGdGVWbUZgSBYa68zXuHbH7G4J1d8IBh5WOYqLiFzoT4R8BNtwLeVePcU7PvgjJHPmhktlVZBcMPzJIDZluRqL7a1alZLQkTDgYdpSbkkqo6Eblh+//Io3B4qOMaqZCwUnkF0vbca6/SluHcgsikMGGttvW/KiMJhTIlwQLErrvpr+hFOIMMw2L2qz9m+IshYrcfCbjrrb151S8OKsfZ+crIAdVchT+xrjmuHTjavp6hwPtAswCvZZNtNFb0vsfL5U6yV59/L1O+nqL/IirJwfjmQBJWzLsH1LD/VpqPPeudM6JQ+UOyK0aJEYIuDcHYjUGomjrSjEGkoSU0e0dQPDQAqmND5Cab/y8nlTPB9m+Z/v2q0hNiDB8JZzsdfr6VbOH8MEa6DXr09KPw3D1QaD350SIaqiLBViqQRUSsVdiOnqTYMIq7WOiBHW8lOgsiVK7C12Frq1VQrI8tZlqS1ZagDjLWWqS1atTEaFbFZat0AbpfxvgMGMiMWIjWRDybcHqrDVW8xrTCsoA+fe2n2K4jCM02CLTw2OZLXxEa+QA+9A8vF5c686wCFC1xcX09Re+h9vlX2Naqj2p+z7BYqUSyRWc3zMjNGX21bKfEfPeqToVHzzg8ML86dYbDDzrVZWTLRc+z7mZWz6lWAB2J059TT3DcPQsARp/wCaysrll/I64t6D3DRBQFUWHSp2SsrK0MCBo657sVlZTAZ8Jwy2zc/09KahKysrVGbNha7C1lZTEdWrdq1WUxG6ysrKYG7VlZWUAZWVlZQButVlZQBlZWVlAGVlZWUAboPHjb3/AGrKygD/2Q==">
            <a:extLst>
              <a:ext uri="{FF2B5EF4-FFF2-40B4-BE49-F238E27FC236}">
                <a16:creationId xmlns:a16="http://schemas.microsoft.com/office/drawing/2014/main" id="{2956A27E-6549-4226-88EF-6F3E63A872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8800" y="-58896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22" descr="data:image/jpg;base64,/9j/4AAQSkZJRgABAQAAAQABAAD/2wCEAAkGBhQSEBUUExQUFBUWFhwXFxgWFxgaGBcYHhoXHBgaFxgaHCYeGBkjGhgcHy8iIycpLCwsFx4xNTAqNScrLCkBCQoKDgwOGg8PGiwkHyQuLywsLC00LywsLCwsLDAtLCosLDQsLCwsKS0sLCwsLCwsKSwsLCwsLCwsLCwpLCwsLP/AABEIAMIBAwMBIgACEQEDEQH/xAAcAAABBQEBAQAAAAAAAAAAAAAFAAIDBAYBBwj/xABLEAABAgQDBAcEBgUKBQUAAAABAhEAAwQhBRIxIkFRYQYTMnGBkbGhwdHwFCNCUmJygpKi0uEHFSQzQ1NjssLxRFRzk9MWNGSDs//EABoBAAIDAQEAAAAAAAAAAAAAAAMEAQIFAAb/xAA1EQACAQIEAwYFAwMFAAAAAAAAAQIDEQQSITETQVEFYXGBscEiMqHR8BQj4TNCkRVDUmLx/9oADAMBAAIRAxEAPwAykRImIkxImNAUJBDxDBDhHEXJBDhDAYdHHXHgw8GInjoMcdclzR3NEWaO5o465MFR3NEOaO5o4m5MFQ7NEGaO5o465NmjuaIc0dCog65M8deIs0dzRxNyV4z+JJBmrfg/7Ig5mjP4zICpigb6egjF7Z/oLx9maHZ7/cfh9iPFJaV01KCAUmrlAjcQVLB9hh3RhZp58ylUbPmQTvH8U+kNxJLU1Pyq5P8A+re+LPSGgJmSpyCEqQWUT93V+bXH6UEvkoU6y/tSv4NK5yearOm+bf8Am+gWxlGanmJDOUsH7xGMllKPq5ZckgLX7k8oK106ZUIWsbEpIJB3qI3Dlz+QAoe2O8esZWMq8atGVrLl3q+47hYcOnJX159zNthmaXKSESAxAL9Yl1EgXLh3MOqBMWtJyFBALNMTd2dzlPyYloZf1SNpfZG8cOQiUIZabkuDqX4R6WKtFJGNKXxMoijntZWXXVbtc/4UD5vRmYh5kqYOsd2ACUnizWBfkxeNK8KIqUY1FaRMKsoO6MRW4jMWWUhlWSp7MRygrgA2h4+kcx8fW/oj1MR4bVCXtK0B9WHvjzVN8PGPM9nubLefD6LdBXE5lgkam/w9vpEiZGWXl/CfNrxDTp6yYVHQX/dHleLq02jbw/7jlWfPReC+5m1XkSp+b8TyMohRMpF4UeeubpuUw8QxMSCPaHkx4hwhohwjiLjgYdmhkEpGATVB2yvo4V7gWgc6kKavJ2JSctihmjoMSVdGqWWUG4HUEcjELxaLUldEO63JHhPDQY68ScOeOvDITxxxI8deIwYdHE3HvHXhjwnjjiQGOgxHDhHHEgMBsS/rD4eggtGZxPERLnZV5iVzMqWDtYM/n6xi9spujGKXP0TNHs+3EbfT3LdcgKpkDME5JyJhfghYW3eQIkRSLqtqY6Jf2UixVwPIevqJrD9WJjFsyBycrSA798bAqgWBpyxUE6vyxskuTst31CYmaoSeTd7vp3GYwmoKJVRTL7SApu7f7j4wIpO2O8esGektIUzEzk6EZV+g8w48Iy8nFUCZlLhTFWlsodvEs/iIQxUJqqqdr5fS90O4eUXBz6+vM9IoalPVpDjSJutBWlue48Ihw6Y8pB5QqqqyrlhicyiLbranlHqV8qMJ/My88J4YDHXi5QzHS7EUyCFrdmAtxdXwiBNQBLUcuZjp3Nyi90gQFTEv93/UYD0ildchCSRmVcs4yiYlx4i3jHka6TxcordvfxN+hpRTfQKTVz5TTkgqlqSCpDbSLbx7xpBfD8TROS6TfeN4+Ii4TGS6VYUEZVy3RmJzhOhs7sNN7ta3ntzhLCxzQ1jzT9jPjKOIeWej5P7mZmpue+FAivqFiYoCchItYociw3xyMaOHk0nf1+xqusk7W9D0xMPEcCYeEx688wxCHRwJjrRxBaw5IMxLswvfS38YMUvSaTMWZcuokrWPspWFKtrsgk+yMfjVSlEheZeTMCgKvZRBA0vHktNQJZJOyoG7am/H4Ri9pYfiyUnK2hoYSm5p2PozEkKmJyhBUXcFIJAI1uzXEZ42LGxjK9D+kVYqaZfXzVyko2gpRIR91lG78n0eNQTDPZ1OVOllbugOKioztzHPHXhkdjRFR7xxS2hsNm6eIgNebhTlJbpBKUVKaTLVLKMwgJFz7BxPAQQn4GtKXBCuID+8XivSzE5WQrbYKUHS7D8LE5X4/wAIKqrLO5sNyST7NfCMiv2jUjlyRG44Xe4ACoTxYqqRRdYScitoFiGHMG48YqxswmpxTQlKLi7MfmjvWQkyFHQE+ENyxa6ZGo/PAKvT9avmQf2R5wekTJQU01eVwWDKL25DiwZw8TTejwmysyGKlXStzlI3OltD5jm18btZcSlljun99PE0MFLhzzS2ZmFJzSeqPZdKubpUlQv3pESzscmJ1AAJ11t5RHNOQEK1TqOG6/C8WZ+HlAdQ6xGqg108xvy+2MbDzxcoNxbyr07jTqxoKSzJXZQqselzGlqWCTcDKd2+wiqn6OFWSHy/dVpo14djWHoSUzJaWDNZzrzNxApCnzd3vEBm3Kd87fff80DQilHa3caFePy0ABU5KLOxWAW7oiPSCWb9a+W77RbQcO4WiGi6HCevrJjhD2A1U3Dgn1gz/wClqdJSAksosRmOjE+oEbEMFOavr5t+QhLEU4u3okCz0gl/fO77K2D6OcrB4rzekEogETJmuiUKuzakta8aWX0ap7vLe7dpWg03w9HR6nzN1SWYceb7+Qi3+mS7v8yK/rYd/wBDPoWFJBCsw47/AB5w+UnaT3wSxbDZaCkJQlIIcsNTEeH0oJAYWIa2ndGK8PKGJ4d9b/yPxqqVLPyKC8a+jqZRnKCi4LggcgHBAfjF6T0nQods/pJPwgTOUqVNqZAT1hUdhwFFlXDcwC3hyivXYHNkpBWkAM5KS4B4E7vTnGjxK0I6X033sgKjSk9ba7d5BVy5OdTMQ+5UKB5vChB36jlkb5Ih4EJIh4Ee3PJDQI60OaOjWObsiUrstVWESlyFS5rHOL8RwbgRxjzar6DKRMO39W9ls5A4LG628P3cNxMrHWQ7HX55Q8qJvlB5h29/sjxjxlVycr7nt6WChTiosFdH+jqKZCigrUVsVFZB0dilgAxeChMMUsSmLONGewBaH9agqZKwSzs4zAcxqO+Nzs3GKrHhy+ZfVGF2pgXSlxoL4X9GdeFHcsCOk2MfR5Lg7arJ95jVnJRV2Y1ODnJRQTVUJGqgLgXI1Og11tHZ5YeIjDq6VS0SUzFrEyoBJTL+ykswUoABy1xf7R0ibov0gnVKZqlqLZgGANmD7IHf42hOvVtQcp8/cdhh06uWD29iXp/SOJM0FSVpzBJSWUNCLjgeEDKLplXpZCahydCtEsnTioXPfEPTetKFh03WzLfQDM6WINtt9d8BaanzrQlSwCoi5LaXtztbnCsf3FFrZ+2g9bhpp7r31R6qrGJyZgJmTlAISVhSnS9rkJtzIAaBeN4lPTNSZKgpJGmRgnTVRDF9d3ZLxAmbMny05yUsFFtAsHsGbY2CW3avpCXjSJtMhWVGcqZQy23FwGs4uO+GIThLNw3qJ1qdSGRVVoayhxConSgrrZOUB1KKClKRoXLgML6atuAihL6Y00xfVo+kLIOUL6sFK7OWvmCbWcPeMVVInFbTV5kJV2E9k70kIDufzOoHfFynkEXCVoYulQSQUniC3y8KRcoS0dvzn1Yz+mjNXfkH+kvSmXSTEPRTKlRl6lZEtio2KAlTqBbzEDq/pRiFQgEZaeXZpMpSkrA0DrcHwBAbdaCWNzeulIKbKSp2LhxoQNx3HwgBLrSpWUpysbghj5GOqwgp5rX8dSKNNONpaMN4oSugnLXdXVgkm5JdLkneS2vxjULs5gKjD1T6ZctOVlSzmzEJZO8gmwPfaLeI1wEl3AzC7brOdILHFQjRlk3Wlu+9kKui5VUnsUxSKKFLSAUkkmXuKd5TwPKAVRhbPMlkKlkafaSbWPEW+dY2iGMnZfKUWcEFmtY3EYeirFS12NmLjjGVjcNHDuCju1r4mjhazq5r8tjYYTSIMlJKUkkXcA7zFpchIKWSkbW4AbjwilheJJUhgC43WDP3lolqZyipNikON458FRv0K8KsE4+fcZNWnKE2mXpW/vMOHaPcPUxTlTNXO/j+XnCE0PqNBvHLnDIAF9NVqTIUpJIKUKII7xFLBZ61U6VJczDLSRxKm9XibpPUJVImpBciUp9Pu9/KKnRWa0mV3J98YOKjGdZNdd1vsa+HvGk7gWiVMympJJXLqDLXyDJI/ad+8Rt8fqUroZxBG1JUQHH3SdIynRqWM1Sd4qFj290XqzEAZM5CizBQDk3dBIHn6w/ThGldLZrbvt7i9STn5ehm6RGwIUW6ZLJGm/1MKMKVB5nqa6qabG4SiHhENl1SDotJ8REyVDiPOPXXPMWGZYWWJMsLLEkAHE6RWZ0FlC45RArpUinS890K4AXUfw8fGDNehhmG7WMtjuCipZROVQFt6fA6GPHV6MaFdwn8vse9w1d4nCqUbZrW8yH/ANWrqVFWQS5YDJ1KjzU1vIecUMNxoS5oPVy0nPtFKUhWrG7Xcb+cQSOj85MwJdhxjf0OCyQEqEqXmYbWVLkhru2rjWNXCcOcstN2tqYmNjUowvUV76F1o87/AJRpx+koTuEsEeJU8ekZIhqMMlzGK5aFtpmSlTdziNerDPGxhUanDlmPDqukXOUjqUKWrKXCEkkhJIcgct8ar+TqSQmYhYKVdYcwUCCGSmzagx6PRYVLlJyypaUDglIHm2usZmckS8RVrtqc94lpHkwjM7SThQ03+2pq9nPiVZt7ZX9dPco9LMK66UoAbSNpI7hcNzHujD4HhBqJoJBKUsVH0SO/0ePQsQnlM5TcfhAaiqxTJSGGVYBUGbaIcqHz3Rn08TOEZQXN6d19zZeCp1uHUbsklfvtaxPV06ZCusExUtLuS5YEnjuhq8WC05giVMu2YBiWA1AHDe0DOleIBVKeKpiW8NfYIrdD6hSnlpJd3SPxMw3jg0OYKm5025N3M/tKap1Eopaq4eGNLBy9Wx5Qk19QrNlSTlLKchwb8TyjmEpC6jacKCsxSRbkytTcDUCDkyQA7AAqLnmeMLYurwZZUO9m4b9TDNN21tp4GTm4yc5StTHQg6wTSCUJUSzak/d19nvgF00SZS5MxID7Wo17OsGugOLCqqUoVKSAhBmKcuHSQEsCOKgbvpF+I+BxeVvQTxajhq0qfTbv0uaZc5UukUk7KlBKSN4BWhRB55bHxgdRYulboJfixv4HcYL9JwDKqFGzJzv+QJV7QkjxjB0iQ3WSiCLlShc7rN47x6WphVxFmj3P6CsKsYx+PmFqmbPkLGYrXKJJBzqAJIY5iOypr68Y6CyjZ7GJJ2NlDy5yAqwcM4UOMTS5KZm3LLhjs7xb2xGKU5Si7bB6MIxUsr0ZekVgyICgZcwWSpRSkKJJsPsqBO4F+6O1U0zSAykrykO2yQ5uCWzB+DxJPw8qw2eorDZHyjK9iO1Z24d0WulOH9WqSyiVGWSCrLqDxADaxoTpKyqx0l9H4iEZ6um9vzYAhWVYtcOLpb/a8W5NbMSMqWKlWSA7jffcLeURoPWEBbJmAbLgdzK3/CDfRPCi5zE5lBblh9nIzOk224pCs6zyLTr18vuWlTVNZnr0/kFVmHZJExy61S15j+ibC+git0Zmf0eVyH+oxqumNGEygw1TMH7J5Rjuia3kS/n7RgFaEYVFl2uvQLRk5Qd9/wCR+AlplWP/AJCv8x5xSxQDPNHFPtyiC+GSwKmtAL/0lWj/AN4rgYF43JJXMPAP4ZRzh6ovguLU38ZHSrdAeFENIXQL8d/MwozGm2aextESkH+2lHvcX/39IlFIl7GQfHu/dHtgjLkSdZsmUgOGH1S3ch0jq0O4CSPOJaTAaefKC5cuWUkagNfKoG2YMQoG3ERuKZi5UCxh2jJlnTRQ5c+R84ScLU3Y/VXy5HjfygyrofK/u2vuKuI/xvxeyID0UltbOO5auCuavu+2OznZAFjFHOEo5EzcxIZipf3jpy2fKANP9KDiZnBDO0spDnvA3+ojS9J8MNNTzJkuYsKRtMpaiCMwBsUJuznXdGHpOlU9a2Ky6bhiddOMAqwhPWSGKVWpT0iw0Z6wbu/4g0FcJxJajk2bAl2fwsYBnpPUdnO4Pj598Ty+l08LSlSgxvmYEgaG1n84FTjThLNH0CValWpHLLXzNdLXM4Sz4lPq8PTPV/dg79lYPujIyemcw5XCL8Ui3CLB6VKAfLKVq4AcjjbhDSqrqJcM2kitCe1Jmfsn/VGIxoheIZ07KQpm0UNhjbTV98Sr6YMlyiXfgSC/hvgNV4yVLQRKO2Usp1KD5g2ZSiWs8L4hxmview1hpSp5sq3VizistlrUxUblhqbaNxjI4tiiS2dKgwAAbKfEk91mjYmrlgEVMvaP3FkW9vzxiMKol7OaeOWdB9ikwCjh4L4t2NVcZVyxgrpep531nXJdezKlrDE5iL2ZwDuvo8bCV0RUCAgSQC22F/5gVOR4PaL38y0eiFzUpdyMsspvvZhY6xYl4RS/8wr9Q/8AkhmN1othSclJK+9t9SKRg6kTMxTOKUpTlyByS976NqfEQZmylFIzJILXtoYFjBU5gU1gZ7goWLd94uDD1/Yq0NzWof6PfCmKw3Ht3fnUfwGO/TZud+unszHfyhI+rlH8agR4D4RJ/JEwqppOvU28Vof09saypoZ6g3WU00cJhQR+0kxBR4VUS8xlyaVJKWKpZlDMH02WOoiHh5fpnR+vmBxmIWIrOptdePKxZ6ZgqpKgBQS6Uhy7MVJB0BOgI03xl8OwhUmTLAIuglZchLEsdACoPz8IM1CKnqJpnysqMpzupyoMbpUhRuwTv3eclPiVOoALSqwYgKfi7vuf0EEwtNUqapsTd9AZiskqCBLST9WkqdQCc209i7hmYvZogFFMlKzSTb7pPofjGilVFMC4UqyQAlSQRbfY6m/nEAp5ZY9cgPuUlQ9oeLVqeZpxDUauS9wrgbz6WcmYsSetQUEKyhjoFK+1qNODnhFrppMcyWB2JakhVmdgbb92/cYA1OECYnL1kk6XzMRue4EWlUczqky8yVhLsy0aAEC2bmPKL2k1l5FHKObMBVTAQjMdq7KFyOANrj29+kaDBcTXJKVqAUm6c1yGs7ndqIGTcHm2+rUddyVejwQwlMyUA6VIDqd5ZIYpAuAm4t83iksOnZx0a2LKt/y1uHOktbLmypZQQSczptmDhWo4c4xHQ4/US+8+sEBLyzSwIzFkv91i1jcWHdAjorOKZI5KOsLyUpvNLe6+gaDjG6QdTTNX1uawM9TaX2zfQwNxRxNW2jf6R3RYl4j1lVUqcF5pOhGpd7qtrDq2k1VlNxqCG08zGh/aKbMycqewEKFImbIuYUKKDsabauaPBcVVLnjOCEi6mckdlSjqxcG54GNcnpnTSipEpCwAol8xAJJXexa7i/KMTWLQ5OZRZwEkAHQO9rX46tFd87tY5b7/AHcG8oZzPZGXY09V0ynZneYg5nDKtk2coub6a2uYB4JPRI60yp0xImLzgKZRJINtQBoL/CGYjS5UILhlWZm0v43EU1VSCgAIAIL66jXXWIbaZ25rKKfMUpKuvy5hrlDNa500eA1X01npn9VlC2y7dmuEl+zufjuMRDESUpCdlT6AqYuwJJfiHgJ0goupnImJdRVLBcMWLBJDMdxi6dyAtL/lGmnWV5pHAH7vOJJXT9SyxlJ8UJ3+EY2mQ7WWdBf8qeUOozfVQcAebjjEs41h6agqBMqXZw3VoYsWLw9XSuWf7CUN39UnvtA6moUoplzVjMSrKLl06DTMxd/aNLgj+sf7R1BuHb1gcm0QjQL6QSVODTyQeORt3IwO/ngKWhKEh3Z+YIykpe7NA0g6nLu9e6FQpaoltlbrEnW/bGl4jJni7l4yytGjr8QlomNUyxMXlBBSVixJbQ+7xMV5WI0QJPUqDX7U4e+KXTWW9SNl3lp+0AbZt0BZcn8Kg4OhfeeUTh4rhxt0LVW8zTNph+J0qyUJlrNmAzqdmuNrXfDwulSVAJmhQzBisFiLmxTugb0Sw5KhMWoKJQzZlEM+bQbzbfDZs0CYsk2zrfxAHDW5iHK03FBMjdNSbCapVKv7dQkm9urJ5ts8vWOHDJJ/t5475YO/koRnq6rKFBUtknKRmSpib8XD6QLmrUpRJdRNycwJJ56vrFtWU+GKs73+htzhssWFUQ+maWof64aMJP8AzaCOQUD7RGMTLLdlXn/CNHRqApiMhDZc7FiQpIB0+XMS9EDvcJUVQlIWhcwKKgUhVyAS43Cw084rqUqWbEj8hEV+iVOQucCXGUB21BBOu+xEOmyyAH1a7cX7ucUcE00yyk000SjEFEvmmeJ7uWkQKqlFXaLcCA/m0Vw7/a+TExQXHa3fOsJVKUYNWQ1Tm5XuX6ZCApKlqYAgm1m3uwiSrp5Z2kGxKgGUq7X0OgYxQq6lgAd6DqPzCJ6SXspY5k67rFm3Qem1bVW6Aqid9Di5gGileEXaCnmTWyTcgJIOdRGiczltA0DerKgAA5v6CLSNgMi6vtHcO72QSU8unMooXGVEib1oHWnK+UsSxvuVqL+yIOjFbMlyVJQph1pBDA8AdYvUCNgqOomJd9bg6fPCKGCI/rRwnK8gYE3OO7CxUZXsi9Qypkqtq0JYkLS5MsXt93drui5U4wtKilSZRbihtw4QlrSmtqLC6g7EN2ZRF25ndATHh9eptCE+g+EOW0sLN6gVFWGFk+P+8KIM44fPlHIBGbSSuadkFZBQA1tSTcOXdy/F4uUcxIdILkhXBt2l3L+4cYFhbB2A4jh2ecTYYCoixSwLMSHsnU+6LozWHcZJ+jyd5e44a7/CM6N+zu5840GLjNTSU63Zhu2VP6xnyjVOVQ1HtUDu5xM1rcrHYsU1lJsWcf5jyi90xp1LRTsHYNYi15er/lMU6dOwTdypIubtra0Xsfrh9Wm7hOg1Ln4N5xKdk7FoxzS1MxTymZ89iLlrbKYkpwhJJUZpG4JOXfzL+kWkjio2vyDNufvDwxrtmOp93OK5gigtQ2Jj0Klf4gv+lL3PzgEoEXJtuYajMQNAd1oNBSfoKg7PMG0d15WoHfzgdNxAmUhBLhAUzhiHUOA0DRMgBQUt7AjXRuChbSL+EU2abLOy4KSGfcXG/lFVSwHYJc2LjTaFwye+LuGqIWgjKBssRzU2+KTk4xdg1KKk9S1jdOJ9SczICBkJKtbEuPNm7ubQ4h0bTKkImJJUVEJIsAHSTaz7ov42DLnoKU5iQkkO2ZTsx3XZtOMWcYlNRIcOc6SbmxyKFn0HKM6nXqRVKMNFsNOnCTlcr9DyEBZIN1BJB4biAw3kwPqwM6xZjMO7ikHhzhYdXiUkAJL5n3esNqZ4WsqCjtKSdOQ3GNHeWZgW7Qyrl+dQfVy7fZsG0Iubn3QPWA+if1viqC05iEjMDcPYb9dx+RA6rk5SxyeRHHg0GQs9yRJt2f2hBebUGWkpUDoOd8uUgWH3YF08oEh8rFQGp0e++LeLkmYEMCSEHW77Ta8Qr0iXsQg50UJCgCScwLE8Hbw/3h2IyspD8N/zyifAZCUqcFwlkC+4Av5qJi7Uz5RW5QoG5uXDflCbwlLExUstmMKi2rmZUA9m03ERelyiSLHdvibEphTMUlL6sAFKD+Qt6RXyKKhnUSQbbSrPwv7YmsotJsmlmTaR2vSpLAFXZ3BweIeO4fJWMrux3mw5vDp9KoocGwSXdS9b27TcohkBKgkAJDMDtFz8+EEjJOKUf/CjTzNsvrW4IQyeJO/kIopnsk6jy48lQ1UshILakcdLRbXK2Dufj3+kTGmonSm2Opa3MMrm5F7M/PjviHBpLzal1JSBNV3kudOTAxymulJuLD298TYJQBc6qdRDTbWFySpvF2gdWEnL4ehelJKLucnYj/TZxW4zJQWAe+VAOpG4cYjq5ktUwH6zQFmYW8Yhny2q1j/Dl89wAvEU/bmbPZDub6sAwIg1KTnBPqDqJRlYz09LqUXOp3jjChTJgCiMmhI1PwhQDVD6aNHRUyXSShKkyyMrhusmg6K/Alhva3KD+DU8teYqTLVt7ww1DsxDDUQPpcESuQjMSoJzMNB2lOWDXLPeCOGSMspJJtlclVwBtav4QWSTQnFuLugjUYNJUkJZNtoMpQ2mv9r8MVpvRySxCZZuXcKU5LlnN33RLSgrUPq0ZSQHUcpUH1CWNmVvaC5w1rZEMG9Ad6fwmJjTdtysqivqjMTsGkyEqmKSWQM20onRiLbzpYxnMWp1omFS3SpYzAAMEpU5CbHUWfnGixK86XKYJSM0xbb22UAlt6w/PLAbplW5FodJSm4BGpYpfNfh74jKXjJJ6jFTP6IzKDrJzNuvYF+MVsMk9bNCcxa5L/l7+JEEFT82F9YkFkqCCrViZiBdtHc74qdD55XMU7qZALaHmedkxOVkOasXqqm6ulUkkk5gSWAYvLcWsdNRGbmqSeyQNXccVfl+MbvF5AMoqCSNxy3cMBpxZ/KM1h+ALnrKAUy2SpZUtLAAEcUi9/ZBHqAtYF01PMWpxlUXKQ4a+YMHKdYuSCc0tyHBQlt7BYb2ekbSg6JFUoBWXKQWSfshbl2eyiwJ3vGR6rLNbZ2Vt+qsCBVdg1FahPHpZ+kSjbsgc7qY+z1MSYgc1GAQQ0xIckMqyri/Nr7wYlxn+uld3viLEEf0C4FlA37zz5xlQ/o0fEa/3J+Bml0iSXbS2sPkbKSwIsw5OS/r6Q2YGBsN32hy5wsuVJsXAe35h7Y2FqhOWjHJXZBc9reO/nDMXpyMv4QASUvrruLXJ84npUlQlja7XsDvv4PD6upCnBJ2lkjuc8+Qjr6kWuB6acxBdLpuLHw+zGjmU6FTErACSk/ZGpBHDkD7O6BEqSAo3HDsiDGHL2mtcHQRWpUtFl40tdwrSJAUA28Ryafr0fmUPOFQysqt+o14CIK6YFVLOAEkaFlZlAacGH+blC0VdWtyfr/JdvW9+a9CauljrVEq1bel2y2F9z+sV0SW2lm3g57vjFjFJYStzmUGHjbQ8dNYpzVlRcv3cI7ENuMSaFszO1MwrTqlKQ7JPyIbTrVlQSUWy5Q3Fmf+MdmgZbltWsb+UMl1GYS3LslI00CQAAb+kM0YqNPQDVbcx04JYX3vo14srOyXbTjFeakZRca8IjUesJs6By7R58h7WghRjkzCSMoGW20Tr+UDXvtCoZ+WpqBcuoGy1J3fh11i0lHIwPkraqnWfsf5RA5fOvBl4fLIkrkK65f3iiXtJswZVw/d5kRKmnAZnDc/WGzJz1CyE/2aAxtopYf2PDZtSpwkJDkcd286R2GbVKKIrJObM3UlOdb/AHlcOJhQ2tJTMWPxHnv4teFCzWpox2RvcNDSTv21+G0bftRZo058iQlwhKSR95WUEA20ABLcxAqkm5QsFy6iU6WcN63i7h+Iol6gk5nOlxpo/At4Q3FOyM9yRoZUghSXlgOWv4p4d0XZgBPZTfu3t+Hgs+UZ1ePBYDoa72A5b3/D7YYrEkXZJ0tpzb1HlF02tLA2lLmWMLw/rJlRMOU/WZALaICXYfmUryjNdPAMqE9lWVR46hKRZuLwSlVpSkgEjMpSv1iefOBGLIVNUDa25n3v9p+MDjGSd2Tm3QETVKEtUvMcqlhd0uQUq0BfTa05codgtf1M9CwczOCGNwc6FM13ZXnBhFKsDVL93IaeMcqqZaklLu76tY62DXghUN4ooqpypAWQ4IKHfeNzwPwhMxU7IeuaZ9Wy0qA2ikalIDs7XilTioRZMwpD6JLeg4wfo8XZUgzCs5FZll1kk5VMzqbtKHCOTsTuSU2IzSr+uKQNLC3DUAGMtUhpy7g7ZvxuDGpn1FK1jO1P2E8fzcPSMZJpqgTAtRBOYKJtcsNwZriKVFmQ26kF8pqsWkzFFGSVnDF7KsdwBCTcxVmSiqkmEuCrKSCSUhlFm4W1bWCFcVjIuWnMdLpUQBv032EVDKWqkWhQKVEu4TYALBAYqB7IaMmEkqNNf9vdhXfPLwM5KpSuwSD2SwOtww7W828YlrcMKFzEXLAOQCBe5Z72No7QUpkrcl0uHJBFrl2zK0LQSOHqmKWoFDLSAHUxccQRaNVX2Fm4tN8yiJAlyyplWQ7b3U4IgLUVa1zCs5wSc1gQNXLDheD+JYeoSSghywbKX003d/yYE4bgK5qlEjKB95QTm5B0+2LRWuoKXcSTVEOoZuyT7O+LFNVMygWtZ/8AeBsyhmgnZmMLWNuHDSHpwiao2C76OpvVo5RS3LOd01YLYfOKpyVa3uyBYMd7WibGLVRvvQrQaskaxHQKUJjAWJYnb011IbdBDFsMWuZmSzZRbM2mtvCCOUI10k1bK/VC6hLhba3RJiUuavLsHsDMBcPdw+/WKCkTdeqPgD8I09MdkXOm5vfHBs2dXkPhFYKOVXSZaV7uzaMyZswggyfYq3da0dpJJCA4UC7MXfeX05+wRoSWe5v+H+ERTluNf2TF5NNWSsdG6d27gepBYtmBdhyez90XkSgEgXYBosKm21HkYiftacYoTcjMCaFTzJ6/xkeT/CJ8TnMk3TpDOjlWRKICAoqWS5zWJbgCG74DN2kna4amrxkNp1KNQokEfVoDGzFlH3xJIS6irjpbcHA958Ys0+HGXWLDpAVLBYOWGyL6bwYLKpu49yTBKfylJ7mBxujV16mdjlPmlJjkejzKBJO0kOwBdJewA90dgLi7hVUaVjPBB5/PjEM6Sosz63vugimkX9xf6p5Q5NDMP9mvy+eMNXFrMoItbae7e7fFlI793+nnFkYfM/u5nlHVUCxcoWPkc4m5FmU8vf8ALc4F1UpRno1KXBZjYjfyjQHDpn92v2fGIP5smhYVkWwfhzbfFWyyRVI/N8+Mcbv+WgovDVHRKx3t8floiGFTH7KvMfGIOB7fmjmX83z4xeOGTPuq8x8Y4cMmfcV+sP3ogkoEfm+fGGrcaAnxEEkYDNJshV79od33o6vozUfd81p+MccUDjE12RMUAGBAUCB3Wi/LrFKkzSq9md7nwb37obO6HzbMoaXZtbPqoc4VLgiwiai5mEZQnOMp3jewN9X4RmujRhGLas7+43nm27dABVTXZLm5aD9HTdUhKM4OWztrv484HzuidSCFCVJm67C5oYcCplAHkATzg9R4TOyDP1aVMAyVJyhgwAubMI07iltCstXMeX8Y4lfMacP4xYqaUoDlSTusQT5DdELEFibm1xq+kddEZWRdYx1Hz4xBNV3fPjFsd5/VPwiOYnmf1T8I66JSYPVNF9pPv9YtVOKJcAy0qYBjt5vZZ3hfRi+i/wBQ/COUlDMCNoTN+oJ90K1afEkrvr3BoSyp6FiZiyZSEqImLcnR7Nvu3GJ0VKpjKEqcAPxI/fitT0hWhDkqHWbhoOFu72xpaSWkap/Z/hBoLKrJg5au7BkummTEumXMY2uuX71w5OEzm7Kv15X78amjMsIHZHKwgdJo1prJk1VQlUlSAlMn7qhluN25V9Tm5QQrYDDBpvD9qV+9COCTX03fel/vRfX0mokdchVbJCipTOoPLsE5f0VAnxihjHSWkmSUIl4jJlLSpJKwS6mFwW4lj4RxGgNxbo7PKDlyg7iVy7Hj2oz/AEeo565aVJVs5iCAoI0Ync2+NJ0yxuhq5BQipQSnaAS7lg43QN6MyZCaZapk3q5jqEpdzlzJICsoF73vA5aMND5WdmVK51VMbrDlAzJTkSw3BKgDmDt5Hwu/QpxZusBs39IUGPgocoGYFPl0ylrnVJCfqwZpSvaKVIUzXLFKSkk84PS+ntAJmY1LjIE5ckxnClF+xqxA8ImOquVejsOWhSi6kOogOc4uWudY7GVnYtSlSj/Os4OSWEufZy7ax2LWOujbqSstklN9ZLBfNdBO2Q/AesW8apVIp1qkSwuaAMoZ9SAS29gSY8hk9Iq9btWThpv+ETjEK8/8dP8ABSv3o7MiLM9V6P08xdODUSwia5BDM4GhI3PGW6V0syTPTPBORJbq3ISrMGD7rEvpGZlprVf8fUfrr/fh9RhlQlGeZUzJoBByzFKIsQXYqN7e2KyaaJhdM3+AUqp6EzFEIDg5QCeBZ3HpEs6lqvp6cstH0WwU4R93aP3swV4Wjz7FZ07q5aEz5iE9rZJChuy5gRs8uMCPo03fU1H/AHFfGIjJWL1U81j2yrw45pXVpTlz/WOBdGRelvvZfl4qqw+dmQciEgTRmsm8vIvvvmy/7R4+KNf/ADE//uK+MOGFqOs6f+uYtmQOzPWek1DP6pP0VICs20WQ+VjpntrF36CTIAWlIWUDMw+0128XjxtOAA6zJp/Si5I6IIVqqZ+t/COudZhWhpl0tUZKSDnVnL3IcGwYi1vbG7qMHUmmmCQtInKSMqlhLJL3a3Anjdo82m4aJdQhA7KkNa2/+JgdUUxMwzCpSlvcljy4cIFmy3GnFyjF33+569gNMtFOlNUqWqaHClApuMxyuWDnK0BMOkLSyVzEGbkAUsNlz32vfpGCkSySMyiRwIHuEaGjq5SZa0p2cyCLBVyQwvuhGtiJTcY5HugkaMYJvMvzzNrPUBSZBPkCf1QTnK0AdZlAUp+Zcu2/SIsHq0S6dKaiqp1zA7q61Bs9gSSCS2+PMpuComNnClNo6lfGJ6bohIOqPar4xpqXUScegSqT1NU8mciZLmrGc9YhQQSfsgKs4dzyDxtKGnUaVU0IV1uVZCCe0pOYJFgLKKQe5UefYjhMqTMkpSmxJB3g3TYvyivNqasLUlNXUpSFFkpWQAHNgAeEUTSbDSUnTT72eoTZEwKGVCjdDkqU2UqSFt+VJJ8IjxmXPlqkiRKMwKW0wurZTs8FBtSXL9mPLs9Sdayr/wC8v4w5NDOVrVVR/wDuX8YJdC9mendJKGYJKuqUpKmsp1W56xnuj1bNnIKFKLoSnMvUrJAcsGZ3jP0nRgqLqn1B75hPrFdJTJQp1EJzhChqFC5FuOzrrAassquHoxbvsbjo2gEqSsAbRLB+Li/MEHxi/wDRV9QtzLE36zIXDDaX1T/o5H8Y89q8ZlmnUhDhRKSnZtrfW2kZ6plda2fabTQejQOjJyjdprxIqRSdkz1rH8wSkU65CVZxmzlDZb2u+9ucQ9KBImSFIRNlJJH2VozeDF3jyqVhCDqke2CNFhMtJByjh7YYeqBK6YVpJ+anyZUKA2CSlyU5QASreTEMnBpZ+wj9UfCGYUpCJdyEuQm5bQC3nDsTxPIyUmxFyPm0Di9Bmunm8l6FyZRSUIUAlGchtG5cIpy6AJKWWlWUb8w1JLaHj7YnWXY8h6Qxo6cFPRgYzcdUSVEoLSQVI1dmU3hsfLxURhafwW5G/dsxZSmJEoEWjFRVkQ5Nu7IvoCBYlHgCR5tCiQtCix1wNKQBoAO6LUqFCihcJ0oibG//AG/lChRz2IjuC8S7Mr8p9YrT0srwHpChRRchipu/L0EnSLCIUKLi5aki8FaTSOwosVBtWP6RJ/Mr1lwNV2/EwoUBe7HofJHz9B0sWiaRChQQUZekCCdNChRYqUMf7cj/AKkz/LJgbVf1i/zH3woUCmO4bl5+jOy4vU4jkKDCIVR2Yy3SEbEz/r/+SFCikt0Fp/3eAPm9lH5Y4iFCiY7FanzMtJh6FXHePUQoUWKFbEpYKJYIB/pG8cjFLFNVflTChQvHdGnXX7T8V6GjkdhH5U+gibdChQcyxoh5jsKJRwmhQoUccf/Z">
            <a:extLst>
              <a:ext uri="{FF2B5EF4-FFF2-40B4-BE49-F238E27FC236}">
                <a16:creationId xmlns:a16="http://schemas.microsoft.com/office/drawing/2014/main" id="{B3415DB9-D4B3-255A-8385-F1866373FF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-741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BBE4D6C-4FF8-7E01-E0F5-DD699F98B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98" y="321391"/>
            <a:ext cx="23774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4F3D3-22ED-C274-4F73-E7113AE6DA27}"/>
              </a:ext>
            </a:extLst>
          </p:cNvPr>
          <p:cNvSpPr txBox="1"/>
          <p:nvPr/>
        </p:nvSpPr>
        <p:spPr>
          <a:xfrm>
            <a:off x="1179512" y="1664813"/>
            <a:ext cx="7050088" cy="40318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FCA 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International !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2A85-BDDC-32F2-B38A-ECB4EF8EA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664099" y="111633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035CA3-B1E8-4128-3C74-980838AD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Increase Trends – First Year</a:t>
            </a:r>
          </a:p>
        </p:txBody>
      </p:sp>
      <p:pic>
        <p:nvPicPr>
          <p:cNvPr id="13" name="Picture 5" descr="C:\Users\Peters\Pictures\Miscellaneous\Picture19.jpg">
            <a:extLst>
              <a:ext uri="{FF2B5EF4-FFF2-40B4-BE49-F238E27FC236}">
                <a16:creationId xmlns:a16="http://schemas.microsoft.com/office/drawing/2014/main" id="{949F2A72-DFDB-FBE4-CB43-83DF7580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07" y="1116333"/>
            <a:ext cx="2743200" cy="2057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F6F2F2-9924-F38C-E514-62EC2E20082B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E5C3FE6-27DA-5FDF-D018-D7004F022532}"/>
              </a:ext>
            </a:extLst>
          </p:cNvPr>
          <p:cNvSpPr/>
          <p:nvPr/>
        </p:nvSpPr>
        <p:spPr>
          <a:xfrm rot="2216489">
            <a:off x="4671625" y="1459431"/>
            <a:ext cx="535986" cy="125252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4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05E19-35BB-4311-4069-5BE02AEB2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FB4788-14FC-B9B0-144F-E9CDD3135C06}"/>
              </a:ext>
            </a:extLst>
          </p:cNvPr>
          <p:cNvGraphicFramePr>
            <a:graphicFrameLocks/>
          </p:cNvGraphicFramePr>
          <p:nvPr/>
        </p:nvGraphicFramePr>
        <p:xfrm>
          <a:off x="664099" y="111633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1A35EE-BE8A-B81E-2BD7-82C5D7D6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Increase Trends – First Year</a:t>
            </a:r>
          </a:p>
        </p:txBody>
      </p:sp>
      <p:pic>
        <p:nvPicPr>
          <p:cNvPr id="13" name="Picture 5" descr="C:\Users\Peters\Pictures\Miscellaneous\Picture19.jpg">
            <a:extLst>
              <a:ext uri="{FF2B5EF4-FFF2-40B4-BE49-F238E27FC236}">
                <a16:creationId xmlns:a16="http://schemas.microsoft.com/office/drawing/2014/main" id="{3AE1E15A-8CB4-6A66-C349-FB91E97B1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07" y="1116333"/>
            <a:ext cx="2743200" cy="2057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A7D127-374A-B75B-5923-295220E8CAD3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E6B33C4-33D1-18BC-7EBF-0467A7C13EC5}"/>
              </a:ext>
            </a:extLst>
          </p:cNvPr>
          <p:cNvSpPr/>
          <p:nvPr/>
        </p:nvSpPr>
        <p:spPr>
          <a:xfrm rot="2216489">
            <a:off x="4671625" y="1459431"/>
            <a:ext cx="535986" cy="125252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17D3F1-3AE9-443D-A090-ECBCE60932AB}"/>
              </a:ext>
            </a:extLst>
          </p:cNvPr>
          <p:cNvGraphicFramePr>
            <a:graphicFrameLocks/>
          </p:cNvGraphicFramePr>
          <p:nvPr/>
        </p:nvGraphicFramePr>
        <p:xfrm>
          <a:off x="3200400" y="3438900"/>
          <a:ext cx="55778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2174765-8BA1-2369-B7B9-FB1F83614B94}"/>
              </a:ext>
            </a:extLst>
          </p:cNvPr>
          <p:cNvSpPr/>
          <p:nvPr/>
        </p:nvSpPr>
        <p:spPr>
          <a:xfrm rot="2013507">
            <a:off x="7248749" y="3667747"/>
            <a:ext cx="452026" cy="141722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erson wearing a hard hat and safety vest&#10;&#10;AI-generated content may be incorrect.">
            <a:extLst>
              <a:ext uri="{FF2B5EF4-FFF2-40B4-BE49-F238E27FC236}">
                <a16:creationId xmlns:a16="http://schemas.microsoft.com/office/drawing/2014/main" id="{F0B395EB-A3D8-C8A0-A993-0C9A2EC87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4"/>
          <a:stretch>
            <a:fillRect/>
          </a:stretch>
        </p:blipFill>
        <p:spPr>
          <a:xfrm>
            <a:off x="707225" y="1485864"/>
            <a:ext cx="3548827" cy="2633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1C0571-4166-77D6-FEDF-2FB83880AA11}"/>
              </a:ext>
            </a:extLst>
          </p:cNvPr>
          <p:cNvSpPr txBox="1"/>
          <p:nvPr/>
        </p:nvSpPr>
        <p:spPr>
          <a:xfrm>
            <a:off x="6477000" y="994698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COVID 19?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EE6B4A-DA84-4F9C-8AF5-8429BA4396D5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FCE6C1E-0A31-4C4A-AE3F-A0486001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So What Caused the Change?</a:t>
            </a:r>
          </a:p>
        </p:txBody>
      </p:sp>
      <p:pic>
        <p:nvPicPr>
          <p:cNvPr id="1028" name="Picture 4" descr="COVID-19: the latest research &amp; publishing opportunities | Emerald  Publishing">
            <a:extLst>
              <a:ext uri="{FF2B5EF4-FFF2-40B4-BE49-F238E27FC236}">
                <a16:creationId xmlns:a16="http://schemas.microsoft.com/office/drawing/2014/main" id="{F855C2A7-1503-3AAB-D3DA-B7D1E61AB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1" r="11417"/>
          <a:stretch/>
        </p:blipFill>
        <p:spPr bwMode="auto">
          <a:xfrm>
            <a:off x="6083904" y="1371211"/>
            <a:ext cx="2438400" cy="241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BF7D3B-B3BA-2D77-8187-475D96FCA7EF}"/>
              </a:ext>
            </a:extLst>
          </p:cNvPr>
          <p:cNvSpPr/>
          <p:nvPr/>
        </p:nvSpPr>
        <p:spPr>
          <a:xfrm>
            <a:off x="2026920" y="2720652"/>
            <a:ext cx="539496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uppieren 1567">
            <a:extLst>
              <a:ext uri="{FF2B5EF4-FFF2-40B4-BE49-F238E27FC236}">
                <a16:creationId xmlns:a16="http://schemas.microsoft.com/office/drawing/2014/main" id="{568054C8-E296-9BE9-FCE7-0C7C12D3148E}"/>
              </a:ext>
            </a:extLst>
          </p:cNvPr>
          <p:cNvGrpSpPr/>
          <p:nvPr/>
        </p:nvGrpSpPr>
        <p:grpSpPr>
          <a:xfrm>
            <a:off x="2247529" y="3114347"/>
            <a:ext cx="4886082" cy="3517932"/>
            <a:chOff x="6532403" y="1587500"/>
            <a:chExt cx="2273183" cy="1897098"/>
          </a:xfrm>
        </p:grpSpPr>
        <p:grpSp>
          <p:nvGrpSpPr>
            <p:cNvPr id="13" name="Gruppieren 30">
              <a:extLst>
                <a:ext uri="{FF2B5EF4-FFF2-40B4-BE49-F238E27FC236}">
                  <a16:creationId xmlns:a16="http://schemas.microsoft.com/office/drawing/2014/main" id="{6D47BEA7-0C49-4E6A-DCB2-12D51D0EDDFD}"/>
                </a:ext>
              </a:extLst>
            </p:cNvPr>
            <p:cNvGrpSpPr/>
            <p:nvPr/>
          </p:nvGrpSpPr>
          <p:grpSpPr>
            <a:xfrm>
              <a:off x="6796260" y="1671555"/>
              <a:ext cx="1786121" cy="1624695"/>
              <a:chOff x="6796260" y="1671555"/>
              <a:chExt cx="1786121" cy="1624695"/>
            </a:xfrm>
          </p:grpSpPr>
          <p:sp>
            <p:nvSpPr>
              <p:cNvPr id="17" name="Freeform 180">
                <a:extLst>
                  <a:ext uri="{FF2B5EF4-FFF2-40B4-BE49-F238E27FC236}">
                    <a16:creationId xmlns:a16="http://schemas.microsoft.com/office/drawing/2014/main" id="{7459E0F6-A374-662E-3E0F-D3456BFEE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0106" y="1708145"/>
                <a:ext cx="422275" cy="511175"/>
              </a:xfrm>
              <a:custGeom>
                <a:avLst/>
                <a:gdLst>
                  <a:gd name="T0" fmla="*/ 102 w 124"/>
                  <a:gd name="T1" fmla="*/ 46 h 150"/>
                  <a:gd name="T2" fmla="*/ 86 w 124"/>
                  <a:gd name="T3" fmla="*/ 58 h 150"/>
                  <a:gd name="T4" fmla="*/ 111 w 124"/>
                  <a:gd name="T5" fmla="*/ 47 h 150"/>
                  <a:gd name="T6" fmla="*/ 114 w 124"/>
                  <a:gd name="T7" fmla="*/ 49 h 150"/>
                  <a:gd name="T8" fmla="*/ 88 w 124"/>
                  <a:gd name="T9" fmla="*/ 80 h 150"/>
                  <a:gd name="T10" fmla="*/ 104 w 124"/>
                  <a:gd name="T11" fmla="*/ 74 h 150"/>
                  <a:gd name="T12" fmla="*/ 108 w 124"/>
                  <a:gd name="T13" fmla="*/ 77 h 150"/>
                  <a:gd name="T14" fmla="*/ 96 w 124"/>
                  <a:gd name="T15" fmla="*/ 97 h 150"/>
                  <a:gd name="T16" fmla="*/ 103 w 124"/>
                  <a:gd name="T17" fmla="*/ 96 h 150"/>
                  <a:gd name="T18" fmla="*/ 106 w 124"/>
                  <a:gd name="T19" fmla="*/ 99 h 150"/>
                  <a:gd name="T20" fmla="*/ 88 w 124"/>
                  <a:gd name="T21" fmla="*/ 127 h 150"/>
                  <a:gd name="T22" fmla="*/ 80 w 124"/>
                  <a:gd name="T23" fmla="*/ 135 h 150"/>
                  <a:gd name="T24" fmla="*/ 80 w 124"/>
                  <a:gd name="T25" fmla="*/ 136 h 150"/>
                  <a:gd name="T26" fmla="*/ 78 w 124"/>
                  <a:gd name="T27" fmla="*/ 144 h 150"/>
                  <a:gd name="T28" fmla="*/ 77 w 124"/>
                  <a:gd name="T29" fmla="*/ 144 h 150"/>
                  <a:gd name="T30" fmla="*/ 73 w 124"/>
                  <a:gd name="T31" fmla="*/ 146 h 150"/>
                  <a:gd name="T32" fmla="*/ 65 w 124"/>
                  <a:gd name="T33" fmla="*/ 150 h 150"/>
                  <a:gd name="T34" fmla="*/ 64 w 124"/>
                  <a:gd name="T35" fmla="*/ 150 h 150"/>
                  <a:gd name="T36" fmla="*/ 60 w 124"/>
                  <a:gd name="T37" fmla="*/ 147 h 150"/>
                  <a:gd name="T38" fmla="*/ 74 w 124"/>
                  <a:gd name="T39" fmla="*/ 125 h 150"/>
                  <a:gd name="T40" fmla="*/ 68 w 124"/>
                  <a:gd name="T41" fmla="*/ 126 h 150"/>
                  <a:gd name="T42" fmla="*/ 64 w 124"/>
                  <a:gd name="T43" fmla="*/ 123 h 150"/>
                  <a:gd name="T44" fmla="*/ 77 w 124"/>
                  <a:gd name="T45" fmla="*/ 101 h 150"/>
                  <a:gd name="T46" fmla="*/ 73 w 124"/>
                  <a:gd name="T47" fmla="*/ 104 h 150"/>
                  <a:gd name="T48" fmla="*/ 40 w 124"/>
                  <a:gd name="T49" fmla="*/ 121 h 150"/>
                  <a:gd name="T50" fmla="*/ 36 w 124"/>
                  <a:gd name="T51" fmla="*/ 118 h 150"/>
                  <a:gd name="T52" fmla="*/ 65 w 124"/>
                  <a:gd name="T53" fmla="*/ 85 h 150"/>
                  <a:gd name="T54" fmla="*/ 61 w 124"/>
                  <a:gd name="T55" fmla="*/ 87 h 150"/>
                  <a:gd name="T56" fmla="*/ 7 w 124"/>
                  <a:gd name="T57" fmla="*/ 117 h 150"/>
                  <a:gd name="T58" fmla="*/ 3 w 124"/>
                  <a:gd name="T59" fmla="*/ 114 h 150"/>
                  <a:gd name="T60" fmla="*/ 22 w 124"/>
                  <a:gd name="T61" fmla="*/ 91 h 150"/>
                  <a:gd name="T62" fmla="*/ 28 w 124"/>
                  <a:gd name="T63" fmla="*/ 86 h 150"/>
                  <a:gd name="T64" fmla="*/ 20 w 124"/>
                  <a:gd name="T65" fmla="*/ 88 h 150"/>
                  <a:gd name="T66" fmla="*/ 16 w 124"/>
                  <a:gd name="T67" fmla="*/ 85 h 150"/>
                  <a:gd name="T68" fmla="*/ 33 w 124"/>
                  <a:gd name="T69" fmla="*/ 64 h 150"/>
                  <a:gd name="T70" fmla="*/ 68 w 124"/>
                  <a:gd name="T71" fmla="*/ 37 h 150"/>
                  <a:gd name="T72" fmla="*/ 80 w 124"/>
                  <a:gd name="T73" fmla="*/ 28 h 150"/>
                  <a:gd name="T74" fmla="*/ 80 w 124"/>
                  <a:gd name="T75" fmla="*/ 27 h 150"/>
                  <a:gd name="T76" fmla="*/ 82 w 124"/>
                  <a:gd name="T77" fmla="*/ 19 h 150"/>
                  <a:gd name="T78" fmla="*/ 83 w 124"/>
                  <a:gd name="T79" fmla="*/ 19 h 150"/>
                  <a:gd name="T80" fmla="*/ 97 w 124"/>
                  <a:gd name="T81" fmla="*/ 10 h 150"/>
                  <a:gd name="T82" fmla="*/ 117 w 124"/>
                  <a:gd name="T83" fmla="*/ 1 h 150"/>
                  <a:gd name="T84" fmla="*/ 120 w 124"/>
                  <a:gd name="T85" fmla="*/ 4 h 150"/>
                  <a:gd name="T86" fmla="*/ 91 w 124"/>
                  <a:gd name="T87" fmla="*/ 35 h 150"/>
                  <a:gd name="T88" fmla="*/ 113 w 124"/>
                  <a:gd name="T89" fmla="*/ 24 h 150"/>
                  <a:gd name="T90" fmla="*/ 117 w 124"/>
                  <a:gd name="T91" fmla="*/ 27 h 150"/>
                  <a:gd name="T92" fmla="*/ 102 w 124"/>
                  <a:gd name="T93" fmla="*/ 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150">
                    <a:moveTo>
                      <a:pt x="102" y="46"/>
                    </a:moveTo>
                    <a:cubicBezTo>
                      <a:pt x="97" y="50"/>
                      <a:pt x="92" y="54"/>
                      <a:pt x="86" y="58"/>
                    </a:cubicBezTo>
                    <a:cubicBezTo>
                      <a:pt x="107" y="46"/>
                      <a:pt x="108" y="46"/>
                      <a:pt x="111" y="47"/>
                    </a:cubicBezTo>
                    <a:cubicBezTo>
                      <a:pt x="112" y="47"/>
                      <a:pt x="114" y="48"/>
                      <a:pt x="114" y="49"/>
                    </a:cubicBezTo>
                    <a:cubicBezTo>
                      <a:pt x="117" y="54"/>
                      <a:pt x="117" y="55"/>
                      <a:pt x="88" y="80"/>
                    </a:cubicBezTo>
                    <a:cubicBezTo>
                      <a:pt x="101" y="73"/>
                      <a:pt x="101" y="73"/>
                      <a:pt x="104" y="74"/>
                    </a:cubicBezTo>
                    <a:cubicBezTo>
                      <a:pt x="105" y="74"/>
                      <a:pt x="107" y="75"/>
                      <a:pt x="108" y="77"/>
                    </a:cubicBezTo>
                    <a:cubicBezTo>
                      <a:pt x="110" y="81"/>
                      <a:pt x="110" y="81"/>
                      <a:pt x="96" y="97"/>
                    </a:cubicBezTo>
                    <a:cubicBezTo>
                      <a:pt x="100" y="95"/>
                      <a:pt x="101" y="95"/>
                      <a:pt x="103" y="96"/>
                    </a:cubicBezTo>
                    <a:cubicBezTo>
                      <a:pt x="104" y="96"/>
                      <a:pt x="106" y="97"/>
                      <a:pt x="106" y="99"/>
                    </a:cubicBezTo>
                    <a:cubicBezTo>
                      <a:pt x="109" y="103"/>
                      <a:pt x="109" y="103"/>
                      <a:pt x="88" y="127"/>
                    </a:cubicBezTo>
                    <a:cubicBezTo>
                      <a:pt x="85" y="130"/>
                      <a:pt x="83" y="133"/>
                      <a:pt x="80" y="135"/>
                    </a:cubicBezTo>
                    <a:cubicBezTo>
                      <a:pt x="80" y="135"/>
                      <a:pt x="80" y="136"/>
                      <a:pt x="80" y="136"/>
                    </a:cubicBezTo>
                    <a:cubicBezTo>
                      <a:pt x="82" y="138"/>
                      <a:pt x="81" y="142"/>
                      <a:pt x="78" y="144"/>
                    </a:cubicBezTo>
                    <a:cubicBezTo>
                      <a:pt x="78" y="144"/>
                      <a:pt x="77" y="144"/>
                      <a:pt x="77" y="144"/>
                    </a:cubicBezTo>
                    <a:cubicBezTo>
                      <a:pt x="76" y="145"/>
                      <a:pt x="75" y="146"/>
                      <a:pt x="73" y="146"/>
                    </a:cubicBezTo>
                    <a:cubicBezTo>
                      <a:pt x="69" y="149"/>
                      <a:pt x="67" y="150"/>
                      <a:pt x="65" y="150"/>
                    </a:cubicBezTo>
                    <a:cubicBezTo>
                      <a:pt x="65" y="150"/>
                      <a:pt x="64" y="150"/>
                      <a:pt x="64" y="150"/>
                    </a:cubicBezTo>
                    <a:cubicBezTo>
                      <a:pt x="62" y="150"/>
                      <a:pt x="61" y="149"/>
                      <a:pt x="60" y="147"/>
                    </a:cubicBezTo>
                    <a:cubicBezTo>
                      <a:pt x="58" y="143"/>
                      <a:pt x="57" y="143"/>
                      <a:pt x="74" y="125"/>
                    </a:cubicBezTo>
                    <a:cubicBezTo>
                      <a:pt x="71" y="126"/>
                      <a:pt x="70" y="126"/>
                      <a:pt x="68" y="126"/>
                    </a:cubicBezTo>
                    <a:cubicBezTo>
                      <a:pt x="67" y="125"/>
                      <a:pt x="65" y="124"/>
                      <a:pt x="64" y="123"/>
                    </a:cubicBezTo>
                    <a:cubicBezTo>
                      <a:pt x="62" y="119"/>
                      <a:pt x="62" y="119"/>
                      <a:pt x="77" y="101"/>
                    </a:cubicBezTo>
                    <a:cubicBezTo>
                      <a:pt x="76" y="102"/>
                      <a:pt x="74" y="103"/>
                      <a:pt x="73" y="104"/>
                    </a:cubicBezTo>
                    <a:cubicBezTo>
                      <a:pt x="43" y="122"/>
                      <a:pt x="43" y="122"/>
                      <a:pt x="40" y="121"/>
                    </a:cubicBezTo>
                    <a:cubicBezTo>
                      <a:pt x="38" y="121"/>
                      <a:pt x="37" y="120"/>
                      <a:pt x="36" y="118"/>
                    </a:cubicBezTo>
                    <a:cubicBezTo>
                      <a:pt x="33" y="113"/>
                      <a:pt x="33" y="113"/>
                      <a:pt x="65" y="85"/>
                    </a:cubicBezTo>
                    <a:cubicBezTo>
                      <a:pt x="63" y="86"/>
                      <a:pt x="62" y="87"/>
                      <a:pt x="61" y="87"/>
                    </a:cubicBezTo>
                    <a:cubicBezTo>
                      <a:pt x="10" y="118"/>
                      <a:pt x="10" y="118"/>
                      <a:pt x="7" y="117"/>
                    </a:cubicBezTo>
                    <a:cubicBezTo>
                      <a:pt x="5" y="116"/>
                      <a:pt x="4" y="115"/>
                      <a:pt x="3" y="114"/>
                    </a:cubicBezTo>
                    <a:cubicBezTo>
                      <a:pt x="0" y="108"/>
                      <a:pt x="3" y="105"/>
                      <a:pt x="22" y="91"/>
                    </a:cubicBezTo>
                    <a:cubicBezTo>
                      <a:pt x="24" y="89"/>
                      <a:pt x="26" y="88"/>
                      <a:pt x="28" y="86"/>
                    </a:cubicBezTo>
                    <a:cubicBezTo>
                      <a:pt x="23" y="89"/>
                      <a:pt x="22" y="89"/>
                      <a:pt x="20" y="88"/>
                    </a:cubicBezTo>
                    <a:cubicBezTo>
                      <a:pt x="18" y="88"/>
                      <a:pt x="17" y="87"/>
                      <a:pt x="16" y="85"/>
                    </a:cubicBezTo>
                    <a:cubicBezTo>
                      <a:pt x="13" y="80"/>
                      <a:pt x="16" y="77"/>
                      <a:pt x="33" y="64"/>
                    </a:cubicBezTo>
                    <a:cubicBezTo>
                      <a:pt x="43" y="56"/>
                      <a:pt x="56" y="47"/>
                      <a:pt x="68" y="37"/>
                    </a:cubicBezTo>
                    <a:cubicBezTo>
                      <a:pt x="72" y="34"/>
                      <a:pt x="76" y="31"/>
                      <a:pt x="80" y="28"/>
                    </a:cubicBezTo>
                    <a:cubicBezTo>
                      <a:pt x="80" y="28"/>
                      <a:pt x="80" y="28"/>
                      <a:pt x="80" y="27"/>
                    </a:cubicBezTo>
                    <a:cubicBezTo>
                      <a:pt x="78" y="25"/>
                      <a:pt x="79" y="21"/>
                      <a:pt x="82" y="19"/>
                    </a:cubicBezTo>
                    <a:cubicBezTo>
                      <a:pt x="82" y="19"/>
                      <a:pt x="82" y="19"/>
                      <a:pt x="83" y="19"/>
                    </a:cubicBezTo>
                    <a:cubicBezTo>
                      <a:pt x="85" y="18"/>
                      <a:pt x="92" y="13"/>
                      <a:pt x="97" y="10"/>
                    </a:cubicBezTo>
                    <a:cubicBezTo>
                      <a:pt x="114" y="0"/>
                      <a:pt x="114" y="0"/>
                      <a:pt x="117" y="1"/>
                    </a:cubicBezTo>
                    <a:cubicBezTo>
                      <a:pt x="118" y="1"/>
                      <a:pt x="120" y="2"/>
                      <a:pt x="120" y="4"/>
                    </a:cubicBezTo>
                    <a:cubicBezTo>
                      <a:pt x="123" y="9"/>
                      <a:pt x="124" y="9"/>
                      <a:pt x="91" y="35"/>
                    </a:cubicBezTo>
                    <a:cubicBezTo>
                      <a:pt x="109" y="23"/>
                      <a:pt x="110" y="24"/>
                      <a:pt x="113" y="24"/>
                    </a:cubicBezTo>
                    <a:cubicBezTo>
                      <a:pt x="115" y="25"/>
                      <a:pt x="116" y="26"/>
                      <a:pt x="117" y="27"/>
                    </a:cubicBezTo>
                    <a:cubicBezTo>
                      <a:pt x="120" y="33"/>
                      <a:pt x="117" y="35"/>
                      <a:pt x="102" y="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8" name="Freeform 63">
                <a:extLst>
                  <a:ext uri="{FF2B5EF4-FFF2-40B4-BE49-F238E27FC236}">
                    <a16:creationId xmlns:a16="http://schemas.microsoft.com/office/drawing/2014/main" id="{AE85CC65-A32F-6407-4E81-39BEC423E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96260" y="1671555"/>
                <a:ext cx="1783014" cy="1624695"/>
              </a:xfrm>
              <a:custGeom>
                <a:avLst/>
                <a:gdLst>
                  <a:gd name="T0" fmla="*/ 479 w 518"/>
                  <a:gd name="T1" fmla="*/ 31 h 472"/>
                  <a:gd name="T2" fmla="*/ 445 w 518"/>
                  <a:gd name="T3" fmla="*/ 53 h 472"/>
                  <a:gd name="T4" fmla="*/ 402 w 518"/>
                  <a:gd name="T5" fmla="*/ 89 h 472"/>
                  <a:gd name="T6" fmla="*/ 393 w 518"/>
                  <a:gd name="T7" fmla="*/ 108 h 472"/>
                  <a:gd name="T8" fmla="*/ 424 w 518"/>
                  <a:gd name="T9" fmla="*/ 125 h 472"/>
                  <a:gd name="T10" fmla="*/ 324 w 518"/>
                  <a:gd name="T11" fmla="*/ 274 h 472"/>
                  <a:gd name="T12" fmla="*/ 235 w 518"/>
                  <a:gd name="T13" fmla="*/ 225 h 472"/>
                  <a:gd name="T14" fmla="*/ 198 w 518"/>
                  <a:gd name="T15" fmla="*/ 295 h 472"/>
                  <a:gd name="T16" fmla="*/ 151 w 518"/>
                  <a:gd name="T17" fmla="*/ 327 h 472"/>
                  <a:gd name="T18" fmla="*/ 112 w 518"/>
                  <a:gd name="T19" fmla="*/ 293 h 472"/>
                  <a:gd name="T20" fmla="*/ 59 w 518"/>
                  <a:gd name="T21" fmla="*/ 354 h 472"/>
                  <a:gd name="T22" fmla="*/ 20 w 518"/>
                  <a:gd name="T23" fmla="*/ 429 h 472"/>
                  <a:gd name="T24" fmla="*/ 5 w 518"/>
                  <a:gd name="T25" fmla="*/ 467 h 472"/>
                  <a:gd name="T26" fmla="*/ 13 w 518"/>
                  <a:gd name="T27" fmla="*/ 457 h 472"/>
                  <a:gd name="T28" fmla="*/ 44 w 518"/>
                  <a:gd name="T29" fmla="*/ 422 h 472"/>
                  <a:gd name="T30" fmla="*/ 56 w 518"/>
                  <a:gd name="T31" fmla="*/ 407 h 472"/>
                  <a:gd name="T32" fmla="*/ 64 w 518"/>
                  <a:gd name="T33" fmla="*/ 403 h 472"/>
                  <a:gd name="T34" fmla="*/ 72 w 518"/>
                  <a:gd name="T35" fmla="*/ 380 h 472"/>
                  <a:gd name="T36" fmla="*/ 85 w 518"/>
                  <a:gd name="T37" fmla="*/ 366 h 472"/>
                  <a:gd name="T38" fmla="*/ 93 w 518"/>
                  <a:gd name="T39" fmla="*/ 348 h 472"/>
                  <a:gd name="T40" fmla="*/ 99 w 518"/>
                  <a:gd name="T41" fmla="*/ 336 h 472"/>
                  <a:gd name="T42" fmla="*/ 123 w 518"/>
                  <a:gd name="T43" fmla="*/ 332 h 472"/>
                  <a:gd name="T44" fmla="*/ 159 w 518"/>
                  <a:gd name="T45" fmla="*/ 367 h 472"/>
                  <a:gd name="T46" fmla="*/ 165 w 518"/>
                  <a:gd name="T47" fmla="*/ 371 h 472"/>
                  <a:gd name="T48" fmla="*/ 164 w 518"/>
                  <a:gd name="T49" fmla="*/ 372 h 472"/>
                  <a:gd name="T50" fmla="*/ 162 w 518"/>
                  <a:gd name="T51" fmla="*/ 373 h 472"/>
                  <a:gd name="T52" fmla="*/ 183 w 518"/>
                  <a:gd name="T53" fmla="*/ 362 h 472"/>
                  <a:gd name="T54" fmla="*/ 194 w 518"/>
                  <a:gd name="T55" fmla="*/ 343 h 472"/>
                  <a:gd name="T56" fmla="*/ 218 w 518"/>
                  <a:gd name="T57" fmla="*/ 304 h 472"/>
                  <a:gd name="T58" fmla="*/ 234 w 518"/>
                  <a:gd name="T59" fmla="*/ 278 h 472"/>
                  <a:gd name="T60" fmla="*/ 246 w 518"/>
                  <a:gd name="T61" fmla="*/ 256 h 472"/>
                  <a:gd name="T62" fmla="*/ 259 w 518"/>
                  <a:gd name="T63" fmla="*/ 247 h 472"/>
                  <a:gd name="T64" fmla="*/ 292 w 518"/>
                  <a:gd name="T65" fmla="*/ 271 h 472"/>
                  <a:gd name="T66" fmla="*/ 310 w 518"/>
                  <a:gd name="T67" fmla="*/ 293 h 472"/>
                  <a:gd name="T68" fmla="*/ 339 w 518"/>
                  <a:gd name="T69" fmla="*/ 290 h 472"/>
                  <a:gd name="T70" fmla="*/ 355 w 518"/>
                  <a:gd name="T71" fmla="*/ 264 h 472"/>
                  <a:gd name="T72" fmla="*/ 388 w 518"/>
                  <a:gd name="T73" fmla="*/ 204 h 472"/>
                  <a:gd name="T74" fmla="*/ 445 w 518"/>
                  <a:gd name="T75" fmla="*/ 136 h 472"/>
                  <a:gd name="T76" fmla="*/ 463 w 518"/>
                  <a:gd name="T77" fmla="*/ 143 h 472"/>
                  <a:gd name="T78" fmla="*/ 458 w 518"/>
                  <a:gd name="T79" fmla="*/ 139 h 472"/>
                  <a:gd name="T80" fmla="*/ 442 w 518"/>
                  <a:gd name="T81" fmla="*/ 124 h 472"/>
                  <a:gd name="T82" fmla="*/ 436 w 518"/>
                  <a:gd name="T83" fmla="*/ 118 h 472"/>
                  <a:gd name="T84" fmla="*/ 434 w 518"/>
                  <a:gd name="T85" fmla="*/ 115 h 472"/>
                  <a:gd name="T86" fmla="*/ 423 w 518"/>
                  <a:gd name="T87" fmla="*/ 111 h 472"/>
                  <a:gd name="T88" fmla="*/ 418 w 518"/>
                  <a:gd name="T89" fmla="*/ 105 h 472"/>
                  <a:gd name="T90" fmla="*/ 409 w 518"/>
                  <a:gd name="T91" fmla="*/ 101 h 472"/>
                  <a:gd name="T92" fmla="*/ 415 w 518"/>
                  <a:gd name="T93" fmla="*/ 95 h 472"/>
                  <a:gd name="T94" fmla="*/ 430 w 518"/>
                  <a:gd name="T95" fmla="*/ 80 h 472"/>
                  <a:gd name="T96" fmla="*/ 439 w 518"/>
                  <a:gd name="T97" fmla="*/ 74 h 472"/>
                  <a:gd name="T98" fmla="*/ 445 w 518"/>
                  <a:gd name="T99" fmla="*/ 68 h 472"/>
                  <a:gd name="T100" fmla="*/ 459 w 518"/>
                  <a:gd name="T101" fmla="*/ 58 h 472"/>
                  <a:gd name="T102" fmla="*/ 474 w 518"/>
                  <a:gd name="T103" fmla="*/ 44 h 472"/>
                  <a:gd name="T104" fmla="*/ 480 w 518"/>
                  <a:gd name="T105" fmla="*/ 42 h 472"/>
                  <a:gd name="T106" fmla="*/ 494 w 518"/>
                  <a:gd name="T107" fmla="*/ 31 h 472"/>
                  <a:gd name="T108" fmla="*/ 502 w 518"/>
                  <a:gd name="T109" fmla="*/ 22 h 472"/>
                  <a:gd name="T110" fmla="*/ 500 w 518"/>
                  <a:gd name="T111" fmla="*/ 42 h 472"/>
                  <a:gd name="T112" fmla="*/ 494 w 518"/>
                  <a:gd name="T113" fmla="*/ 71 h 472"/>
                  <a:gd name="T114" fmla="*/ 492 w 518"/>
                  <a:gd name="T115" fmla="*/ 102 h 472"/>
                  <a:gd name="T116" fmla="*/ 503 w 518"/>
                  <a:gd name="T117" fmla="*/ 79 h 472"/>
                  <a:gd name="T118" fmla="*/ 500 w 518"/>
                  <a:gd name="T119" fmla="*/ 8 h 472"/>
                  <a:gd name="T120" fmla="*/ 111 w 518"/>
                  <a:gd name="T121" fmla="*/ 309 h 472"/>
                  <a:gd name="T122" fmla="*/ 256 w 518"/>
                  <a:gd name="T123" fmla="*/ 242 h 472"/>
                  <a:gd name="T124" fmla="*/ 165 w 518"/>
                  <a:gd name="T125" fmla="*/ 37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8" h="472">
                    <a:moveTo>
                      <a:pt x="500" y="8"/>
                    </a:moveTo>
                    <a:cubicBezTo>
                      <a:pt x="500" y="8"/>
                      <a:pt x="500" y="8"/>
                      <a:pt x="500" y="8"/>
                    </a:cubicBezTo>
                    <a:cubicBezTo>
                      <a:pt x="500" y="8"/>
                      <a:pt x="500" y="8"/>
                      <a:pt x="500" y="8"/>
                    </a:cubicBezTo>
                    <a:cubicBezTo>
                      <a:pt x="500" y="8"/>
                      <a:pt x="500" y="8"/>
                      <a:pt x="500" y="8"/>
                    </a:cubicBezTo>
                    <a:cubicBezTo>
                      <a:pt x="499" y="9"/>
                      <a:pt x="499" y="9"/>
                      <a:pt x="499" y="9"/>
                    </a:cubicBezTo>
                    <a:cubicBezTo>
                      <a:pt x="499" y="9"/>
                      <a:pt x="499" y="9"/>
                      <a:pt x="499" y="9"/>
                    </a:cubicBezTo>
                    <a:cubicBezTo>
                      <a:pt x="497" y="11"/>
                      <a:pt x="497" y="11"/>
                      <a:pt x="497" y="11"/>
                    </a:cubicBezTo>
                    <a:cubicBezTo>
                      <a:pt x="493" y="14"/>
                      <a:pt x="489" y="18"/>
                      <a:pt x="485" y="22"/>
                    </a:cubicBezTo>
                    <a:cubicBezTo>
                      <a:pt x="485" y="24"/>
                      <a:pt x="483" y="25"/>
                      <a:pt x="482" y="28"/>
                    </a:cubicBezTo>
                    <a:cubicBezTo>
                      <a:pt x="482" y="27"/>
                      <a:pt x="482" y="27"/>
                      <a:pt x="482" y="27"/>
                    </a:cubicBezTo>
                    <a:cubicBezTo>
                      <a:pt x="481" y="29"/>
                      <a:pt x="480" y="28"/>
                      <a:pt x="478" y="29"/>
                    </a:cubicBezTo>
                    <a:cubicBezTo>
                      <a:pt x="479" y="30"/>
                      <a:pt x="478" y="30"/>
                      <a:pt x="479" y="31"/>
                    </a:cubicBezTo>
                    <a:cubicBezTo>
                      <a:pt x="479" y="32"/>
                      <a:pt x="476" y="30"/>
                      <a:pt x="476" y="31"/>
                    </a:cubicBezTo>
                    <a:cubicBezTo>
                      <a:pt x="476" y="31"/>
                      <a:pt x="476" y="32"/>
                      <a:pt x="476" y="32"/>
                    </a:cubicBezTo>
                    <a:cubicBezTo>
                      <a:pt x="475" y="35"/>
                      <a:pt x="476" y="31"/>
                      <a:pt x="472" y="32"/>
                    </a:cubicBezTo>
                    <a:cubicBezTo>
                      <a:pt x="469" y="35"/>
                      <a:pt x="466" y="40"/>
                      <a:pt x="461" y="42"/>
                    </a:cubicBezTo>
                    <a:cubicBezTo>
                      <a:pt x="462" y="42"/>
                      <a:pt x="462" y="42"/>
                      <a:pt x="462" y="43"/>
                    </a:cubicBezTo>
                    <a:cubicBezTo>
                      <a:pt x="460" y="41"/>
                      <a:pt x="461" y="44"/>
                      <a:pt x="460" y="44"/>
                    </a:cubicBezTo>
                    <a:cubicBezTo>
                      <a:pt x="460" y="44"/>
                      <a:pt x="460" y="43"/>
                      <a:pt x="460" y="43"/>
                    </a:cubicBezTo>
                    <a:cubicBezTo>
                      <a:pt x="458" y="43"/>
                      <a:pt x="457" y="46"/>
                      <a:pt x="455" y="46"/>
                    </a:cubicBezTo>
                    <a:cubicBezTo>
                      <a:pt x="454" y="48"/>
                      <a:pt x="451" y="48"/>
                      <a:pt x="451" y="50"/>
                    </a:cubicBezTo>
                    <a:cubicBezTo>
                      <a:pt x="450" y="49"/>
                      <a:pt x="450" y="50"/>
                      <a:pt x="449" y="50"/>
                    </a:cubicBezTo>
                    <a:cubicBezTo>
                      <a:pt x="450" y="53"/>
                      <a:pt x="445" y="51"/>
                      <a:pt x="445" y="54"/>
                    </a:cubicBezTo>
                    <a:cubicBezTo>
                      <a:pt x="445" y="53"/>
                      <a:pt x="445" y="53"/>
                      <a:pt x="445" y="53"/>
                    </a:cubicBezTo>
                    <a:cubicBezTo>
                      <a:pt x="441" y="57"/>
                      <a:pt x="436" y="60"/>
                      <a:pt x="432" y="64"/>
                    </a:cubicBezTo>
                    <a:cubicBezTo>
                      <a:pt x="430" y="66"/>
                      <a:pt x="426" y="67"/>
                      <a:pt x="424" y="70"/>
                    </a:cubicBezTo>
                    <a:cubicBezTo>
                      <a:pt x="424" y="70"/>
                      <a:pt x="425" y="71"/>
                      <a:pt x="424" y="71"/>
                    </a:cubicBezTo>
                    <a:cubicBezTo>
                      <a:pt x="424" y="72"/>
                      <a:pt x="424" y="70"/>
                      <a:pt x="423" y="70"/>
                    </a:cubicBezTo>
                    <a:cubicBezTo>
                      <a:pt x="423" y="72"/>
                      <a:pt x="420" y="73"/>
                      <a:pt x="419" y="74"/>
                    </a:cubicBezTo>
                    <a:cubicBezTo>
                      <a:pt x="419" y="74"/>
                      <a:pt x="418" y="75"/>
                      <a:pt x="419" y="75"/>
                    </a:cubicBezTo>
                    <a:cubicBezTo>
                      <a:pt x="416" y="75"/>
                      <a:pt x="415" y="79"/>
                      <a:pt x="412" y="80"/>
                    </a:cubicBezTo>
                    <a:cubicBezTo>
                      <a:pt x="414" y="81"/>
                      <a:pt x="412" y="81"/>
                      <a:pt x="411" y="82"/>
                    </a:cubicBezTo>
                    <a:cubicBezTo>
                      <a:pt x="411" y="83"/>
                      <a:pt x="411" y="82"/>
                      <a:pt x="410" y="82"/>
                    </a:cubicBezTo>
                    <a:cubicBezTo>
                      <a:pt x="409" y="83"/>
                      <a:pt x="409" y="84"/>
                      <a:pt x="406" y="84"/>
                    </a:cubicBezTo>
                    <a:cubicBezTo>
                      <a:pt x="406" y="85"/>
                      <a:pt x="406" y="86"/>
                      <a:pt x="405" y="87"/>
                    </a:cubicBezTo>
                    <a:cubicBezTo>
                      <a:pt x="404" y="86"/>
                      <a:pt x="403" y="88"/>
                      <a:pt x="402" y="89"/>
                    </a:cubicBezTo>
                    <a:cubicBezTo>
                      <a:pt x="403" y="90"/>
                      <a:pt x="403" y="91"/>
                      <a:pt x="401" y="92"/>
                    </a:cubicBezTo>
                    <a:cubicBezTo>
                      <a:pt x="400" y="90"/>
                      <a:pt x="400" y="90"/>
                      <a:pt x="400" y="90"/>
                    </a:cubicBezTo>
                    <a:cubicBezTo>
                      <a:pt x="399" y="91"/>
                      <a:pt x="397" y="93"/>
                      <a:pt x="396" y="94"/>
                    </a:cubicBezTo>
                    <a:cubicBezTo>
                      <a:pt x="393" y="96"/>
                      <a:pt x="393" y="96"/>
                      <a:pt x="393" y="96"/>
                    </a:cubicBezTo>
                    <a:cubicBezTo>
                      <a:pt x="393" y="97"/>
                      <a:pt x="393" y="97"/>
                      <a:pt x="393" y="97"/>
                    </a:cubicBezTo>
                    <a:cubicBezTo>
                      <a:pt x="392" y="97"/>
                      <a:pt x="392" y="97"/>
                      <a:pt x="392" y="97"/>
                    </a:cubicBezTo>
                    <a:cubicBezTo>
                      <a:pt x="392" y="97"/>
                      <a:pt x="392" y="97"/>
                      <a:pt x="392" y="97"/>
                    </a:cubicBezTo>
                    <a:cubicBezTo>
                      <a:pt x="392" y="97"/>
                      <a:pt x="392" y="96"/>
                      <a:pt x="392" y="96"/>
                    </a:cubicBezTo>
                    <a:cubicBezTo>
                      <a:pt x="393" y="99"/>
                      <a:pt x="393" y="106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4" y="108"/>
                      <a:pt x="394" y="108"/>
                      <a:pt x="394" y="108"/>
                    </a:cubicBezTo>
                    <a:cubicBezTo>
                      <a:pt x="396" y="108"/>
                      <a:pt x="396" y="108"/>
                      <a:pt x="396" y="108"/>
                    </a:cubicBezTo>
                    <a:cubicBezTo>
                      <a:pt x="396" y="109"/>
                      <a:pt x="396" y="109"/>
                      <a:pt x="396" y="109"/>
                    </a:cubicBezTo>
                    <a:cubicBezTo>
                      <a:pt x="400" y="111"/>
                      <a:pt x="403" y="114"/>
                      <a:pt x="408" y="115"/>
                    </a:cubicBezTo>
                    <a:cubicBezTo>
                      <a:pt x="408" y="116"/>
                      <a:pt x="410" y="117"/>
                      <a:pt x="411" y="118"/>
                    </a:cubicBezTo>
                    <a:cubicBezTo>
                      <a:pt x="413" y="118"/>
                      <a:pt x="413" y="118"/>
                      <a:pt x="415" y="117"/>
                    </a:cubicBezTo>
                    <a:cubicBezTo>
                      <a:pt x="415" y="118"/>
                      <a:pt x="415" y="118"/>
                      <a:pt x="415" y="119"/>
                    </a:cubicBezTo>
                    <a:cubicBezTo>
                      <a:pt x="417" y="120"/>
                      <a:pt x="417" y="123"/>
                      <a:pt x="420" y="122"/>
                    </a:cubicBezTo>
                    <a:cubicBezTo>
                      <a:pt x="419" y="123"/>
                      <a:pt x="419" y="123"/>
                      <a:pt x="419" y="123"/>
                    </a:cubicBezTo>
                    <a:cubicBezTo>
                      <a:pt x="421" y="123"/>
                      <a:pt x="423" y="123"/>
                      <a:pt x="424" y="125"/>
                    </a:cubicBezTo>
                    <a:cubicBezTo>
                      <a:pt x="418" y="139"/>
                      <a:pt x="408" y="149"/>
                      <a:pt x="396" y="160"/>
                    </a:cubicBezTo>
                    <a:cubicBezTo>
                      <a:pt x="393" y="166"/>
                      <a:pt x="391" y="173"/>
                      <a:pt x="387" y="176"/>
                    </a:cubicBezTo>
                    <a:cubicBezTo>
                      <a:pt x="376" y="195"/>
                      <a:pt x="359" y="211"/>
                      <a:pt x="349" y="231"/>
                    </a:cubicBezTo>
                    <a:cubicBezTo>
                      <a:pt x="350" y="231"/>
                      <a:pt x="351" y="233"/>
                      <a:pt x="351" y="234"/>
                    </a:cubicBezTo>
                    <a:cubicBezTo>
                      <a:pt x="350" y="234"/>
                      <a:pt x="350" y="234"/>
                      <a:pt x="350" y="234"/>
                    </a:cubicBezTo>
                    <a:cubicBezTo>
                      <a:pt x="351" y="236"/>
                      <a:pt x="351" y="236"/>
                      <a:pt x="351" y="236"/>
                    </a:cubicBezTo>
                    <a:cubicBezTo>
                      <a:pt x="350" y="238"/>
                      <a:pt x="348" y="236"/>
                      <a:pt x="349" y="234"/>
                    </a:cubicBezTo>
                    <a:cubicBezTo>
                      <a:pt x="344" y="242"/>
                      <a:pt x="340" y="249"/>
                      <a:pt x="335" y="256"/>
                    </a:cubicBezTo>
                    <a:cubicBezTo>
                      <a:pt x="338" y="258"/>
                      <a:pt x="333" y="260"/>
                      <a:pt x="336" y="262"/>
                    </a:cubicBezTo>
                    <a:cubicBezTo>
                      <a:pt x="335" y="262"/>
                      <a:pt x="335" y="262"/>
                      <a:pt x="335" y="261"/>
                    </a:cubicBezTo>
                    <a:cubicBezTo>
                      <a:pt x="333" y="267"/>
                      <a:pt x="333" y="268"/>
                      <a:pt x="326" y="270"/>
                    </a:cubicBezTo>
                    <a:cubicBezTo>
                      <a:pt x="325" y="271"/>
                      <a:pt x="325" y="273"/>
                      <a:pt x="324" y="274"/>
                    </a:cubicBezTo>
                    <a:cubicBezTo>
                      <a:pt x="319" y="270"/>
                      <a:pt x="315" y="266"/>
                      <a:pt x="311" y="262"/>
                    </a:cubicBezTo>
                    <a:cubicBezTo>
                      <a:pt x="302" y="254"/>
                      <a:pt x="293" y="247"/>
                      <a:pt x="284" y="240"/>
                    </a:cubicBezTo>
                    <a:cubicBezTo>
                      <a:pt x="270" y="229"/>
                      <a:pt x="270" y="229"/>
                      <a:pt x="270" y="229"/>
                    </a:cubicBezTo>
                    <a:cubicBezTo>
                      <a:pt x="263" y="223"/>
                      <a:pt x="263" y="223"/>
                      <a:pt x="263" y="223"/>
                    </a:cubicBezTo>
                    <a:cubicBezTo>
                      <a:pt x="261" y="222"/>
                      <a:pt x="261" y="222"/>
                      <a:pt x="261" y="222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83" y="218"/>
                      <a:pt x="230" y="226"/>
                      <a:pt x="235" y="225"/>
                    </a:cubicBezTo>
                    <a:cubicBezTo>
                      <a:pt x="235" y="225"/>
                      <a:pt x="235" y="225"/>
                      <a:pt x="235" y="225"/>
                    </a:cubicBezTo>
                    <a:cubicBezTo>
                      <a:pt x="235" y="225"/>
                      <a:pt x="235" y="225"/>
                      <a:pt x="235" y="225"/>
                    </a:cubicBezTo>
                    <a:cubicBezTo>
                      <a:pt x="235" y="226"/>
                      <a:pt x="235" y="226"/>
                      <a:pt x="235" y="226"/>
                    </a:cubicBezTo>
                    <a:cubicBezTo>
                      <a:pt x="232" y="230"/>
                      <a:pt x="232" y="230"/>
                      <a:pt x="232" y="230"/>
                    </a:cubicBezTo>
                    <a:cubicBezTo>
                      <a:pt x="235" y="236"/>
                      <a:pt x="230" y="239"/>
                      <a:pt x="231" y="245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48"/>
                      <a:pt x="227" y="248"/>
                      <a:pt x="223" y="251"/>
                    </a:cubicBezTo>
                    <a:cubicBezTo>
                      <a:pt x="225" y="252"/>
                      <a:pt x="223" y="253"/>
                      <a:pt x="226" y="253"/>
                    </a:cubicBezTo>
                    <a:cubicBezTo>
                      <a:pt x="227" y="256"/>
                      <a:pt x="221" y="254"/>
                      <a:pt x="221" y="257"/>
                    </a:cubicBezTo>
                    <a:cubicBezTo>
                      <a:pt x="220" y="256"/>
                      <a:pt x="222" y="257"/>
                      <a:pt x="221" y="257"/>
                    </a:cubicBezTo>
                    <a:cubicBezTo>
                      <a:pt x="221" y="264"/>
                      <a:pt x="220" y="256"/>
                      <a:pt x="214" y="261"/>
                    </a:cubicBezTo>
                    <a:cubicBezTo>
                      <a:pt x="209" y="271"/>
                      <a:pt x="206" y="281"/>
                      <a:pt x="199" y="289"/>
                    </a:cubicBezTo>
                    <a:cubicBezTo>
                      <a:pt x="199" y="289"/>
                      <a:pt x="202" y="290"/>
                      <a:pt x="201" y="291"/>
                    </a:cubicBezTo>
                    <a:cubicBezTo>
                      <a:pt x="197" y="289"/>
                      <a:pt x="200" y="294"/>
                      <a:pt x="198" y="295"/>
                    </a:cubicBezTo>
                    <a:cubicBezTo>
                      <a:pt x="197" y="294"/>
                      <a:pt x="197" y="293"/>
                      <a:pt x="197" y="293"/>
                    </a:cubicBezTo>
                    <a:cubicBezTo>
                      <a:pt x="193" y="296"/>
                      <a:pt x="193" y="301"/>
                      <a:pt x="189" y="303"/>
                    </a:cubicBezTo>
                    <a:cubicBezTo>
                      <a:pt x="189" y="308"/>
                      <a:pt x="183" y="310"/>
                      <a:pt x="183" y="314"/>
                    </a:cubicBezTo>
                    <a:cubicBezTo>
                      <a:pt x="182" y="312"/>
                      <a:pt x="181" y="315"/>
                      <a:pt x="180" y="315"/>
                    </a:cubicBezTo>
                    <a:cubicBezTo>
                      <a:pt x="183" y="320"/>
                      <a:pt x="174" y="321"/>
                      <a:pt x="175" y="326"/>
                    </a:cubicBezTo>
                    <a:cubicBezTo>
                      <a:pt x="175" y="326"/>
                      <a:pt x="175" y="326"/>
                      <a:pt x="175" y="326"/>
                    </a:cubicBezTo>
                    <a:cubicBezTo>
                      <a:pt x="172" y="330"/>
                      <a:pt x="170" y="334"/>
                      <a:pt x="167" y="338"/>
                    </a:cubicBezTo>
                    <a:cubicBezTo>
                      <a:pt x="166" y="338"/>
                      <a:pt x="165" y="337"/>
                      <a:pt x="165" y="337"/>
                    </a:cubicBezTo>
                    <a:cubicBezTo>
                      <a:pt x="163" y="337"/>
                      <a:pt x="163" y="338"/>
                      <a:pt x="162" y="338"/>
                    </a:cubicBezTo>
                    <a:cubicBezTo>
                      <a:pt x="161" y="336"/>
                      <a:pt x="163" y="337"/>
                      <a:pt x="163" y="336"/>
                    </a:cubicBezTo>
                    <a:cubicBezTo>
                      <a:pt x="159" y="335"/>
                      <a:pt x="157" y="330"/>
                      <a:pt x="154" y="327"/>
                    </a:cubicBezTo>
                    <a:cubicBezTo>
                      <a:pt x="153" y="327"/>
                      <a:pt x="152" y="326"/>
                      <a:pt x="151" y="327"/>
                    </a:cubicBezTo>
                    <a:cubicBezTo>
                      <a:pt x="150" y="321"/>
                      <a:pt x="141" y="320"/>
                      <a:pt x="139" y="315"/>
                    </a:cubicBezTo>
                    <a:cubicBezTo>
                      <a:pt x="137" y="319"/>
                      <a:pt x="135" y="315"/>
                      <a:pt x="133" y="314"/>
                    </a:cubicBezTo>
                    <a:cubicBezTo>
                      <a:pt x="133" y="313"/>
                      <a:pt x="133" y="312"/>
                      <a:pt x="134" y="312"/>
                    </a:cubicBezTo>
                    <a:cubicBezTo>
                      <a:pt x="131" y="310"/>
                      <a:pt x="129" y="308"/>
                      <a:pt x="127" y="304"/>
                    </a:cubicBezTo>
                    <a:cubicBezTo>
                      <a:pt x="125" y="303"/>
                      <a:pt x="123" y="305"/>
                      <a:pt x="121" y="302"/>
                    </a:cubicBezTo>
                    <a:cubicBezTo>
                      <a:pt x="122" y="299"/>
                      <a:pt x="117" y="299"/>
                      <a:pt x="116" y="296"/>
                    </a:cubicBezTo>
                    <a:cubicBezTo>
                      <a:pt x="115" y="299"/>
                      <a:pt x="111" y="298"/>
                      <a:pt x="110" y="296"/>
                    </a:cubicBezTo>
                    <a:cubicBezTo>
                      <a:pt x="113" y="293"/>
                      <a:pt x="113" y="293"/>
                      <a:pt x="113" y="293"/>
                    </a:cubicBezTo>
                    <a:cubicBezTo>
                      <a:pt x="112" y="293"/>
                      <a:pt x="112" y="293"/>
                      <a:pt x="112" y="293"/>
                    </a:cubicBezTo>
                    <a:cubicBezTo>
                      <a:pt x="112" y="293"/>
                      <a:pt x="112" y="293"/>
                      <a:pt x="112" y="293"/>
                    </a:cubicBezTo>
                    <a:cubicBezTo>
                      <a:pt x="112" y="293"/>
                      <a:pt x="112" y="293"/>
                      <a:pt x="112" y="293"/>
                    </a:cubicBezTo>
                    <a:cubicBezTo>
                      <a:pt x="112" y="293"/>
                      <a:pt x="112" y="293"/>
                      <a:pt x="112" y="293"/>
                    </a:cubicBezTo>
                    <a:cubicBezTo>
                      <a:pt x="84" y="297"/>
                      <a:pt x="87" y="296"/>
                      <a:pt x="90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90" y="297"/>
                      <a:pt x="90" y="297"/>
                      <a:pt x="90" y="297"/>
                    </a:cubicBezTo>
                    <a:cubicBezTo>
                      <a:pt x="88" y="300"/>
                      <a:pt x="88" y="300"/>
                      <a:pt x="88" y="300"/>
                    </a:cubicBezTo>
                    <a:cubicBezTo>
                      <a:pt x="84" y="307"/>
                      <a:pt x="84" y="307"/>
                      <a:pt x="84" y="307"/>
                    </a:cubicBezTo>
                    <a:cubicBezTo>
                      <a:pt x="81" y="311"/>
                      <a:pt x="79" y="315"/>
                      <a:pt x="78" y="321"/>
                    </a:cubicBezTo>
                    <a:cubicBezTo>
                      <a:pt x="76" y="320"/>
                      <a:pt x="76" y="320"/>
                      <a:pt x="76" y="320"/>
                    </a:cubicBezTo>
                    <a:cubicBezTo>
                      <a:pt x="73" y="330"/>
                      <a:pt x="66" y="337"/>
                      <a:pt x="65" y="347"/>
                    </a:cubicBezTo>
                    <a:cubicBezTo>
                      <a:pt x="63" y="348"/>
                      <a:pt x="60" y="351"/>
                      <a:pt x="59" y="354"/>
                    </a:cubicBezTo>
                    <a:cubicBezTo>
                      <a:pt x="59" y="358"/>
                      <a:pt x="58" y="358"/>
                      <a:pt x="59" y="362"/>
                    </a:cubicBezTo>
                    <a:cubicBezTo>
                      <a:pt x="59" y="363"/>
                      <a:pt x="57" y="363"/>
                      <a:pt x="56" y="363"/>
                    </a:cubicBezTo>
                    <a:cubicBezTo>
                      <a:pt x="53" y="366"/>
                      <a:pt x="48" y="368"/>
                      <a:pt x="50" y="373"/>
                    </a:cubicBezTo>
                    <a:cubicBezTo>
                      <a:pt x="48" y="372"/>
                      <a:pt x="48" y="372"/>
                      <a:pt x="48" y="372"/>
                    </a:cubicBezTo>
                    <a:cubicBezTo>
                      <a:pt x="48" y="376"/>
                      <a:pt x="47" y="382"/>
                      <a:pt x="44" y="384"/>
                    </a:cubicBezTo>
                    <a:cubicBezTo>
                      <a:pt x="45" y="386"/>
                      <a:pt x="43" y="389"/>
                      <a:pt x="46" y="389"/>
                    </a:cubicBezTo>
                    <a:cubicBezTo>
                      <a:pt x="46" y="390"/>
                      <a:pt x="43" y="388"/>
                      <a:pt x="44" y="390"/>
                    </a:cubicBezTo>
                    <a:cubicBezTo>
                      <a:pt x="42" y="388"/>
                      <a:pt x="42" y="388"/>
                      <a:pt x="42" y="388"/>
                    </a:cubicBezTo>
                    <a:cubicBezTo>
                      <a:pt x="37" y="395"/>
                      <a:pt x="34" y="402"/>
                      <a:pt x="31" y="410"/>
                    </a:cubicBezTo>
                    <a:cubicBezTo>
                      <a:pt x="27" y="410"/>
                      <a:pt x="28" y="417"/>
                      <a:pt x="24" y="420"/>
                    </a:cubicBezTo>
                    <a:cubicBezTo>
                      <a:pt x="24" y="423"/>
                      <a:pt x="19" y="426"/>
                      <a:pt x="22" y="430"/>
                    </a:cubicBezTo>
                    <a:cubicBezTo>
                      <a:pt x="20" y="429"/>
                      <a:pt x="20" y="429"/>
                      <a:pt x="20" y="429"/>
                    </a:cubicBezTo>
                    <a:cubicBezTo>
                      <a:pt x="18" y="432"/>
                      <a:pt x="15" y="436"/>
                      <a:pt x="12" y="440"/>
                    </a:cubicBezTo>
                    <a:cubicBezTo>
                      <a:pt x="10" y="442"/>
                      <a:pt x="12" y="444"/>
                      <a:pt x="12" y="446"/>
                    </a:cubicBezTo>
                    <a:cubicBezTo>
                      <a:pt x="10" y="445"/>
                      <a:pt x="10" y="445"/>
                      <a:pt x="10" y="445"/>
                    </a:cubicBezTo>
                    <a:cubicBezTo>
                      <a:pt x="10" y="448"/>
                      <a:pt x="12" y="450"/>
                      <a:pt x="14" y="452"/>
                    </a:cubicBezTo>
                    <a:cubicBezTo>
                      <a:pt x="11" y="453"/>
                      <a:pt x="13" y="453"/>
                      <a:pt x="10" y="454"/>
                    </a:cubicBezTo>
                    <a:cubicBezTo>
                      <a:pt x="10" y="452"/>
                      <a:pt x="9" y="450"/>
                      <a:pt x="8" y="447"/>
                    </a:cubicBezTo>
                    <a:cubicBezTo>
                      <a:pt x="6" y="450"/>
                      <a:pt x="8" y="455"/>
                      <a:pt x="5" y="455"/>
                    </a:cubicBezTo>
                    <a:cubicBezTo>
                      <a:pt x="3" y="457"/>
                      <a:pt x="3" y="459"/>
                      <a:pt x="4" y="460"/>
                    </a:cubicBezTo>
                    <a:cubicBezTo>
                      <a:pt x="4" y="460"/>
                      <a:pt x="2" y="461"/>
                      <a:pt x="2" y="459"/>
                    </a:cubicBezTo>
                    <a:cubicBezTo>
                      <a:pt x="1" y="461"/>
                      <a:pt x="1" y="462"/>
                      <a:pt x="1" y="463"/>
                    </a:cubicBezTo>
                    <a:cubicBezTo>
                      <a:pt x="1" y="463"/>
                      <a:pt x="2" y="463"/>
                      <a:pt x="2" y="462"/>
                    </a:cubicBezTo>
                    <a:cubicBezTo>
                      <a:pt x="3" y="464"/>
                      <a:pt x="2" y="466"/>
                      <a:pt x="5" y="467"/>
                    </a:cubicBezTo>
                    <a:cubicBezTo>
                      <a:pt x="5" y="466"/>
                      <a:pt x="4" y="465"/>
                      <a:pt x="5" y="464"/>
                    </a:cubicBezTo>
                    <a:cubicBezTo>
                      <a:pt x="7" y="466"/>
                      <a:pt x="6" y="469"/>
                      <a:pt x="4" y="469"/>
                    </a:cubicBezTo>
                    <a:cubicBezTo>
                      <a:pt x="1" y="468"/>
                      <a:pt x="2" y="465"/>
                      <a:pt x="0" y="466"/>
                    </a:cubicBezTo>
                    <a:cubicBezTo>
                      <a:pt x="2" y="472"/>
                      <a:pt x="2" y="472"/>
                      <a:pt x="2" y="472"/>
                    </a:cubicBezTo>
                    <a:cubicBezTo>
                      <a:pt x="2" y="471"/>
                      <a:pt x="3" y="471"/>
                      <a:pt x="4" y="472"/>
                    </a:cubicBezTo>
                    <a:cubicBezTo>
                      <a:pt x="4" y="469"/>
                      <a:pt x="4" y="469"/>
                      <a:pt x="4" y="469"/>
                    </a:cubicBezTo>
                    <a:cubicBezTo>
                      <a:pt x="6" y="471"/>
                      <a:pt x="6" y="471"/>
                      <a:pt x="6" y="471"/>
                    </a:cubicBezTo>
                    <a:cubicBezTo>
                      <a:pt x="7" y="467"/>
                      <a:pt x="10" y="466"/>
                      <a:pt x="11" y="462"/>
                    </a:cubicBezTo>
                    <a:cubicBezTo>
                      <a:pt x="8" y="462"/>
                      <a:pt x="8" y="462"/>
                      <a:pt x="8" y="462"/>
                    </a:cubicBezTo>
                    <a:cubicBezTo>
                      <a:pt x="9" y="460"/>
                      <a:pt x="8" y="457"/>
                      <a:pt x="11" y="457"/>
                    </a:cubicBezTo>
                    <a:cubicBezTo>
                      <a:pt x="11" y="458"/>
                      <a:pt x="12" y="458"/>
                      <a:pt x="13" y="459"/>
                    </a:cubicBezTo>
                    <a:cubicBezTo>
                      <a:pt x="13" y="458"/>
                      <a:pt x="13" y="457"/>
                      <a:pt x="13" y="457"/>
                    </a:cubicBezTo>
                    <a:cubicBezTo>
                      <a:pt x="16" y="460"/>
                      <a:pt x="16" y="460"/>
                      <a:pt x="16" y="460"/>
                    </a:cubicBezTo>
                    <a:cubicBezTo>
                      <a:pt x="12" y="456"/>
                      <a:pt x="17" y="454"/>
                      <a:pt x="17" y="453"/>
                    </a:cubicBezTo>
                    <a:cubicBezTo>
                      <a:pt x="18" y="453"/>
                      <a:pt x="18" y="453"/>
                      <a:pt x="18" y="453"/>
                    </a:cubicBezTo>
                    <a:cubicBezTo>
                      <a:pt x="21" y="451"/>
                      <a:pt x="16" y="453"/>
                      <a:pt x="17" y="451"/>
                    </a:cubicBezTo>
                    <a:cubicBezTo>
                      <a:pt x="18" y="449"/>
                      <a:pt x="20" y="452"/>
                      <a:pt x="23" y="452"/>
                    </a:cubicBezTo>
                    <a:cubicBezTo>
                      <a:pt x="24" y="449"/>
                      <a:pt x="24" y="443"/>
                      <a:pt x="29" y="441"/>
                    </a:cubicBezTo>
                    <a:cubicBezTo>
                      <a:pt x="30" y="438"/>
                      <a:pt x="30" y="435"/>
                      <a:pt x="30" y="432"/>
                    </a:cubicBezTo>
                    <a:cubicBezTo>
                      <a:pt x="31" y="430"/>
                      <a:pt x="33" y="434"/>
                      <a:pt x="33" y="431"/>
                    </a:cubicBezTo>
                    <a:cubicBezTo>
                      <a:pt x="34" y="432"/>
                      <a:pt x="35" y="432"/>
                      <a:pt x="36" y="433"/>
                    </a:cubicBezTo>
                    <a:cubicBezTo>
                      <a:pt x="35" y="432"/>
                      <a:pt x="39" y="429"/>
                      <a:pt x="35" y="429"/>
                    </a:cubicBezTo>
                    <a:cubicBezTo>
                      <a:pt x="38" y="426"/>
                      <a:pt x="40" y="423"/>
                      <a:pt x="42" y="419"/>
                    </a:cubicBezTo>
                    <a:cubicBezTo>
                      <a:pt x="41" y="420"/>
                      <a:pt x="43" y="422"/>
                      <a:pt x="44" y="422"/>
                    </a:cubicBezTo>
                    <a:cubicBezTo>
                      <a:pt x="43" y="419"/>
                      <a:pt x="44" y="416"/>
                      <a:pt x="46" y="413"/>
                    </a:cubicBezTo>
                    <a:cubicBezTo>
                      <a:pt x="44" y="412"/>
                      <a:pt x="43" y="413"/>
                      <a:pt x="42" y="411"/>
                    </a:cubicBezTo>
                    <a:cubicBezTo>
                      <a:pt x="42" y="411"/>
                      <a:pt x="41" y="410"/>
                      <a:pt x="42" y="409"/>
                    </a:cubicBezTo>
                    <a:cubicBezTo>
                      <a:pt x="44" y="410"/>
                      <a:pt x="47" y="412"/>
                      <a:pt x="49" y="409"/>
                    </a:cubicBezTo>
                    <a:cubicBezTo>
                      <a:pt x="52" y="412"/>
                      <a:pt x="46" y="413"/>
                      <a:pt x="50" y="414"/>
                    </a:cubicBezTo>
                    <a:cubicBezTo>
                      <a:pt x="52" y="417"/>
                      <a:pt x="49" y="422"/>
                      <a:pt x="47" y="422"/>
                    </a:cubicBezTo>
                    <a:cubicBezTo>
                      <a:pt x="49" y="426"/>
                      <a:pt x="48" y="420"/>
                      <a:pt x="51" y="422"/>
                    </a:cubicBezTo>
                    <a:cubicBezTo>
                      <a:pt x="52" y="420"/>
                      <a:pt x="51" y="418"/>
                      <a:pt x="52" y="415"/>
                    </a:cubicBezTo>
                    <a:cubicBezTo>
                      <a:pt x="51" y="414"/>
                      <a:pt x="50" y="415"/>
                      <a:pt x="50" y="413"/>
                    </a:cubicBezTo>
                    <a:cubicBezTo>
                      <a:pt x="49" y="408"/>
                      <a:pt x="54" y="411"/>
                      <a:pt x="55" y="410"/>
                    </a:cubicBezTo>
                    <a:cubicBezTo>
                      <a:pt x="55" y="412"/>
                      <a:pt x="55" y="412"/>
                      <a:pt x="55" y="412"/>
                    </a:cubicBezTo>
                    <a:cubicBezTo>
                      <a:pt x="57" y="411"/>
                      <a:pt x="55" y="409"/>
                      <a:pt x="56" y="407"/>
                    </a:cubicBezTo>
                    <a:cubicBezTo>
                      <a:pt x="60" y="409"/>
                      <a:pt x="55" y="410"/>
                      <a:pt x="57" y="412"/>
                    </a:cubicBezTo>
                    <a:cubicBezTo>
                      <a:pt x="60" y="413"/>
                      <a:pt x="60" y="413"/>
                      <a:pt x="60" y="413"/>
                    </a:cubicBezTo>
                    <a:cubicBezTo>
                      <a:pt x="63" y="410"/>
                      <a:pt x="58" y="410"/>
                      <a:pt x="61" y="408"/>
                    </a:cubicBezTo>
                    <a:cubicBezTo>
                      <a:pt x="62" y="409"/>
                      <a:pt x="62" y="409"/>
                      <a:pt x="62" y="409"/>
                    </a:cubicBezTo>
                    <a:cubicBezTo>
                      <a:pt x="62" y="406"/>
                      <a:pt x="62" y="406"/>
                      <a:pt x="62" y="406"/>
                    </a:cubicBezTo>
                    <a:cubicBezTo>
                      <a:pt x="61" y="405"/>
                      <a:pt x="58" y="405"/>
                      <a:pt x="58" y="406"/>
                    </a:cubicBezTo>
                    <a:cubicBezTo>
                      <a:pt x="54" y="403"/>
                      <a:pt x="58" y="405"/>
                      <a:pt x="59" y="401"/>
                    </a:cubicBezTo>
                    <a:cubicBezTo>
                      <a:pt x="57" y="399"/>
                      <a:pt x="58" y="403"/>
                      <a:pt x="56" y="402"/>
                    </a:cubicBezTo>
                    <a:cubicBezTo>
                      <a:pt x="54" y="401"/>
                      <a:pt x="55" y="399"/>
                      <a:pt x="56" y="397"/>
                    </a:cubicBezTo>
                    <a:cubicBezTo>
                      <a:pt x="57" y="395"/>
                      <a:pt x="58" y="398"/>
                      <a:pt x="60" y="398"/>
                    </a:cubicBezTo>
                    <a:cubicBezTo>
                      <a:pt x="61" y="398"/>
                      <a:pt x="60" y="400"/>
                      <a:pt x="59" y="399"/>
                    </a:cubicBezTo>
                    <a:cubicBezTo>
                      <a:pt x="59" y="403"/>
                      <a:pt x="64" y="401"/>
                      <a:pt x="64" y="403"/>
                    </a:cubicBezTo>
                    <a:cubicBezTo>
                      <a:pt x="67" y="402"/>
                      <a:pt x="64" y="401"/>
                      <a:pt x="64" y="399"/>
                    </a:cubicBezTo>
                    <a:cubicBezTo>
                      <a:pt x="63" y="400"/>
                      <a:pt x="62" y="398"/>
                      <a:pt x="61" y="398"/>
                    </a:cubicBezTo>
                    <a:cubicBezTo>
                      <a:pt x="57" y="391"/>
                      <a:pt x="67" y="398"/>
                      <a:pt x="68" y="394"/>
                    </a:cubicBezTo>
                    <a:cubicBezTo>
                      <a:pt x="64" y="392"/>
                      <a:pt x="65" y="386"/>
                      <a:pt x="60" y="386"/>
                    </a:cubicBezTo>
                    <a:cubicBezTo>
                      <a:pt x="60" y="385"/>
                      <a:pt x="59" y="384"/>
                      <a:pt x="60" y="383"/>
                    </a:cubicBezTo>
                    <a:cubicBezTo>
                      <a:pt x="62" y="385"/>
                      <a:pt x="63" y="383"/>
                      <a:pt x="64" y="386"/>
                    </a:cubicBezTo>
                    <a:cubicBezTo>
                      <a:pt x="65" y="384"/>
                      <a:pt x="65" y="384"/>
                      <a:pt x="65" y="384"/>
                    </a:cubicBezTo>
                    <a:cubicBezTo>
                      <a:pt x="67" y="388"/>
                      <a:pt x="67" y="388"/>
                      <a:pt x="67" y="388"/>
                    </a:cubicBezTo>
                    <a:cubicBezTo>
                      <a:pt x="70" y="388"/>
                      <a:pt x="73" y="386"/>
                      <a:pt x="74" y="386"/>
                    </a:cubicBezTo>
                    <a:cubicBezTo>
                      <a:pt x="74" y="384"/>
                      <a:pt x="71" y="386"/>
                      <a:pt x="72" y="383"/>
                    </a:cubicBezTo>
                    <a:cubicBezTo>
                      <a:pt x="73" y="385"/>
                      <a:pt x="75" y="384"/>
                      <a:pt x="75" y="383"/>
                    </a:cubicBezTo>
                    <a:cubicBezTo>
                      <a:pt x="73" y="384"/>
                      <a:pt x="72" y="381"/>
                      <a:pt x="72" y="380"/>
                    </a:cubicBezTo>
                    <a:cubicBezTo>
                      <a:pt x="73" y="378"/>
                      <a:pt x="76" y="378"/>
                      <a:pt x="76" y="378"/>
                    </a:cubicBezTo>
                    <a:cubicBezTo>
                      <a:pt x="78" y="381"/>
                      <a:pt x="78" y="381"/>
                      <a:pt x="78" y="381"/>
                    </a:cubicBezTo>
                    <a:cubicBezTo>
                      <a:pt x="77" y="379"/>
                      <a:pt x="79" y="381"/>
                      <a:pt x="79" y="379"/>
                    </a:cubicBezTo>
                    <a:cubicBezTo>
                      <a:pt x="78" y="378"/>
                      <a:pt x="76" y="376"/>
                      <a:pt x="75" y="375"/>
                    </a:cubicBezTo>
                    <a:cubicBezTo>
                      <a:pt x="75" y="373"/>
                      <a:pt x="77" y="373"/>
                      <a:pt x="77" y="373"/>
                    </a:cubicBezTo>
                    <a:cubicBezTo>
                      <a:pt x="77" y="376"/>
                      <a:pt x="77" y="376"/>
                      <a:pt x="77" y="376"/>
                    </a:cubicBezTo>
                    <a:cubicBezTo>
                      <a:pt x="78" y="373"/>
                      <a:pt x="81" y="377"/>
                      <a:pt x="82" y="374"/>
                    </a:cubicBezTo>
                    <a:cubicBezTo>
                      <a:pt x="80" y="372"/>
                      <a:pt x="80" y="372"/>
                      <a:pt x="80" y="372"/>
                    </a:cubicBezTo>
                    <a:cubicBezTo>
                      <a:pt x="81" y="372"/>
                      <a:pt x="82" y="372"/>
                      <a:pt x="82" y="373"/>
                    </a:cubicBezTo>
                    <a:cubicBezTo>
                      <a:pt x="81" y="372"/>
                      <a:pt x="82" y="371"/>
                      <a:pt x="82" y="370"/>
                    </a:cubicBezTo>
                    <a:cubicBezTo>
                      <a:pt x="84" y="371"/>
                      <a:pt x="84" y="371"/>
                      <a:pt x="84" y="371"/>
                    </a:cubicBezTo>
                    <a:cubicBezTo>
                      <a:pt x="83" y="369"/>
                      <a:pt x="81" y="366"/>
                      <a:pt x="85" y="366"/>
                    </a:cubicBezTo>
                    <a:cubicBezTo>
                      <a:pt x="81" y="365"/>
                      <a:pt x="84" y="368"/>
                      <a:pt x="81" y="369"/>
                    </a:cubicBezTo>
                    <a:cubicBezTo>
                      <a:pt x="79" y="368"/>
                      <a:pt x="80" y="366"/>
                      <a:pt x="80" y="365"/>
                    </a:cubicBezTo>
                    <a:cubicBezTo>
                      <a:pt x="83" y="367"/>
                      <a:pt x="82" y="362"/>
                      <a:pt x="83" y="361"/>
                    </a:cubicBezTo>
                    <a:cubicBezTo>
                      <a:pt x="85" y="361"/>
                      <a:pt x="85" y="361"/>
                      <a:pt x="86" y="361"/>
                    </a:cubicBezTo>
                    <a:cubicBezTo>
                      <a:pt x="85" y="359"/>
                      <a:pt x="85" y="359"/>
                      <a:pt x="85" y="359"/>
                    </a:cubicBezTo>
                    <a:cubicBezTo>
                      <a:pt x="89" y="361"/>
                      <a:pt x="85" y="356"/>
                      <a:pt x="87" y="355"/>
                    </a:cubicBezTo>
                    <a:cubicBezTo>
                      <a:pt x="88" y="357"/>
                      <a:pt x="90" y="358"/>
                      <a:pt x="91" y="357"/>
                    </a:cubicBezTo>
                    <a:cubicBezTo>
                      <a:pt x="87" y="357"/>
                      <a:pt x="88" y="353"/>
                      <a:pt x="86" y="352"/>
                    </a:cubicBezTo>
                    <a:cubicBezTo>
                      <a:pt x="89" y="350"/>
                      <a:pt x="90" y="355"/>
                      <a:pt x="92" y="355"/>
                    </a:cubicBezTo>
                    <a:cubicBezTo>
                      <a:pt x="91" y="353"/>
                      <a:pt x="96" y="354"/>
                      <a:pt x="93" y="351"/>
                    </a:cubicBezTo>
                    <a:cubicBezTo>
                      <a:pt x="91" y="352"/>
                      <a:pt x="91" y="349"/>
                      <a:pt x="90" y="348"/>
                    </a:cubicBezTo>
                    <a:cubicBezTo>
                      <a:pt x="92" y="346"/>
                      <a:pt x="91" y="349"/>
                      <a:pt x="93" y="348"/>
                    </a:cubicBezTo>
                    <a:cubicBezTo>
                      <a:pt x="93" y="347"/>
                      <a:pt x="92" y="344"/>
                      <a:pt x="90" y="345"/>
                    </a:cubicBezTo>
                    <a:cubicBezTo>
                      <a:pt x="91" y="344"/>
                      <a:pt x="89" y="341"/>
                      <a:pt x="92" y="341"/>
                    </a:cubicBezTo>
                    <a:cubicBezTo>
                      <a:pt x="94" y="341"/>
                      <a:pt x="91" y="344"/>
                      <a:pt x="93" y="344"/>
                    </a:cubicBezTo>
                    <a:cubicBezTo>
                      <a:pt x="95" y="341"/>
                      <a:pt x="89" y="340"/>
                      <a:pt x="90" y="336"/>
                    </a:cubicBezTo>
                    <a:cubicBezTo>
                      <a:pt x="89" y="337"/>
                      <a:pt x="86" y="334"/>
                      <a:pt x="86" y="332"/>
                    </a:cubicBezTo>
                    <a:cubicBezTo>
                      <a:pt x="88" y="329"/>
                      <a:pt x="86" y="334"/>
                      <a:pt x="89" y="334"/>
                    </a:cubicBezTo>
                    <a:cubicBezTo>
                      <a:pt x="90" y="332"/>
                      <a:pt x="90" y="332"/>
                      <a:pt x="90" y="332"/>
                    </a:cubicBezTo>
                    <a:cubicBezTo>
                      <a:pt x="94" y="333"/>
                      <a:pt x="93" y="340"/>
                      <a:pt x="97" y="340"/>
                    </a:cubicBezTo>
                    <a:cubicBezTo>
                      <a:pt x="96" y="337"/>
                      <a:pt x="96" y="337"/>
                      <a:pt x="96" y="337"/>
                    </a:cubicBezTo>
                    <a:cubicBezTo>
                      <a:pt x="97" y="338"/>
                      <a:pt x="99" y="340"/>
                      <a:pt x="100" y="340"/>
                    </a:cubicBezTo>
                    <a:cubicBezTo>
                      <a:pt x="98" y="338"/>
                      <a:pt x="101" y="336"/>
                      <a:pt x="101" y="336"/>
                    </a:cubicBezTo>
                    <a:cubicBezTo>
                      <a:pt x="99" y="334"/>
                      <a:pt x="101" y="337"/>
                      <a:pt x="99" y="336"/>
                    </a:cubicBezTo>
                    <a:cubicBezTo>
                      <a:pt x="100" y="334"/>
                      <a:pt x="97" y="331"/>
                      <a:pt x="99" y="330"/>
                    </a:cubicBezTo>
                    <a:cubicBezTo>
                      <a:pt x="100" y="332"/>
                      <a:pt x="102" y="331"/>
                      <a:pt x="103" y="332"/>
                    </a:cubicBezTo>
                    <a:cubicBezTo>
                      <a:pt x="105" y="332"/>
                      <a:pt x="101" y="330"/>
                      <a:pt x="103" y="329"/>
                    </a:cubicBezTo>
                    <a:cubicBezTo>
                      <a:pt x="104" y="330"/>
                      <a:pt x="104" y="330"/>
                      <a:pt x="104" y="330"/>
                    </a:cubicBezTo>
                    <a:cubicBezTo>
                      <a:pt x="105" y="329"/>
                      <a:pt x="107" y="327"/>
                      <a:pt x="108" y="325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5"/>
                      <a:pt x="109" y="325"/>
                      <a:pt x="109" y="325"/>
                    </a:cubicBezTo>
                    <a:cubicBezTo>
                      <a:pt x="111" y="325"/>
                      <a:pt x="113" y="327"/>
                      <a:pt x="110" y="329"/>
                    </a:cubicBezTo>
                    <a:cubicBezTo>
                      <a:pt x="111" y="329"/>
                      <a:pt x="112" y="329"/>
                      <a:pt x="112" y="328"/>
                    </a:cubicBezTo>
                    <a:cubicBezTo>
                      <a:pt x="112" y="331"/>
                      <a:pt x="116" y="334"/>
                      <a:pt x="119" y="335"/>
                    </a:cubicBezTo>
                    <a:cubicBezTo>
                      <a:pt x="118" y="334"/>
                      <a:pt x="119" y="333"/>
                      <a:pt x="120" y="332"/>
                    </a:cubicBezTo>
                    <a:cubicBezTo>
                      <a:pt x="123" y="330"/>
                      <a:pt x="120" y="333"/>
                      <a:pt x="123" y="332"/>
                    </a:cubicBezTo>
                    <a:cubicBezTo>
                      <a:pt x="122" y="333"/>
                      <a:pt x="122" y="335"/>
                      <a:pt x="120" y="335"/>
                    </a:cubicBezTo>
                    <a:cubicBezTo>
                      <a:pt x="121" y="341"/>
                      <a:pt x="128" y="342"/>
                      <a:pt x="131" y="347"/>
                    </a:cubicBezTo>
                    <a:cubicBezTo>
                      <a:pt x="132" y="347"/>
                      <a:pt x="132" y="346"/>
                      <a:pt x="133" y="346"/>
                    </a:cubicBezTo>
                    <a:cubicBezTo>
                      <a:pt x="134" y="351"/>
                      <a:pt x="139" y="351"/>
                      <a:pt x="141" y="355"/>
                    </a:cubicBezTo>
                    <a:cubicBezTo>
                      <a:pt x="141" y="353"/>
                      <a:pt x="145" y="351"/>
                      <a:pt x="146" y="352"/>
                    </a:cubicBezTo>
                    <a:cubicBezTo>
                      <a:pt x="150" y="352"/>
                      <a:pt x="144" y="356"/>
                      <a:pt x="145" y="358"/>
                    </a:cubicBezTo>
                    <a:cubicBezTo>
                      <a:pt x="147" y="358"/>
                      <a:pt x="148" y="359"/>
                      <a:pt x="149" y="360"/>
                    </a:cubicBezTo>
                    <a:cubicBezTo>
                      <a:pt x="148" y="360"/>
                      <a:pt x="148" y="360"/>
                      <a:pt x="148" y="360"/>
                    </a:cubicBezTo>
                    <a:cubicBezTo>
                      <a:pt x="150" y="360"/>
                      <a:pt x="152" y="361"/>
                      <a:pt x="152" y="362"/>
                    </a:cubicBezTo>
                    <a:cubicBezTo>
                      <a:pt x="152" y="362"/>
                      <a:pt x="152" y="362"/>
                      <a:pt x="152" y="362"/>
                    </a:cubicBezTo>
                    <a:cubicBezTo>
                      <a:pt x="153" y="363"/>
                      <a:pt x="153" y="366"/>
                      <a:pt x="154" y="366"/>
                    </a:cubicBezTo>
                    <a:cubicBezTo>
                      <a:pt x="156" y="365"/>
                      <a:pt x="157" y="368"/>
                      <a:pt x="159" y="367"/>
                    </a:cubicBezTo>
                    <a:cubicBezTo>
                      <a:pt x="159" y="367"/>
                      <a:pt x="159" y="367"/>
                      <a:pt x="159" y="368"/>
                    </a:cubicBezTo>
                    <a:cubicBezTo>
                      <a:pt x="160" y="366"/>
                      <a:pt x="160" y="366"/>
                      <a:pt x="160" y="366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0" y="369"/>
                      <a:pt x="160" y="370"/>
                      <a:pt x="159" y="370"/>
                    </a:cubicBezTo>
                    <a:cubicBezTo>
                      <a:pt x="160" y="373"/>
                      <a:pt x="161" y="369"/>
                      <a:pt x="163" y="369"/>
                    </a:cubicBezTo>
                    <a:cubicBezTo>
                      <a:pt x="164" y="369"/>
                      <a:pt x="164" y="369"/>
                      <a:pt x="164" y="370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5" y="371"/>
                      <a:pt x="165" y="371"/>
                      <a:pt x="165" y="371"/>
                    </a:cubicBezTo>
                    <a:cubicBezTo>
                      <a:pt x="167" y="371"/>
                      <a:pt x="171" y="370"/>
                      <a:pt x="178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9" y="369"/>
                      <a:pt x="179" y="369"/>
                      <a:pt x="179" y="369"/>
                    </a:cubicBezTo>
                    <a:cubicBezTo>
                      <a:pt x="179" y="370"/>
                      <a:pt x="179" y="370"/>
                      <a:pt x="179" y="370"/>
                    </a:cubicBezTo>
                    <a:cubicBezTo>
                      <a:pt x="179" y="370"/>
                      <a:pt x="179" y="370"/>
                      <a:pt x="179" y="370"/>
                    </a:cubicBezTo>
                    <a:cubicBezTo>
                      <a:pt x="179" y="370"/>
                      <a:pt x="179" y="370"/>
                      <a:pt x="179" y="370"/>
                    </a:cubicBezTo>
                    <a:cubicBezTo>
                      <a:pt x="172" y="371"/>
                      <a:pt x="167" y="371"/>
                      <a:pt x="165" y="372"/>
                    </a:cubicBezTo>
                    <a:cubicBezTo>
                      <a:pt x="165" y="372"/>
                      <a:pt x="165" y="372"/>
                      <a:pt x="165" y="372"/>
                    </a:cubicBezTo>
                    <a:cubicBezTo>
                      <a:pt x="164" y="372"/>
                      <a:pt x="164" y="372"/>
                      <a:pt x="164" y="372"/>
                    </a:cubicBezTo>
                    <a:cubicBezTo>
                      <a:pt x="164" y="372"/>
                      <a:pt x="164" y="372"/>
                      <a:pt x="164" y="372"/>
                    </a:cubicBezTo>
                    <a:cubicBezTo>
                      <a:pt x="164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1"/>
                      <a:pt x="163" y="371"/>
                      <a:pt x="163" y="371"/>
                    </a:cubicBezTo>
                    <a:cubicBezTo>
                      <a:pt x="163" y="371"/>
                      <a:pt x="163" y="371"/>
                      <a:pt x="163" y="371"/>
                    </a:cubicBezTo>
                    <a:cubicBezTo>
                      <a:pt x="163" y="371"/>
                      <a:pt x="163" y="371"/>
                      <a:pt x="162" y="371"/>
                    </a:cubicBezTo>
                    <a:cubicBezTo>
                      <a:pt x="161" y="371"/>
                      <a:pt x="162" y="371"/>
                      <a:pt x="162" y="372"/>
                    </a:cubicBezTo>
                    <a:cubicBezTo>
                      <a:pt x="162" y="372"/>
                      <a:pt x="162" y="373"/>
                      <a:pt x="162" y="373"/>
                    </a:cubicBezTo>
                    <a:cubicBezTo>
                      <a:pt x="162" y="373"/>
                      <a:pt x="162" y="373"/>
                      <a:pt x="162" y="373"/>
                    </a:cubicBezTo>
                    <a:cubicBezTo>
                      <a:pt x="163" y="373"/>
                      <a:pt x="163" y="373"/>
                      <a:pt x="163" y="373"/>
                    </a:cubicBezTo>
                    <a:cubicBezTo>
                      <a:pt x="164" y="372"/>
                      <a:pt x="174" y="371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79" y="370"/>
                      <a:pt x="179" y="370"/>
                      <a:pt x="179" y="370"/>
                    </a:cubicBezTo>
                    <a:cubicBezTo>
                      <a:pt x="179" y="369"/>
                      <a:pt x="179" y="368"/>
                      <a:pt x="179" y="368"/>
                    </a:cubicBezTo>
                    <a:cubicBezTo>
                      <a:pt x="180" y="367"/>
                      <a:pt x="181" y="364"/>
                      <a:pt x="183" y="366"/>
                    </a:cubicBezTo>
                    <a:cubicBezTo>
                      <a:pt x="182" y="364"/>
                      <a:pt x="183" y="363"/>
                      <a:pt x="183" y="362"/>
                    </a:cubicBezTo>
                    <a:cubicBezTo>
                      <a:pt x="182" y="363"/>
                      <a:pt x="180" y="364"/>
                      <a:pt x="179" y="363"/>
                    </a:cubicBezTo>
                    <a:cubicBezTo>
                      <a:pt x="179" y="362"/>
                      <a:pt x="180" y="361"/>
                      <a:pt x="181" y="361"/>
                    </a:cubicBezTo>
                    <a:cubicBezTo>
                      <a:pt x="181" y="362"/>
                      <a:pt x="181" y="362"/>
                      <a:pt x="181" y="362"/>
                    </a:cubicBezTo>
                    <a:cubicBezTo>
                      <a:pt x="181" y="361"/>
                      <a:pt x="183" y="359"/>
                      <a:pt x="180" y="359"/>
                    </a:cubicBezTo>
                    <a:cubicBezTo>
                      <a:pt x="184" y="359"/>
                      <a:pt x="184" y="359"/>
                      <a:pt x="184" y="359"/>
                    </a:cubicBezTo>
                    <a:cubicBezTo>
                      <a:pt x="182" y="358"/>
                      <a:pt x="184" y="356"/>
                      <a:pt x="184" y="355"/>
                    </a:cubicBezTo>
                    <a:cubicBezTo>
                      <a:pt x="186" y="356"/>
                      <a:pt x="188" y="358"/>
                      <a:pt x="190" y="356"/>
                    </a:cubicBezTo>
                    <a:cubicBezTo>
                      <a:pt x="189" y="353"/>
                      <a:pt x="189" y="353"/>
                      <a:pt x="189" y="353"/>
                    </a:cubicBezTo>
                    <a:cubicBezTo>
                      <a:pt x="189" y="352"/>
                      <a:pt x="190" y="352"/>
                      <a:pt x="191" y="352"/>
                    </a:cubicBezTo>
                    <a:cubicBezTo>
                      <a:pt x="194" y="349"/>
                      <a:pt x="188" y="345"/>
                      <a:pt x="191" y="343"/>
                    </a:cubicBezTo>
                    <a:cubicBezTo>
                      <a:pt x="193" y="346"/>
                      <a:pt x="194" y="345"/>
                      <a:pt x="195" y="344"/>
                    </a:cubicBezTo>
                    <a:cubicBezTo>
                      <a:pt x="195" y="344"/>
                      <a:pt x="194" y="343"/>
                      <a:pt x="194" y="343"/>
                    </a:cubicBezTo>
                    <a:cubicBezTo>
                      <a:pt x="193" y="342"/>
                      <a:pt x="196" y="345"/>
                      <a:pt x="193" y="345"/>
                    </a:cubicBezTo>
                    <a:cubicBezTo>
                      <a:pt x="192" y="344"/>
                      <a:pt x="193" y="343"/>
                      <a:pt x="193" y="342"/>
                    </a:cubicBezTo>
                    <a:cubicBezTo>
                      <a:pt x="200" y="342"/>
                      <a:pt x="200" y="334"/>
                      <a:pt x="205" y="331"/>
                    </a:cubicBezTo>
                    <a:cubicBezTo>
                      <a:pt x="202" y="330"/>
                      <a:pt x="205" y="329"/>
                      <a:pt x="204" y="327"/>
                    </a:cubicBezTo>
                    <a:cubicBezTo>
                      <a:pt x="207" y="329"/>
                      <a:pt x="205" y="324"/>
                      <a:pt x="208" y="324"/>
                    </a:cubicBezTo>
                    <a:cubicBezTo>
                      <a:pt x="204" y="323"/>
                      <a:pt x="204" y="323"/>
                      <a:pt x="204" y="323"/>
                    </a:cubicBezTo>
                    <a:cubicBezTo>
                      <a:pt x="208" y="322"/>
                      <a:pt x="202" y="316"/>
                      <a:pt x="207" y="317"/>
                    </a:cubicBezTo>
                    <a:cubicBezTo>
                      <a:pt x="209" y="316"/>
                      <a:pt x="209" y="319"/>
                      <a:pt x="209" y="320"/>
                    </a:cubicBezTo>
                    <a:cubicBezTo>
                      <a:pt x="214" y="320"/>
                      <a:pt x="210" y="313"/>
                      <a:pt x="214" y="313"/>
                    </a:cubicBezTo>
                    <a:cubicBezTo>
                      <a:pt x="213" y="312"/>
                      <a:pt x="211" y="312"/>
                      <a:pt x="211" y="309"/>
                    </a:cubicBezTo>
                    <a:cubicBezTo>
                      <a:pt x="213" y="309"/>
                      <a:pt x="216" y="307"/>
                      <a:pt x="217" y="307"/>
                    </a:cubicBezTo>
                    <a:cubicBezTo>
                      <a:pt x="217" y="306"/>
                      <a:pt x="216" y="305"/>
                      <a:pt x="218" y="304"/>
                    </a:cubicBezTo>
                    <a:cubicBezTo>
                      <a:pt x="218" y="305"/>
                      <a:pt x="218" y="306"/>
                      <a:pt x="218" y="306"/>
                    </a:cubicBezTo>
                    <a:cubicBezTo>
                      <a:pt x="220" y="305"/>
                      <a:pt x="220" y="302"/>
                      <a:pt x="220" y="300"/>
                    </a:cubicBezTo>
                    <a:cubicBezTo>
                      <a:pt x="223" y="300"/>
                      <a:pt x="224" y="296"/>
                      <a:pt x="227" y="294"/>
                    </a:cubicBezTo>
                    <a:cubicBezTo>
                      <a:pt x="225" y="291"/>
                      <a:pt x="230" y="291"/>
                      <a:pt x="226" y="289"/>
                    </a:cubicBezTo>
                    <a:cubicBezTo>
                      <a:pt x="227" y="289"/>
                      <a:pt x="227" y="289"/>
                      <a:pt x="228" y="289"/>
                    </a:cubicBezTo>
                    <a:cubicBezTo>
                      <a:pt x="227" y="288"/>
                      <a:pt x="225" y="286"/>
                      <a:pt x="226" y="284"/>
                    </a:cubicBezTo>
                    <a:cubicBezTo>
                      <a:pt x="228" y="286"/>
                      <a:pt x="228" y="286"/>
                      <a:pt x="228" y="286"/>
                    </a:cubicBezTo>
                    <a:cubicBezTo>
                      <a:pt x="231" y="288"/>
                      <a:pt x="230" y="283"/>
                      <a:pt x="232" y="284"/>
                    </a:cubicBezTo>
                    <a:cubicBezTo>
                      <a:pt x="230" y="284"/>
                      <a:pt x="233" y="283"/>
                      <a:pt x="231" y="282"/>
                    </a:cubicBezTo>
                    <a:cubicBezTo>
                      <a:pt x="231" y="280"/>
                      <a:pt x="231" y="280"/>
                      <a:pt x="231" y="280"/>
                    </a:cubicBezTo>
                    <a:cubicBezTo>
                      <a:pt x="232" y="277"/>
                      <a:pt x="230" y="279"/>
                      <a:pt x="231" y="276"/>
                    </a:cubicBezTo>
                    <a:cubicBezTo>
                      <a:pt x="232" y="275"/>
                      <a:pt x="234" y="277"/>
                      <a:pt x="234" y="278"/>
                    </a:cubicBezTo>
                    <a:cubicBezTo>
                      <a:pt x="236" y="277"/>
                      <a:pt x="236" y="276"/>
                      <a:pt x="236" y="274"/>
                    </a:cubicBezTo>
                    <a:cubicBezTo>
                      <a:pt x="236" y="274"/>
                      <a:pt x="235" y="274"/>
                      <a:pt x="235" y="274"/>
                    </a:cubicBezTo>
                    <a:cubicBezTo>
                      <a:pt x="236" y="274"/>
                      <a:pt x="236" y="274"/>
                      <a:pt x="236" y="274"/>
                    </a:cubicBezTo>
                    <a:cubicBezTo>
                      <a:pt x="236" y="273"/>
                      <a:pt x="236" y="273"/>
                      <a:pt x="237" y="272"/>
                    </a:cubicBezTo>
                    <a:cubicBezTo>
                      <a:pt x="237" y="272"/>
                      <a:pt x="237" y="272"/>
                      <a:pt x="237" y="272"/>
                    </a:cubicBezTo>
                    <a:cubicBezTo>
                      <a:pt x="236" y="273"/>
                      <a:pt x="236" y="273"/>
                      <a:pt x="236" y="274"/>
                    </a:cubicBezTo>
                    <a:cubicBezTo>
                      <a:pt x="237" y="274"/>
                      <a:pt x="237" y="273"/>
                      <a:pt x="237" y="273"/>
                    </a:cubicBezTo>
                    <a:cubicBezTo>
                      <a:pt x="237" y="273"/>
                      <a:pt x="237" y="272"/>
                      <a:pt x="237" y="272"/>
                    </a:cubicBezTo>
                    <a:cubicBezTo>
                      <a:pt x="238" y="272"/>
                      <a:pt x="238" y="272"/>
                      <a:pt x="239" y="271"/>
                    </a:cubicBezTo>
                    <a:cubicBezTo>
                      <a:pt x="240" y="273"/>
                      <a:pt x="240" y="273"/>
                      <a:pt x="240" y="273"/>
                    </a:cubicBezTo>
                    <a:cubicBezTo>
                      <a:pt x="241" y="272"/>
                      <a:pt x="240" y="268"/>
                      <a:pt x="239" y="268"/>
                    </a:cubicBezTo>
                    <a:cubicBezTo>
                      <a:pt x="243" y="265"/>
                      <a:pt x="245" y="259"/>
                      <a:pt x="246" y="256"/>
                    </a:cubicBezTo>
                    <a:cubicBezTo>
                      <a:pt x="246" y="257"/>
                      <a:pt x="246" y="257"/>
                      <a:pt x="246" y="256"/>
                    </a:cubicBezTo>
                    <a:cubicBezTo>
                      <a:pt x="246" y="255"/>
                      <a:pt x="245" y="252"/>
                      <a:pt x="247" y="253"/>
                    </a:cubicBezTo>
                    <a:cubicBezTo>
                      <a:pt x="247" y="251"/>
                      <a:pt x="249" y="253"/>
                      <a:pt x="250" y="251"/>
                    </a:cubicBezTo>
                    <a:cubicBezTo>
                      <a:pt x="250" y="251"/>
                      <a:pt x="249" y="250"/>
                      <a:pt x="249" y="250"/>
                    </a:cubicBezTo>
                    <a:cubicBezTo>
                      <a:pt x="251" y="249"/>
                      <a:pt x="251" y="247"/>
                      <a:pt x="252" y="244"/>
                    </a:cubicBezTo>
                    <a:cubicBezTo>
                      <a:pt x="253" y="244"/>
                      <a:pt x="253" y="244"/>
                      <a:pt x="254" y="244"/>
                    </a:cubicBezTo>
                    <a:cubicBezTo>
                      <a:pt x="253" y="242"/>
                      <a:pt x="253" y="245"/>
                      <a:pt x="252" y="244"/>
                    </a:cubicBezTo>
                    <a:cubicBezTo>
                      <a:pt x="252" y="244"/>
                      <a:pt x="252" y="243"/>
                      <a:pt x="252" y="243"/>
                    </a:cubicBezTo>
                    <a:cubicBezTo>
                      <a:pt x="253" y="242"/>
                      <a:pt x="256" y="242"/>
                      <a:pt x="256" y="243"/>
                    </a:cubicBezTo>
                    <a:cubicBezTo>
                      <a:pt x="256" y="244"/>
                      <a:pt x="256" y="244"/>
                      <a:pt x="256" y="244"/>
                    </a:cubicBezTo>
                    <a:cubicBezTo>
                      <a:pt x="258" y="245"/>
                      <a:pt x="259" y="244"/>
                      <a:pt x="260" y="246"/>
                    </a:cubicBezTo>
                    <a:cubicBezTo>
                      <a:pt x="261" y="248"/>
                      <a:pt x="259" y="246"/>
                      <a:pt x="259" y="247"/>
                    </a:cubicBezTo>
                    <a:cubicBezTo>
                      <a:pt x="257" y="250"/>
                      <a:pt x="261" y="252"/>
                      <a:pt x="261" y="253"/>
                    </a:cubicBezTo>
                    <a:cubicBezTo>
                      <a:pt x="262" y="252"/>
                      <a:pt x="263" y="253"/>
                      <a:pt x="263" y="252"/>
                    </a:cubicBezTo>
                    <a:cubicBezTo>
                      <a:pt x="265" y="252"/>
                      <a:pt x="263" y="254"/>
                      <a:pt x="264" y="255"/>
                    </a:cubicBezTo>
                    <a:cubicBezTo>
                      <a:pt x="272" y="253"/>
                      <a:pt x="272" y="253"/>
                      <a:pt x="272" y="253"/>
                    </a:cubicBezTo>
                    <a:cubicBezTo>
                      <a:pt x="271" y="254"/>
                      <a:pt x="271" y="256"/>
                      <a:pt x="269" y="256"/>
                    </a:cubicBezTo>
                    <a:cubicBezTo>
                      <a:pt x="272" y="258"/>
                      <a:pt x="276" y="257"/>
                      <a:pt x="279" y="257"/>
                    </a:cubicBezTo>
                    <a:cubicBezTo>
                      <a:pt x="280" y="258"/>
                      <a:pt x="283" y="259"/>
                      <a:pt x="284" y="260"/>
                    </a:cubicBezTo>
                    <a:cubicBezTo>
                      <a:pt x="284" y="262"/>
                      <a:pt x="284" y="259"/>
                      <a:pt x="282" y="260"/>
                    </a:cubicBezTo>
                    <a:cubicBezTo>
                      <a:pt x="282" y="263"/>
                      <a:pt x="282" y="263"/>
                      <a:pt x="282" y="263"/>
                    </a:cubicBezTo>
                    <a:cubicBezTo>
                      <a:pt x="280" y="261"/>
                      <a:pt x="280" y="265"/>
                      <a:pt x="279" y="266"/>
                    </a:cubicBezTo>
                    <a:cubicBezTo>
                      <a:pt x="281" y="266"/>
                      <a:pt x="283" y="270"/>
                      <a:pt x="285" y="273"/>
                    </a:cubicBezTo>
                    <a:cubicBezTo>
                      <a:pt x="286" y="268"/>
                      <a:pt x="289" y="274"/>
                      <a:pt x="292" y="271"/>
                    </a:cubicBezTo>
                    <a:cubicBezTo>
                      <a:pt x="295" y="273"/>
                      <a:pt x="291" y="274"/>
                      <a:pt x="291" y="276"/>
                    </a:cubicBezTo>
                    <a:cubicBezTo>
                      <a:pt x="295" y="277"/>
                      <a:pt x="297" y="280"/>
                      <a:pt x="300" y="282"/>
                    </a:cubicBezTo>
                    <a:cubicBezTo>
                      <a:pt x="300" y="282"/>
                      <a:pt x="299" y="282"/>
                      <a:pt x="299" y="283"/>
                    </a:cubicBezTo>
                    <a:cubicBezTo>
                      <a:pt x="302" y="284"/>
                      <a:pt x="305" y="288"/>
                      <a:pt x="309" y="287"/>
                    </a:cubicBezTo>
                    <a:cubicBezTo>
                      <a:pt x="309" y="288"/>
                      <a:pt x="308" y="289"/>
                      <a:pt x="307" y="288"/>
                    </a:cubicBezTo>
                    <a:cubicBezTo>
                      <a:pt x="309" y="292"/>
                      <a:pt x="311" y="285"/>
                      <a:pt x="312" y="290"/>
                    </a:cubicBezTo>
                    <a:cubicBezTo>
                      <a:pt x="310" y="290"/>
                      <a:pt x="310" y="290"/>
                      <a:pt x="310" y="290"/>
                    </a:cubicBezTo>
                    <a:cubicBezTo>
                      <a:pt x="311" y="290"/>
                      <a:pt x="311" y="291"/>
                      <a:pt x="312" y="291"/>
                    </a:cubicBezTo>
                    <a:cubicBezTo>
                      <a:pt x="311" y="292"/>
                      <a:pt x="311" y="292"/>
                      <a:pt x="311" y="292"/>
                    </a:cubicBezTo>
                    <a:cubicBezTo>
                      <a:pt x="311" y="293"/>
                      <a:pt x="311" y="293"/>
                      <a:pt x="311" y="293"/>
                    </a:cubicBezTo>
                    <a:cubicBezTo>
                      <a:pt x="311" y="293"/>
                      <a:pt x="311" y="293"/>
                      <a:pt x="311" y="293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310" y="294"/>
                      <a:pt x="310" y="294"/>
                      <a:pt x="310" y="294"/>
                    </a:cubicBezTo>
                    <a:cubicBezTo>
                      <a:pt x="310" y="294"/>
                      <a:pt x="310" y="294"/>
                      <a:pt x="310" y="294"/>
                    </a:cubicBezTo>
                    <a:cubicBezTo>
                      <a:pt x="311" y="293"/>
                      <a:pt x="312" y="293"/>
                      <a:pt x="314" y="293"/>
                    </a:cubicBezTo>
                    <a:cubicBezTo>
                      <a:pt x="314" y="294"/>
                      <a:pt x="315" y="294"/>
                      <a:pt x="316" y="294"/>
                    </a:cubicBezTo>
                    <a:cubicBezTo>
                      <a:pt x="316" y="295"/>
                      <a:pt x="315" y="295"/>
                      <a:pt x="314" y="295"/>
                    </a:cubicBezTo>
                    <a:cubicBezTo>
                      <a:pt x="317" y="296"/>
                      <a:pt x="319" y="298"/>
                      <a:pt x="322" y="298"/>
                    </a:cubicBezTo>
                    <a:cubicBezTo>
                      <a:pt x="321" y="299"/>
                      <a:pt x="320" y="299"/>
                      <a:pt x="319" y="299"/>
                    </a:cubicBezTo>
                    <a:cubicBezTo>
                      <a:pt x="320" y="302"/>
                      <a:pt x="323" y="299"/>
                      <a:pt x="324" y="301"/>
                    </a:cubicBezTo>
                    <a:cubicBezTo>
                      <a:pt x="324" y="301"/>
                      <a:pt x="324" y="303"/>
                      <a:pt x="324" y="303"/>
                    </a:cubicBezTo>
                    <a:cubicBezTo>
                      <a:pt x="325" y="303"/>
                      <a:pt x="328" y="305"/>
                      <a:pt x="328" y="302"/>
                    </a:cubicBezTo>
                    <a:cubicBezTo>
                      <a:pt x="329" y="303"/>
                      <a:pt x="330" y="302"/>
                      <a:pt x="332" y="302"/>
                    </a:cubicBezTo>
                    <a:cubicBezTo>
                      <a:pt x="334" y="298"/>
                      <a:pt x="337" y="294"/>
                      <a:pt x="339" y="290"/>
                    </a:cubicBezTo>
                    <a:cubicBezTo>
                      <a:pt x="348" y="288"/>
                      <a:pt x="342" y="289"/>
                      <a:pt x="339" y="290"/>
                    </a:cubicBezTo>
                    <a:cubicBezTo>
                      <a:pt x="339" y="290"/>
                      <a:pt x="339" y="290"/>
                      <a:pt x="339" y="290"/>
                    </a:cubicBezTo>
                    <a:cubicBezTo>
                      <a:pt x="340" y="289"/>
                      <a:pt x="340" y="289"/>
                      <a:pt x="341" y="289"/>
                    </a:cubicBezTo>
                    <a:cubicBezTo>
                      <a:pt x="341" y="289"/>
                      <a:pt x="341" y="289"/>
                      <a:pt x="341" y="289"/>
                    </a:cubicBezTo>
                    <a:cubicBezTo>
                      <a:pt x="341" y="289"/>
                      <a:pt x="341" y="289"/>
                      <a:pt x="341" y="289"/>
                    </a:cubicBezTo>
                    <a:cubicBezTo>
                      <a:pt x="340" y="288"/>
                      <a:pt x="340" y="288"/>
                      <a:pt x="340" y="288"/>
                    </a:cubicBezTo>
                    <a:cubicBezTo>
                      <a:pt x="344" y="283"/>
                      <a:pt x="347" y="276"/>
                      <a:pt x="349" y="270"/>
                    </a:cubicBezTo>
                    <a:cubicBezTo>
                      <a:pt x="353" y="270"/>
                      <a:pt x="349" y="273"/>
                      <a:pt x="352" y="274"/>
                    </a:cubicBezTo>
                    <a:cubicBezTo>
                      <a:pt x="349" y="272"/>
                      <a:pt x="352" y="271"/>
                      <a:pt x="353" y="268"/>
                    </a:cubicBezTo>
                    <a:cubicBezTo>
                      <a:pt x="354" y="268"/>
                      <a:pt x="354" y="268"/>
                      <a:pt x="354" y="268"/>
                    </a:cubicBezTo>
                    <a:cubicBezTo>
                      <a:pt x="354" y="266"/>
                      <a:pt x="356" y="267"/>
                      <a:pt x="356" y="265"/>
                    </a:cubicBezTo>
                    <a:cubicBezTo>
                      <a:pt x="355" y="264"/>
                      <a:pt x="355" y="264"/>
                      <a:pt x="355" y="264"/>
                    </a:cubicBezTo>
                    <a:cubicBezTo>
                      <a:pt x="355" y="262"/>
                      <a:pt x="361" y="263"/>
                      <a:pt x="358" y="260"/>
                    </a:cubicBezTo>
                    <a:cubicBezTo>
                      <a:pt x="361" y="260"/>
                      <a:pt x="361" y="260"/>
                      <a:pt x="361" y="260"/>
                    </a:cubicBezTo>
                    <a:cubicBezTo>
                      <a:pt x="359" y="257"/>
                      <a:pt x="363" y="258"/>
                      <a:pt x="362" y="255"/>
                    </a:cubicBezTo>
                    <a:cubicBezTo>
                      <a:pt x="362" y="256"/>
                      <a:pt x="362" y="256"/>
                      <a:pt x="362" y="256"/>
                    </a:cubicBezTo>
                    <a:cubicBezTo>
                      <a:pt x="365" y="254"/>
                      <a:pt x="362" y="249"/>
                      <a:pt x="365" y="249"/>
                    </a:cubicBezTo>
                    <a:cubicBezTo>
                      <a:pt x="366" y="247"/>
                      <a:pt x="367" y="244"/>
                      <a:pt x="365" y="242"/>
                    </a:cubicBezTo>
                    <a:cubicBezTo>
                      <a:pt x="366" y="242"/>
                      <a:pt x="367" y="243"/>
                      <a:pt x="368" y="244"/>
                    </a:cubicBezTo>
                    <a:cubicBezTo>
                      <a:pt x="371" y="236"/>
                      <a:pt x="377" y="227"/>
                      <a:pt x="379" y="218"/>
                    </a:cubicBezTo>
                    <a:cubicBezTo>
                      <a:pt x="379" y="218"/>
                      <a:pt x="379" y="219"/>
                      <a:pt x="380" y="220"/>
                    </a:cubicBezTo>
                    <a:cubicBezTo>
                      <a:pt x="380" y="214"/>
                      <a:pt x="388" y="213"/>
                      <a:pt x="385" y="206"/>
                    </a:cubicBezTo>
                    <a:cubicBezTo>
                      <a:pt x="384" y="204"/>
                      <a:pt x="384" y="204"/>
                      <a:pt x="384" y="204"/>
                    </a:cubicBezTo>
                    <a:cubicBezTo>
                      <a:pt x="385" y="203"/>
                      <a:pt x="386" y="204"/>
                      <a:pt x="388" y="204"/>
                    </a:cubicBezTo>
                    <a:cubicBezTo>
                      <a:pt x="387" y="202"/>
                      <a:pt x="390" y="200"/>
                      <a:pt x="388" y="198"/>
                    </a:cubicBezTo>
                    <a:cubicBezTo>
                      <a:pt x="389" y="198"/>
                      <a:pt x="389" y="199"/>
                      <a:pt x="390" y="199"/>
                    </a:cubicBezTo>
                    <a:cubicBezTo>
                      <a:pt x="392" y="198"/>
                      <a:pt x="390" y="193"/>
                      <a:pt x="392" y="192"/>
                    </a:cubicBezTo>
                    <a:cubicBezTo>
                      <a:pt x="392" y="193"/>
                      <a:pt x="392" y="193"/>
                      <a:pt x="392" y="193"/>
                    </a:cubicBezTo>
                    <a:cubicBezTo>
                      <a:pt x="402" y="185"/>
                      <a:pt x="413" y="174"/>
                      <a:pt x="413" y="163"/>
                    </a:cubicBezTo>
                    <a:cubicBezTo>
                      <a:pt x="414" y="161"/>
                      <a:pt x="417" y="164"/>
                      <a:pt x="417" y="163"/>
                    </a:cubicBezTo>
                    <a:cubicBezTo>
                      <a:pt x="418" y="152"/>
                      <a:pt x="431" y="146"/>
                      <a:pt x="430" y="134"/>
                    </a:cubicBezTo>
                    <a:cubicBezTo>
                      <a:pt x="430" y="132"/>
                      <a:pt x="430" y="130"/>
                      <a:pt x="429" y="128"/>
                    </a:cubicBezTo>
                    <a:cubicBezTo>
                      <a:pt x="432" y="129"/>
                      <a:pt x="434" y="130"/>
                      <a:pt x="436" y="131"/>
                    </a:cubicBezTo>
                    <a:cubicBezTo>
                      <a:pt x="436" y="133"/>
                      <a:pt x="440" y="132"/>
                      <a:pt x="441" y="134"/>
                    </a:cubicBezTo>
                    <a:cubicBezTo>
                      <a:pt x="443" y="134"/>
                      <a:pt x="444" y="136"/>
                      <a:pt x="446" y="135"/>
                    </a:cubicBezTo>
                    <a:cubicBezTo>
                      <a:pt x="445" y="136"/>
                      <a:pt x="445" y="136"/>
                      <a:pt x="445" y="136"/>
                    </a:cubicBezTo>
                    <a:cubicBezTo>
                      <a:pt x="446" y="137"/>
                      <a:pt x="448" y="138"/>
                      <a:pt x="450" y="140"/>
                    </a:cubicBezTo>
                    <a:cubicBezTo>
                      <a:pt x="451" y="141"/>
                      <a:pt x="452" y="140"/>
                      <a:pt x="453" y="140"/>
                    </a:cubicBezTo>
                    <a:cubicBezTo>
                      <a:pt x="452" y="141"/>
                      <a:pt x="452" y="141"/>
                      <a:pt x="452" y="141"/>
                    </a:cubicBezTo>
                    <a:cubicBezTo>
                      <a:pt x="454" y="141"/>
                      <a:pt x="455" y="140"/>
                      <a:pt x="456" y="139"/>
                    </a:cubicBezTo>
                    <a:cubicBezTo>
                      <a:pt x="456" y="140"/>
                      <a:pt x="456" y="139"/>
                      <a:pt x="457" y="140"/>
                    </a:cubicBezTo>
                    <a:cubicBezTo>
                      <a:pt x="456" y="140"/>
                      <a:pt x="455" y="141"/>
                      <a:pt x="454" y="142"/>
                    </a:cubicBezTo>
                    <a:cubicBezTo>
                      <a:pt x="454" y="143"/>
                      <a:pt x="457" y="142"/>
                      <a:pt x="457" y="143"/>
                    </a:cubicBezTo>
                    <a:cubicBezTo>
                      <a:pt x="458" y="144"/>
                      <a:pt x="459" y="144"/>
                      <a:pt x="459" y="143"/>
                    </a:cubicBezTo>
                    <a:cubicBezTo>
                      <a:pt x="459" y="144"/>
                      <a:pt x="460" y="144"/>
                      <a:pt x="459" y="144"/>
                    </a:cubicBezTo>
                    <a:cubicBezTo>
                      <a:pt x="460" y="145"/>
                      <a:pt x="460" y="145"/>
                      <a:pt x="461" y="145"/>
                    </a:cubicBezTo>
                    <a:cubicBezTo>
                      <a:pt x="461" y="145"/>
                      <a:pt x="461" y="145"/>
                      <a:pt x="460" y="145"/>
                    </a:cubicBezTo>
                    <a:cubicBezTo>
                      <a:pt x="461" y="144"/>
                      <a:pt x="462" y="144"/>
                      <a:pt x="463" y="143"/>
                    </a:cubicBezTo>
                    <a:cubicBezTo>
                      <a:pt x="462" y="143"/>
                      <a:pt x="462" y="143"/>
                      <a:pt x="461" y="143"/>
                    </a:cubicBezTo>
                    <a:cubicBezTo>
                      <a:pt x="462" y="142"/>
                      <a:pt x="464" y="143"/>
                      <a:pt x="463" y="144"/>
                    </a:cubicBezTo>
                    <a:cubicBezTo>
                      <a:pt x="463" y="145"/>
                      <a:pt x="462" y="145"/>
                      <a:pt x="462" y="146"/>
                    </a:cubicBezTo>
                    <a:cubicBezTo>
                      <a:pt x="465" y="145"/>
                      <a:pt x="465" y="145"/>
                      <a:pt x="465" y="145"/>
                    </a:cubicBezTo>
                    <a:cubicBezTo>
                      <a:pt x="464" y="145"/>
                      <a:pt x="464" y="144"/>
                      <a:pt x="465" y="143"/>
                    </a:cubicBezTo>
                    <a:cubicBezTo>
                      <a:pt x="464" y="143"/>
                      <a:pt x="464" y="143"/>
                      <a:pt x="464" y="143"/>
                    </a:cubicBezTo>
                    <a:cubicBezTo>
                      <a:pt x="464" y="142"/>
                      <a:pt x="464" y="142"/>
                      <a:pt x="464" y="142"/>
                    </a:cubicBezTo>
                    <a:cubicBezTo>
                      <a:pt x="463" y="142"/>
                      <a:pt x="462" y="140"/>
                      <a:pt x="461" y="140"/>
                    </a:cubicBezTo>
                    <a:cubicBezTo>
                      <a:pt x="461" y="142"/>
                      <a:pt x="461" y="142"/>
                      <a:pt x="461" y="142"/>
                    </a:cubicBezTo>
                    <a:cubicBezTo>
                      <a:pt x="460" y="141"/>
                      <a:pt x="458" y="142"/>
                      <a:pt x="458" y="140"/>
                    </a:cubicBezTo>
                    <a:cubicBezTo>
                      <a:pt x="459" y="140"/>
                      <a:pt x="459" y="140"/>
                      <a:pt x="459" y="139"/>
                    </a:cubicBezTo>
                    <a:cubicBezTo>
                      <a:pt x="459" y="139"/>
                      <a:pt x="458" y="139"/>
                      <a:pt x="458" y="139"/>
                    </a:cubicBezTo>
                    <a:cubicBezTo>
                      <a:pt x="459" y="138"/>
                      <a:pt x="459" y="138"/>
                      <a:pt x="459" y="138"/>
                    </a:cubicBezTo>
                    <a:cubicBezTo>
                      <a:pt x="458" y="140"/>
                      <a:pt x="457" y="137"/>
                      <a:pt x="456" y="137"/>
                    </a:cubicBezTo>
                    <a:cubicBezTo>
                      <a:pt x="456" y="137"/>
                      <a:pt x="456" y="137"/>
                      <a:pt x="456" y="137"/>
                    </a:cubicBezTo>
                    <a:cubicBezTo>
                      <a:pt x="456" y="136"/>
                      <a:pt x="456" y="138"/>
                      <a:pt x="455" y="137"/>
                    </a:cubicBezTo>
                    <a:cubicBezTo>
                      <a:pt x="455" y="137"/>
                      <a:pt x="456" y="136"/>
                      <a:pt x="456" y="135"/>
                    </a:cubicBezTo>
                    <a:cubicBezTo>
                      <a:pt x="455" y="134"/>
                      <a:pt x="452" y="134"/>
                      <a:pt x="451" y="132"/>
                    </a:cubicBezTo>
                    <a:cubicBezTo>
                      <a:pt x="450" y="131"/>
                      <a:pt x="448" y="131"/>
                      <a:pt x="447" y="131"/>
                    </a:cubicBezTo>
                    <a:cubicBezTo>
                      <a:pt x="446" y="131"/>
                      <a:pt x="448" y="130"/>
                      <a:pt x="447" y="130"/>
                    </a:cubicBezTo>
                    <a:cubicBezTo>
                      <a:pt x="447" y="129"/>
                      <a:pt x="447" y="128"/>
                      <a:pt x="447" y="128"/>
                    </a:cubicBezTo>
                    <a:cubicBezTo>
                      <a:pt x="447" y="128"/>
                      <a:pt x="446" y="127"/>
                      <a:pt x="446" y="129"/>
                    </a:cubicBezTo>
                    <a:cubicBezTo>
                      <a:pt x="444" y="127"/>
                      <a:pt x="443" y="126"/>
                      <a:pt x="441" y="126"/>
                    </a:cubicBezTo>
                    <a:cubicBezTo>
                      <a:pt x="442" y="126"/>
                      <a:pt x="443" y="125"/>
                      <a:pt x="442" y="124"/>
                    </a:cubicBezTo>
                    <a:cubicBezTo>
                      <a:pt x="441" y="125"/>
                      <a:pt x="440" y="124"/>
                      <a:pt x="438" y="123"/>
                    </a:cubicBezTo>
                    <a:cubicBezTo>
                      <a:pt x="438" y="124"/>
                      <a:pt x="438" y="125"/>
                      <a:pt x="437" y="126"/>
                    </a:cubicBezTo>
                    <a:cubicBezTo>
                      <a:pt x="437" y="126"/>
                      <a:pt x="437" y="126"/>
                      <a:pt x="436" y="126"/>
                    </a:cubicBezTo>
                    <a:cubicBezTo>
                      <a:pt x="437" y="124"/>
                      <a:pt x="438" y="123"/>
                      <a:pt x="437" y="122"/>
                    </a:cubicBezTo>
                    <a:cubicBezTo>
                      <a:pt x="438" y="121"/>
                      <a:pt x="439" y="124"/>
                      <a:pt x="439" y="122"/>
                    </a:cubicBezTo>
                    <a:cubicBezTo>
                      <a:pt x="440" y="121"/>
                      <a:pt x="443" y="122"/>
                      <a:pt x="442" y="123"/>
                    </a:cubicBezTo>
                    <a:cubicBezTo>
                      <a:pt x="444" y="122"/>
                      <a:pt x="442" y="122"/>
                      <a:pt x="443" y="121"/>
                    </a:cubicBezTo>
                    <a:cubicBezTo>
                      <a:pt x="442" y="120"/>
                      <a:pt x="441" y="121"/>
                      <a:pt x="439" y="120"/>
                    </a:cubicBezTo>
                    <a:cubicBezTo>
                      <a:pt x="439" y="121"/>
                      <a:pt x="439" y="121"/>
                      <a:pt x="438" y="122"/>
                    </a:cubicBezTo>
                    <a:cubicBezTo>
                      <a:pt x="436" y="122"/>
                      <a:pt x="437" y="120"/>
                      <a:pt x="437" y="119"/>
                    </a:cubicBezTo>
                    <a:cubicBezTo>
                      <a:pt x="438" y="119"/>
                      <a:pt x="438" y="119"/>
                      <a:pt x="438" y="119"/>
                    </a:cubicBezTo>
                    <a:cubicBezTo>
                      <a:pt x="438" y="118"/>
                      <a:pt x="437" y="119"/>
                      <a:pt x="436" y="118"/>
                    </a:cubicBezTo>
                    <a:cubicBezTo>
                      <a:pt x="437" y="116"/>
                      <a:pt x="437" y="119"/>
                      <a:pt x="438" y="118"/>
                    </a:cubicBezTo>
                    <a:cubicBezTo>
                      <a:pt x="439" y="116"/>
                      <a:pt x="439" y="116"/>
                      <a:pt x="439" y="116"/>
                    </a:cubicBezTo>
                    <a:cubicBezTo>
                      <a:pt x="437" y="115"/>
                      <a:pt x="437" y="118"/>
                      <a:pt x="436" y="116"/>
                    </a:cubicBezTo>
                    <a:cubicBezTo>
                      <a:pt x="437" y="116"/>
                      <a:pt x="437" y="116"/>
                      <a:pt x="437" y="116"/>
                    </a:cubicBezTo>
                    <a:cubicBezTo>
                      <a:pt x="436" y="116"/>
                      <a:pt x="436" y="116"/>
                      <a:pt x="436" y="116"/>
                    </a:cubicBezTo>
                    <a:cubicBezTo>
                      <a:pt x="435" y="116"/>
                      <a:pt x="435" y="118"/>
                      <a:pt x="436" y="118"/>
                    </a:cubicBezTo>
                    <a:cubicBezTo>
                      <a:pt x="434" y="119"/>
                      <a:pt x="435" y="118"/>
                      <a:pt x="433" y="117"/>
                    </a:cubicBezTo>
                    <a:cubicBezTo>
                      <a:pt x="432" y="118"/>
                      <a:pt x="434" y="117"/>
                      <a:pt x="433" y="119"/>
                    </a:cubicBezTo>
                    <a:cubicBezTo>
                      <a:pt x="433" y="120"/>
                      <a:pt x="432" y="119"/>
                      <a:pt x="431" y="119"/>
                    </a:cubicBezTo>
                    <a:cubicBezTo>
                      <a:pt x="430" y="118"/>
                      <a:pt x="431" y="117"/>
                      <a:pt x="432" y="116"/>
                    </a:cubicBezTo>
                    <a:cubicBezTo>
                      <a:pt x="432" y="116"/>
                      <a:pt x="433" y="117"/>
                      <a:pt x="432" y="117"/>
                    </a:cubicBezTo>
                    <a:cubicBezTo>
                      <a:pt x="434" y="117"/>
                      <a:pt x="433" y="115"/>
                      <a:pt x="434" y="115"/>
                    </a:cubicBezTo>
                    <a:cubicBezTo>
                      <a:pt x="434" y="113"/>
                      <a:pt x="433" y="115"/>
                      <a:pt x="432" y="115"/>
                    </a:cubicBezTo>
                    <a:cubicBezTo>
                      <a:pt x="433" y="115"/>
                      <a:pt x="432" y="116"/>
                      <a:pt x="432" y="116"/>
                    </a:cubicBezTo>
                    <a:cubicBezTo>
                      <a:pt x="428" y="118"/>
                      <a:pt x="432" y="113"/>
                      <a:pt x="430" y="113"/>
                    </a:cubicBezTo>
                    <a:cubicBezTo>
                      <a:pt x="429" y="115"/>
                      <a:pt x="426" y="114"/>
                      <a:pt x="426" y="117"/>
                    </a:cubicBezTo>
                    <a:cubicBezTo>
                      <a:pt x="426" y="117"/>
                      <a:pt x="425" y="117"/>
                      <a:pt x="425" y="117"/>
                    </a:cubicBezTo>
                    <a:cubicBezTo>
                      <a:pt x="426" y="116"/>
                      <a:pt x="425" y="115"/>
                      <a:pt x="426" y="115"/>
                    </a:cubicBezTo>
                    <a:cubicBezTo>
                      <a:pt x="425" y="114"/>
                      <a:pt x="425" y="114"/>
                      <a:pt x="425" y="114"/>
                    </a:cubicBezTo>
                    <a:cubicBezTo>
                      <a:pt x="427" y="113"/>
                      <a:pt x="427" y="113"/>
                      <a:pt x="427" y="113"/>
                    </a:cubicBezTo>
                    <a:cubicBezTo>
                      <a:pt x="427" y="112"/>
                      <a:pt x="427" y="111"/>
                      <a:pt x="427" y="110"/>
                    </a:cubicBezTo>
                    <a:cubicBezTo>
                      <a:pt x="426" y="110"/>
                      <a:pt x="426" y="111"/>
                      <a:pt x="425" y="111"/>
                    </a:cubicBezTo>
                    <a:cubicBezTo>
                      <a:pt x="426" y="110"/>
                      <a:pt x="426" y="110"/>
                      <a:pt x="425" y="109"/>
                    </a:cubicBezTo>
                    <a:cubicBezTo>
                      <a:pt x="426" y="110"/>
                      <a:pt x="424" y="111"/>
                      <a:pt x="423" y="111"/>
                    </a:cubicBezTo>
                    <a:cubicBezTo>
                      <a:pt x="423" y="111"/>
                      <a:pt x="423" y="109"/>
                      <a:pt x="423" y="109"/>
                    </a:cubicBezTo>
                    <a:cubicBezTo>
                      <a:pt x="424" y="108"/>
                      <a:pt x="424" y="108"/>
                      <a:pt x="424" y="108"/>
                    </a:cubicBezTo>
                    <a:cubicBezTo>
                      <a:pt x="423" y="109"/>
                      <a:pt x="424" y="108"/>
                      <a:pt x="424" y="108"/>
                    </a:cubicBezTo>
                    <a:cubicBezTo>
                      <a:pt x="423" y="108"/>
                      <a:pt x="422" y="109"/>
                      <a:pt x="421" y="110"/>
                    </a:cubicBezTo>
                    <a:cubicBezTo>
                      <a:pt x="420" y="110"/>
                      <a:pt x="421" y="109"/>
                      <a:pt x="420" y="109"/>
                    </a:cubicBezTo>
                    <a:cubicBezTo>
                      <a:pt x="422" y="108"/>
                      <a:pt x="422" y="108"/>
                      <a:pt x="422" y="108"/>
                    </a:cubicBezTo>
                    <a:cubicBezTo>
                      <a:pt x="420" y="108"/>
                      <a:pt x="423" y="106"/>
                      <a:pt x="421" y="106"/>
                    </a:cubicBezTo>
                    <a:cubicBezTo>
                      <a:pt x="420" y="107"/>
                      <a:pt x="420" y="107"/>
                      <a:pt x="420" y="107"/>
                    </a:cubicBezTo>
                    <a:cubicBezTo>
                      <a:pt x="420" y="107"/>
                      <a:pt x="420" y="106"/>
                      <a:pt x="421" y="106"/>
                    </a:cubicBezTo>
                    <a:cubicBezTo>
                      <a:pt x="420" y="106"/>
                      <a:pt x="420" y="106"/>
                      <a:pt x="419" y="106"/>
                    </a:cubicBezTo>
                    <a:cubicBezTo>
                      <a:pt x="420" y="105"/>
                      <a:pt x="420" y="105"/>
                      <a:pt x="420" y="105"/>
                    </a:cubicBezTo>
                    <a:cubicBezTo>
                      <a:pt x="419" y="105"/>
                      <a:pt x="417" y="106"/>
                      <a:pt x="418" y="105"/>
                    </a:cubicBezTo>
                    <a:cubicBezTo>
                      <a:pt x="417" y="107"/>
                      <a:pt x="418" y="105"/>
                      <a:pt x="418" y="106"/>
                    </a:cubicBezTo>
                    <a:cubicBezTo>
                      <a:pt x="418" y="108"/>
                      <a:pt x="417" y="107"/>
                      <a:pt x="417" y="107"/>
                    </a:cubicBezTo>
                    <a:cubicBezTo>
                      <a:pt x="418" y="105"/>
                      <a:pt x="416" y="106"/>
                      <a:pt x="415" y="106"/>
                    </a:cubicBezTo>
                    <a:cubicBezTo>
                      <a:pt x="415" y="105"/>
                      <a:pt x="415" y="105"/>
                      <a:pt x="415" y="104"/>
                    </a:cubicBezTo>
                    <a:cubicBezTo>
                      <a:pt x="414" y="105"/>
                      <a:pt x="414" y="105"/>
                      <a:pt x="414" y="105"/>
                    </a:cubicBezTo>
                    <a:cubicBezTo>
                      <a:pt x="415" y="103"/>
                      <a:pt x="413" y="105"/>
                      <a:pt x="412" y="104"/>
                    </a:cubicBezTo>
                    <a:cubicBezTo>
                      <a:pt x="413" y="103"/>
                      <a:pt x="414" y="102"/>
                      <a:pt x="413" y="102"/>
                    </a:cubicBezTo>
                    <a:cubicBezTo>
                      <a:pt x="413" y="104"/>
                      <a:pt x="411" y="103"/>
                      <a:pt x="411" y="104"/>
                    </a:cubicBezTo>
                    <a:cubicBezTo>
                      <a:pt x="410" y="103"/>
                      <a:pt x="412" y="103"/>
                      <a:pt x="413" y="101"/>
                    </a:cubicBezTo>
                    <a:cubicBezTo>
                      <a:pt x="411" y="102"/>
                      <a:pt x="412" y="100"/>
                      <a:pt x="410" y="101"/>
                    </a:cubicBezTo>
                    <a:cubicBezTo>
                      <a:pt x="411" y="102"/>
                      <a:pt x="410" y="102"/>
                      <a:pt x="409" y="102"/>
                    </a:cubicBezTo>
                    <a:cubicBezTo>
                      <a:pt x="408" y="102"/>
                      <a:pt x="410" y="102"/>
                      <a:pt x="409" y="101"/>
                    </a:cubicBezTo>
                    <a:cubicBezTo>
                      <a:pt x="409" y="101"/>
                      <a:pt x="407" y="102"/>
                      <a:pt x="408" y="103"/>
                    </a:cubicBezTo>
                    <a:cubicBezTo>
                      <a:pt x="408" y="102"/>
                      <a:pt x="407" y="102"/>
                      <a:pt x="407" y="102"/>
                    </a:cubicBezTo>
                    <a:cubicBezTo>
                      <a:pt x="407" y="102"/>
                      <a:pt x="407" y="102"/>
                      <a:pt x="40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101"/>
                      <a:pt x="407" y="100"/>
                      <a:pt x="407" y="100"/>
                    </a:cubicBezTo>
                    <a:cubicBezTo>
                      <a:pt x="408" y="101"/>
                      <a:pt x="409" y="100"/>
                      <a:pt x="411" y="100"/>
                    </a:cubicBezTo>
                    <a:cubicBezTo>
                      <a:pt x="410" y="100"/>
                      <a:pt x="410" y="99"/>
                      <a:pt x="410" y="99"/>
                    </a:cubicBezTo>
                    <a:cubicBezTo>
                      <a:pt x="412" y="99"/>
                      <a:pt x="412" y="99"/>
                      <a:pt x="412" y="99"/>
                    </a:cubicBezTo>
                    <a:cubicBezTo>
                      <a:pt x="413" y="99"/>
                      <a:pt x="413" y="97"/>
                      <a:pt x="413" y="96"/>
                    </a:cubicBezTo>
                    <a:cubicBezTo>
                      <a:pt x="414" y="97"/>
                      <a:pt x="414" y="97"/>
                      <a:pt x="414" y="97"/>
                    </a:cubicBezTo>
                    <a:cubicBezTo>
                      <a:pt x="415" y="97"/>
                      <a:pt x="414" y="96"/>
                      <a:pt x="415" y="95"/>
                    </a:cubicBezTo>
                    <a:cubicBezTo>
                      <a:pt x="416" y="96"/>
                      <a:pt x="416" y="96"/>
                      <a:pt x="416" y="96"/>
                    </a:cubicBezTo>
                    <a:cubicBezTo>
                      <a:pt x="415" y="95"/>
                      <a:pt x="415" y="95"/>
                      <a:pt x="415" y="95"/>
                    </a:cubicBezTo>
                    <a:cubicBezTo>
                      <a:pt x="415" y="94"/>
                      <a:pt x="416" y="93"/>
                      <a:pt x="417" y="95"/>
                    </a:cubicBezTo>
                    <a:cubicBezTo>
                      <a:pt x="417" y="94"/>
                      <a:pt x="417" y="94"/>
                      <a:pt x="417" y="94"/>
                    </a:cubicBezTo>
                    <a:cubicBezTo>
                      <a:pt x="418" y="94"/>
                      <a:pt x="420" y="93"/>
                      <a:pt x="421" y="91"/>
                    </a:cubicBezTo>
                    <a:cubicBezTo>
                      <a:pt x="420" y="91"/>
                      <a:pt x="420" y="91"/>
                      <a:pt x="419" y="90"/>
                    </a:cubicBezTo>
                    <a:cubicBezTo>
                      <a:pt x="418" y="89"/>
                      <a:pt x="419" y="90"/>
                      <a:pt x="419" y="89"/>
                    </a:cubicBezTo>
                    <a:cubicBezTo>
                      <a:pt x="420" y="90"/>
                      <a:pt x="421" y="90"/>
                      <a:pt x="420" y="90"/>
                    </a:cubicBezTo>
                    <a:cubicBezTo>
                      <a:pt x="423" y="91"/>
                      <a:pt x="424" y="88"/>
                      <a:pt x="427" y="87"/>
                    </a:cubicBezTo>
                    <a:cubicBezTo>
                      <a:pt x="427" y="86"/>
                      <a:pt x="427" y="86"/>
                      <a:pt x="426" y="85"/>
                    </a:cubicBezTo>
                    <a:cubicBezTo>
                      <a:pt x="429" y="86"/>
                      <a:pt x="429" y="83"/>
                      <a:pt x="431" y="83"/>
                    </a:cubicBezTo>
                    <a:cubicBezTo>
                      <a:pt x="430" y="82"/>
                      <a:pt x="430" y="81"/>
                      <a:pt x="430" y="80"/>
                    </a:cubicBezTo>
                    <a:cubicBezTo>
                      <a:pt x="430" y="78"/>
                      <a:pt x="432" y="81"/>
                      <a:pt x="433" y="81"/>
                    </a:cubicBezTo>
                    <a:cubicBezTo>
                      <a:pt x="433" y="80"/>
                      <a:pt x="434" y="80"/>
                      <a:pt x="434" y="80"/>
                    </a:cubicBezTo>
                    <a:cubicBezTo>
                      <a:pt x="434" y="80"/>
                      <a:pt x="434" y="80"/>
                      <a:pt x="434" y="80"/>
                    </a:cubicBezTo>
                    <a:cubicBezTo>
                      <a:pt x="434" y="79"/>
                      <a:pt x="434" y="78"/>
                      <a:pt x="435" y="78"/>
                    </a:cubicBezTo>
                    <a:cubicBezTo>
                      <a:pt x="435" y="78"/>
                      <a:pt x="435" y="78"/>
                      <a:pt x="435" y="78"/>
                    </a:cubicBezTo>
                    <a:cubicBezTo>
                      <a:pt x="436" y="78"/>
                      <a:pt x="437" y="78"/>
                      <a:pt x="437" y="78"/>
                    </a:cubicBezTo>
                    <a:cubicBezTo>
                      <a:pt x="437" y="77"/>
                      <a:pt x="438" y="76"/>
                      <a:pt x="438" y="75"/>
                    </a:cubicBezTo>
                    <a:cubicBezTo>
                      <a:pt x="438" y="75"/>
                      <a:pt x="438" y="75"/>
                      <a:pt x="438" y="76"/>
                    </a:cubicBezTo>
                    <a:cubicBezTo>
                      <a:pt x="438" y="75"/>
                      <a:pt x="438" y="75"/>
                      <a:pt x="438" y="75"/>
                    </a:cubicBezTo>
                    <a:cubicBezTo>
                      <a:pt x="439" y="74"/>
                      <a:pt x="439" y="74"/>
                      <a:pt x="439" y="74"/>
                    </a:cubicBezTo>
                    <a:cubicBezTo>
                      <a:pt x="439" y="75"/>
                      <a:pt x="439" y="75"/>
                      <a:pt x="439" y="76"/>
                    </a:cubicBezTo>
                    <a:cubicBezTo>
                      <a:pt x="441" y="76"/>
                      <a:pt x="439" y="75"/>
                      <a:pt x="439" y="74"/>
                    </a:cubicBezTo>
                    <a:cubicBezTo>
                      <a:pt x="439" y="73"/>
                      <a:pt x="440" y="74"/>
                      <a:pt x="440" y="74"/>
                    </a:cubicBezTo>
                    <a:cubicBezTo>
                      <a:pt x="441" y="74"/>
                      <a:pt x="440" y="74"/>
                      <a:pt x="440" y="74"/>
                    </a:cubicBezTo>
                    <a:cubicBezTo>
                      <a:pt x="440" y="75"/>
                      <a:pt x="440" y="74"/>
                      <a:pt x="441" y="75"/>
                    </a:cubicBezTo>
                    <a:cubicBezTo>
                      <a:pt x="441" y="74"/>
                      <a:pt x="440" y="73"/>
                      <a:pt x="441" y="73"/>
                    </a:cubicBezTo>
                    <a:cubicBezTo>
                      <a:pt x="441" y="73"/>
                      <a:pt x="442" y="72"/>
                      <a:pt x="443" y="73"/>
                    </a:cubicBezTo>
                    <a:cubicBezTo>
                      <a:pt x="443" y="72"/>
                      <a:pt x="443" y="72"/>
                      <a:pt x="443" y="71"/>
                    </a:cubicBezTo>
                    <a:cubicBezTo>
                      <a:pt x="443" y="71"/>
                      <a:pt x="442" y="72"/>
                      <a:pt x="441" y="71"/>
                    </a:cubicBezTo>
                    <a:cubicBezTo>
                      <a:pt x="442" y="71"/>
                      <a:pt x="442" y="70"/>
                      <a:pt x="442" y="70"/>
                    </a:cubicBezTo>
                    <a:cubicBezTo>
                      <a:pt x="442" y="71"/>
                      <a:pt x="442" y="71"/>
                      <a:pt x="442" y="71"/>
                    </a:cubicBezTo>
                    <a:cubicBezTo>
                      <a:pt x="442" y="70"/>
                      <a:pt x="444" y="70"/>
                      <a:pt x="442" y="69"/>
                    </a:cubicBezTo>
                    <a:cubicBezTo>
                      <a:pt x="444" y="70"/>
                      <a:pt x="444" y="70"/>
                      <a:pt x="444" y="70"/>
                    </a:cubicBezTo>
                    <a:cubicBezTo>
                      <a:pt x="444" y="69"/>
                      <a:pt x="444" y="69"/>
                      <a:pt x="445" y="68"/>
                    </a:cubicBezTo>
                    <a:cubicBezTo>
                      <a:pt x="446" y="69"/>
                      <a:pt x="446" y="70"/>
                      <a:pt x="447" y="70"/>
                    </a:cubicBezTo>
                    <a:cubicBezTo>
                      <a:pt x="447" y="68"/>
                      <a:pt x="447" y="68"/>
                      <a:pt x="447" y="68"/>
                    </a:cubicBezTo>
                    <a:cubicBezTo>
                      <a:pt x="448" y="68"/>
                      <a:pt x="448" y="68"/>
                      <a:pt x="448" y="68"/>
                    </a:cubicBezTo>
                    <a:cubicBezTo>
                      <a:pt x="450" y="68"/>
                      <a:pt x="448" y="65"/>
                      <a:pt x="450" y="64"/>
                    </a:cubicBezTo>
                    <a:cubicBezTo>
                      <a:pt x="450" y="66"/>
                      <a:pt x="451" y="66"/>
                      <a:pt x="452" y="66"/>
                    </a:cubicBezTo>
                    <a:cubicBezTo>
                      <a:pt x="451" y="65"/>
                      <a:pt x="451" y="65"/>
                      <a:pt x="451" y="65"/>
                    </a:cubicBezTo>
                    <a:cubicBezTo>
                      <a:pt x="451" y="64"/>
                      <a:pt x="452" y="66"/>
                      <a:pt x="451" y="65"/>
                    </a:cubicBezTo>
                    <a:cubicBezTo>
                      <a:pt x="450" y="65"/>
                      <a:pt x="451" y="64"/>
                      <a:pt x="451" y="64"/>
                    </a:cubicBezTo>
                    <a:cubicBezTo>
                      <a:pt x="454" y="66"/>
                      <a:pt x="455" y="62"/>
                      <a:pt x="458" y="61"/>
                    </a:cubicBezTo>
                    <a:cubicBezTo>
                      <a:pt x="457" y="60"/>
                      <a:pt x="458" y="60"/>
                      <a:pt x="458" y="60"/>
                    </a:cubicBezTo>
                    <a:cubicBezTo>
                      <a:pt x="459" y="61"/>
                      <a:pt x="459" y="59"/>
                      <a:pt x="460" y="59"/>
                    </a:cubicBezTo>
                    <a:cubicBezTo>
                      <a:pt x="459" y="58"/>
                      <a:pt x="459" y="58"/>
                      <a:pt x="459" y="58"/>
                    </a:cubicBezTo>
                    <a:cubicBezTo>
                      <a:pt x="460" y="58"/>
                      <a:pt x="459" y="54"/>
                      <a:pt x="461" y="56"/>
                    </a:cubicBezTo>
                    <a:cubicBezTo>
                      <a:pt x="462" y="55"/>
                      <a:pt x="461" y="57"/>
                      <a:pt x="461" y="57"/>
                    </a:cubicBezTo>
                    <a:cubicBezTo>
                      <a:pt x="463" y="58"/>
                      <a:pt x="463" y="54"/>
                      <a:pt x="465" y="55"/>
                    </a:cubicBezTo>
                    <a:cubicBezTo>
                      <a:pt x="464" y="55"/>
                      <a:pt x="463" y="54"/>
                      <a:pt x="464" y="53"/>
                    </a:cubicBezTo>
                    <a:cubicBezTo>
                      <a:pt x="465" y="53"/>
                      <a:pt x="466" y="53"/>
                      <a:pt x="467" y="53"/>
                    </a:cubicBezTo>
                    <a:cubicBezTo>
                      <a:pt x="467" y="52"/>
                      <a:pt x="467" y="52"/>
                      <a:pt x="468" y="52"/>
                    </a:cubicBezTo>
                    <a:cubicBezTo>
                      <a:pt x="468" y="52"/>
                      <a:pt x="468" y="53"/>
                      <a:pt x="468" y="53"/>
                    </a:cubicBezTo>
                    <a:cubicBezTo>
                      <a:pt x="469" y="53"/>
                      <a:pt x="469" y="51"/>
                      <a:pt x="469" y="50"/>
                    </a:cubicBezTo>
                    <a:cubicBezTo>
                      <a:pt x="471" y="51"/>
                      <a:pt x="472" y="49"/>
                      <a:pt x="473" y="49"/>
                    </a:cubicBezTo>
                    <a:cubicBezTo>
                      <a:pt x="473" y="47"/>
                      <a:pt x="475" y="48"/>
                      <a:pt x="474" y="47"/>
                    </a:cubicBezTo>
                    <a:cubicBezTo>
                      <a:pt x="474" y="47"/>
                      <a:pt x="474" y="47"/>
                      <a:pt x="474" y="47"/>
                    </a:cubicBezTo>
                    <a:cubicBezTo>
                      <a:pt x="474" y="46"/>
                      <a:pt x="474" y="45"/>
                      <a:pt x="474" y="44"/>
                    </a:cubicBezTo>
                    <a:cubicBezTo>
                      <a:pt x="475" y="46"/>
                      <a:pt x="475" y="46"/>
                      <a:pt x="475" y="46"/>
                    </a:cubicBezTo>
                    <a:cubicBezTo>
                      <a:pt x="476" y="47"/>
                      <a:pt x="476" y="45"/>
                      <a:pt x="477" y="46"/>
                    </a:cubicBezTo>
                    <a:cubicBezTo>
                      <a:pt x="476" y="45"/>
                      <a:pt x="478" y="45"/>
                      <a:pt x="477" y="44"/>
                    </a:cubicBezTo>
                    <a:cubicBezTo>
                      <a:pt x="477" y="43"/>
                      <a:pt x="477" y="43"/>
                      <a:pt x="477" y="43"/>
                    </a:cubicBezTo>
                    <a:cubicBezTo>
                      <a:pt x="478" y="43"/>
                      <a:pt x="477" y="43"/>
                      <a:pt x="478" y="42"/>
                    </a:cubicBezTo>
                    <a:cubicBezTo>
                      <a:pt x="478" y="41"/>
                      <a:pt x="479" y="43"/>
                      <a:pt x="479" y="43"/>
                    </a:cubicBezTo>
                    <a:cubicBezTo>
                      <a:pt x="480" y="43"/>
                      <a:pt x="480" y="42"/>
                      <a:pt x="480" y="42"/>
                    </a:cubicBezTo>
                    <a:cubicBezTo>
                      <a:pt x="480" y="42"/>
                      <a:pt x="480" y="42"/>
                      <a:pt x="480" y="42"/>
                    </a:cubicBezTo>
                    <a:cubicBezTo>
                      <a:pt x="480" y="42"/>
                      <a:pt x="480" y="42"/>
                      <a:pt x="480" y="42"/>
                    </a:cubicBezTo>
                    <a:cubicBezTo>
                      <a:pt x="480" y="41"/>
                      <a:pt x="481" y="41"/>
                      <a:pt x="481" y="41"/>
                    </a:cubicBezTo>
                    <a:cubicBezTo>
                      <a:pt x="481" y="41"/>
                      <a:pt x="481" y="41"/>
                      <a:pt x="481" y="41"/>
                    </a:cubicBezTo>
                    <a:cubicBezTo>
                      <a:pt x="481" y="41"/>
                      <a:pt x="481" y="42"/>
                      <a:pt x="480" y="42"/>
                    </a:cubicBezTo>
                    <a:cubicBezTo>
                      <a:pt x="481" y="42"/>
                      <a:pt x="481" y="42"/>
                      <a:pt x="481" y="41"/>
                    </a:cubicBezTo>
                    <a:cubicBezTo>
                      <a:pt x="481" y="41"/>
                      <a:pt x="481" y="41"/>
                      <a:pt x="481" y="41"/>
                    </a:cubicBezTo>
                    <a:cubicBezTo>
                      <a:pt x="481" y="41"/>
                      <a:pt x="482" y="41"/>
                      <a:pt x="482" y="41"/>
                    </a:cubicBezTo>
                    <a:cubicBezTo>
                      <a:pt x="482" y="42"/>
                      <a:pt x="482" y="42"/>
                      <a:pt x="482" y="42"/>
                    </a:cubicBezTo>
                    <a:cubicBezTo>
                      <a:pt x="483" y="42"/>
                      <a:pt x="483" y="40"/>
                      <a:pt x="483" y="40"/>
                    </a:cubicBezTo>
                    <a:cubicBezTo>
                      <a:pt x="485" y="39"/>
                      <a:pt x="487" y="37"/>
                      <a:pt x="487" y="35"/>
                    </a:cubicBezTo>
                    <a:cubicBezTo>
                      <a:pt x="487" y="36"/>
                      <a:pt x="487" y="36"/>
                      <a:pt x="487" y="36"/>
                    </a:cubicBezTo>
                    <a:cubicBezTo>
                      <a:pt x="488" y="35"/>
                      <a:pt x="488" y="34"/>
                      <a:pt x="488" y="34"/>
                    </a:cubicBezTo>
                    <a:cubicBezTo>
                      <a:pt x="488" y="34"/>
                      <a:pt x="489" y="35"/>
                      <a:pt x="490" y="34"/>
                    </a:cubicBezTo>
                    <a:cubicBezTo>
                      <a:pt x="490" y="34"/>
                      <a:pt x="489" y="33"/>
                      <a:pt x="489" y="34"/>
                    </a:cubicBezTo>
                    <a:cubicBezTo>
                      <a:pt x="492" y="34"/>
                      <a:pt x="492" y="30"/>
                      <a:pt x="494" y="30"/>
                    </a:cubicBezTo>
                    <a:cubicBezTo>
                      <a:pt x="494" y="30"/>
                      <a:pt x="494" y="31"/>
                      <a:pt x="494" y="31"/>
                    </a:cubicBezTo>
                    <a:cubicBezTo>
                      <a:pt x="495" y="30"/>
                      <a:pt x="496" y="29"/>
                      <a:pt x="496" y="27"/>
                    </a:cubicBezTo>
                    <a:cubicBezTo>
                      <a:pt x="496" y="27"/>
                      <a:pt x="496" y="28"/>
                      <a:pt x="496" y="28"/>
                    </a:cubicBezTo>
                    <a:cubicBezTo>
                      <a:pt x="497" y="27"/>
                      <a:pt x="498" y="26"/>
                      <a:pt x="498" y="25"/>
                    </a:cubicBezTo>
                    <a:cubicBezTo>
                      <a:pt x="497" y="25"/>
                      <a:pt x="498" y="26"/>
                      <a:pt x="498" y="26"/>
                    </a:cubicBezTo>
                    <a:cubicBezTo>
                      <a:pt x="496" y="26"/>
                      <a:pt x="497" y="24"/>
                      <a:pt x="497" y="24"/>
                    </a:cubicBezTo>
                    <a:cubicBezTo>
                      <a:pt x="498" y="24"/>
                      <a:pt x="498" y="24"/>
                      <a:pt x="498" y="24"/>
                    </a:cubicBezTo>
                    <a:cubicBezTo>
                      <a:pt x="498" y="23"/>
                      <a:pt x="498" y="23"/>
                      <a:pt x="499" y="22"/>
                    </a:cubicBezTo>
                    <a:cubicBezTo>
                      <a:pt x="500" y="22"/>
                      <a:pt x="499" y="23"/>
                      <a:pt x="499" y="23"/>
                    </a:cubicBezTo>
                    <a:cubicBezTo>
                      <a:pt x="501" y="24"/>
                      <a:pt x="502" y="23"/>
                      <a:pt x="502" y="23"/>
                    </a:cubicBezTo>
                    <a:cubicBezTo>
                      <a:pt x="502" y="22"/>
                      <a:pt x="502" y="22"/>
                      <a:pt x="502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502" y="21"/>
                      <a:pt x="502" y="22"/>
                      <a:pt x="502" y="22"/>
                    </a:cubicBezTo>
                    <a:cubicBezTo>
                      <a:pt x="504" y="21"/>
                      <a:pt x="503" y="24"/>
                      <a:pt x="505" y="24"/>
                    </a:cubicBezTo>
                    <a:cubicBezTo>
                      <a:pt x="505" y="26"/>
                      <a:pt x="503" y="25"/>
                      <a:pt x="503" y="25"/>
                    </a:cubicBezTo>
                    <a:cubicBezTo>
                      <a:pt x="503" y="27"/>
                      <a:pt x="502" y="28"/>
                      <a:pt x="502" y="30"/>
                    </a:cubicBezTo>
                    <a:cubicBezTo>
                      <a:pt x="502" y="30"/>
                      <a:pt x="502" y="30"/>
                      <a:pt x="502" y="30"/>
                    </a:cubicBezTo>
                    <a:cubicBezTo>
                      <a:pt x="502" y="31"/>
                      <a:pt x="501" y="33"/>
                      <a:pt x="502" y="35"/>
                    </a:cubicBezTo>
                    <a:cubicBezTo>
                      <a:pt x="502" y="35"/>
                      <a:pt x="502" y="35"/>
                      <a:pt x="502" y="35"/>
                    </a:cubicBezTo>
                    <a:cubicBezTo>
                      <a:pt x="501" y="36"/>
                      <a:pt x="504" y="35"/>
                      <a:pt x="502" y="37"/>
                    </a:cubicBezTo>
                    <a:cubicBezTo>
                      <a:pt x="502" y="36"/>
                      <a:pt x="502" y="36"/>
                      <a:pt x="502" y="36"/>
                    </a:cubicBezTo>
                    <a:cubicBezTo>
                      <a:pt x="502" y="37"/>
                      <a:pt x="500" y="38"/>
                      <a:pt x="502" y="39"/>
                    </a:cubicBezTo>
                    <a:cubicBezTo>
                      <a:pt x="501" y="39"/>
                      <a:pt x="501" y="39"/>
                      <a:pt x="501" y="39"/>
                    </a:cubicBezTo>
                    <a:cubicBezTo>
                      <a:pt x="501" y="40"/>
                      <a:pt x="501" y="41"/>
                      <a:pt x="502" y="42"/>
                    </a:cubicBezTo>
                    <a:cubicBezTo>
                      <a:pt x="501" y="42"/>
                      <a:pt x="500" y="42"/>
                      <a:pt x="500" y="42"/>
                    </a:cubicBezTo>
                    <a:cubicBezTo>
                      <a:pt x="499" y="43"/>
                      <a:pt x="502" y="43"/>
                      <a:pt x="501" y="44"/>
                    </a:cubicBezTo>
                    <a:cubicBezTo>
                      <a:pt x="501" y="44"/>
                      <a:pt x="500" y="45"/>
                      <a:pt x="500" y="44"/>
                    </a:cubicBezTo>
                    <a:cubicBezTo>
                      <a:pt x="500" y="45"/>
                      <a:pt x="500" y="47"/>
                      <a:pt x="500" y="47"/>
                    </a:cubicBezTo>
                    <a:cubicBezTo>
                      <a:pt x="500" y="47"/>
                      <a:pt x="500" y="48"/>
                      <a:pt x="499" y="48"/>
                    </a:cubicBezTo>
                    <a:cubicBezTo>
                      <a:pt x="498" y="53"/>
                      <a:pt x="497" y="59"/>
                      <a:pt x="497" y="65"/>
                    </a:cubicBezTo>
                    <a:cubicBezTo>
                      <a:pt x="495" y="65"/>
                      <a:pt x="496" y="63"/>
                      <a:pt x="495" y="64"/>
                    </a:cubicBezTo>
                    <a:cubicBezTo>
                      <a:pt x="497" y="64"/>
                      <a:pt x="495" y="65"/>
                      <a:pt x="495" y="66"/>
                    </a:cubicBezTo>
                    <a:cubicBezTo>
                      <a:pt x="495" y="66"/>
                      <a:pt x="495" y="66"/>
                      <a:pt x="495" y="66"/>
                    </a:cubicBezTo>
                    <a:cubicBezTo>
                      <a:pt x="495" y="67"/>
                      <a:pt x="494" y="67"/>
                      <a:pt x="495" y="68"/>
                    </a:cubicBezTo>
                    <a:cubicBezTo>
                      <a:pt x="495" y="68"/>
                      <a:pt x="495" y="68"/>
                      <a:pt x="495" y="68"/>
                    </a:cubicBezTo>
                    <a:cubicBezTo>
                      <a:pt x="496" y="69"/>
                      <a:pt x="493" y="70"/>
                      <a:pt x="495" y="70"/>
                    </a:cubicBezTo>
                    <a:cubicBezTo>
                      <a:pt x="494" y="71"/>
                      <a:pt x="494" y="71"/>
                      <a:pt x="494" y="71"/>
                    </a:cubicBezTo>
                    <a:cubicBezTo>
                      <a:pt x="495" y="72"/>
                      <a:pt x="493" y="72"/>
                      <a:pt x="494" y="73"/>
                    </a:cubicBezTo>
                    <a:cubicBezTo>
                      <a:pt x="494" y="73"/>
                      <a:pt x="494" y="73"/>
                      <a:pt x="494" y="73"/>
                    </a:cubicBezTo>
                    <a:cubicBezTo>
                      <a:pt x="493" y="74"/>
                      <a:pt x="495" y="76"/>
                      <a:pt x="494" y="76"/>
                    </a:cubicBezTo>
                    <a:cubicBezTo>
                      <a:pt x="494" y="77"/>
                      <a:pt x="494" y="79"/>
                      <a:pt x="495" y="79"/>
                    </a:cubicBezTo>
                    <a:cubicBezTo>
                      <a:pt x="495" y="79"/>
                      <a:pt x="494" y="79"/>
                      <a:pt x="493" y="79"/>
                    </a:cubicBezTo>
                    <a:cubicBezTo>
                      <a:pt x="493" y="83"/>
                      <a:pt x="492" y="88"/>
                      <a:pt x="493" y="92"/>
                    </a:cubicBezTo>
                    <a:cubicBezTo>
                      <a:pt x="493" y="92"/>
                      <a:pt x="493" y="92"/>
                      <a:pt x="493" y="91"/>
                    </a:cubicBezTo>
                    <a:cubicBezTo>
                      <a:pt x="494" y="94"/>
                      <a:pt x="490" y="96"/>
                      <a:pt x="493" y="98"/>
                    </a:cubicBezTo>
                    <a:cubicBezTo>
                      <a:pt x="494" y="99"/>
                      <a:pt x="494" y="99"/>
                      <a:pt x="494" y="99"/>
                    </a:cubicBezTo>
                    <a:cubicBezTo>
                      <a:pt x="493" y="99"/>
                      <a:pt x="492" y="99"/>
                      <a:pt x="492" y="99"/>
                    </a:cubicBezTo>
                    <a:cubicBezTo>
                      <a:pt x="493" y="100"/>
                      <a:pt x="492" y="102"/>
                      <a:pt x="493" y="102"/>
                    </a:cubicBezTo>
                    <a:cubicBezTo>
                      <a:pt x="492" y="102"/>
                      <a:pt x="492" y="102"/>
                      <a:pt x="492" y="102"/>
                    </a:cubicBezTo>
                    <a:cubicBezTo>
                      <a:pt x="491" y="103"/>
                      <a:pt x="493" y="104"/>
                      <a:pt x="492" y="105"/>
                    </a:cubicBezTo>
                    <a:cubicBezTo>
                      <a:pt x="492" y="105"/>
                      <a:pt x="492" y="105"/>
                      <a:pt x="492" y="105"/>
                    </a:cubicBezTo>
                    <a:cubicBezTo>
                      <a:pt x="489" y="110"/>
                      <a:pt x="486" y="116"/>
                      <a:pt x="488" y="121"/>
                    </a:cubicBezTo>
                    <a:cubicBezTo>
                      <a:pt x="488" y="122"/>
                      <a:pt x="486" y="121"/>
                      <a:pt x="486" y="122"/>
                    </a:cubicBezTo>
                    <a:cubicBezTo>
                      <a:pt x="488" y="127"/>
                      <a:pt x="483" y="131"/>
                      <a:pt x="486" y="136"/>
                    </a:cubicBezTo>
                    <a:cubicBezTo>
                      <a:pt x="486" y="140"/>
                      <a:pt x="490" y="141"/>
                      <a:pt x="490" y="141"/>
                    </a:cubicBezTo>
                    <a:cubicBezTo>
                      <a:pt x="490" y="133"/>
                      <a:pt x="493" y="127"/>
                      <a:pt x="497" y="119"/>
                    </a:cubicBezTo>
                    <a:cubicBezTo>
                      <a:pt x="497" y="117"/>
                      <a:pt x="497" y="113"/>
                      <a:pt x="498" y="111"/>
                    </a:cubicBezTo>
                    <a:cubicBezTo>
                      <a:pt x="499" y="101"/>
                      <a:pt x="504" y="92"/>
                      <a:pt x="505" y="81"/>
                    </a:cubicBezTo>
                    <a:cubicBezTo>
                      <a:pt x="504" y="82"/>
                      <a:pt x="503" y="81"/>
                      <a:pt x="503" y="80"/>
                    </a:cubicBezTo>
                    <a:cubicBezTo>
                      <a:pt x="504" y="80"/>
                      <a:pt x="504" y="80"/>
                      <a:pt x="504" y="80"/>
                    </a:cubicBezTo>
                    <a:cubicBezTo>
                      <a:pt x="503" y="79"/>
                      <a:pt x="503" y="79"/>
                      <a:pt x="503" y="79"/>
                    </a:cubicBezTo>
                    <a:cubicBezTo>
                      <a:pt x="503" y="79"/>
                      <a:pt x="504" y="79"/>
                      <a:pt x="504" y="80"/>
                    </a:cubicBezTo>
                    <a:cubicBezTo>
                      <a:pt x="505" y="76"/>
                      <a:pt x="505" y="72"/>
                      <a:pt x="506" y="68"/>
                    </a:cubicBezTo>
                    <a:cubicBezTo>
                      <a:pt x="505" y="68"/>
                      <a:pt x="506" y="66"/>
                      <a:pt x="505" y="66"/>
                    </a:cubicBezTo>
                    <a:cubicBezTo>
                      <a:pt x="505" y="66"/>
                      <a:pt x="505" y="66"/>
                      <a:pt x="505" y="66"/>
                    </a:cubicBezTo>
                    <a:cubicBezTo>
                      <a:pt x="505" y="63"/>
                      <a:pt x="505" y="63"/>
                      <a:pt x="507" y="61"/>
                    </a:cubicBezTo>
                    <a:cubicBezTo>
                      <a:pt x="511" y="50"/>
                      <a:pt x="511" y="40"/>
                      <a:pt x="514" y="29"/>
                    </a:cubicBezTo>
                    <a:cubicBezTo>
                      <a:pt x="515" y="21"/>
                      <a:pt x="515" y="21"/>
                      <a:pt x="515" y="21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8" y="19"/>
                      <a:pt x="486" y="0"/>
                      <a:pt x="500" y="8"/>
                    </a:cubicBezTo>
                    <a:close/>
                    <a:moveTo>
                      <a:pt x="401" y="96"/>
                    </a:moveTo>
                    <a:cubicBezTo>
                      <a:pt x="401" y="96"/>
                      <a:pt x="401" y="96"/>
                      <a:pt x="401" y="96"/>
                    </a:cubicBezTo>
                    <a:cubicBezTo>
                      <a:pt x="401" y="96"/>
                      <a:pt x="401" y="96"/>
                      <a:pt x="401" y="96"/>
                    </a:cubicBezTo>
                    <a:close/>
                    <a:moveTo>
                      <a:pt x="401" y="98"/>
                    </a:moveTo>
                    <a:cubicBezTo>
                      <a:pt x="401" y="98"/>
                      <a:pt x="401" y="98"/>
                      <a:pt x="401" y="98"/>
                    </a:cubicBezTo>
                    <a:cubicBezTo>
                      <a:pt x="401" y="98"/>
                      <a:pt x="401" y="98"/>
                      <a:pt x="401" y="98"/>
                    </a:cubicBezTo>
                    <a:cubicBezTo>
                      <a:pt x="401" y="98"/>
                      <a:pt x="401" y="98"/>
                      <a:pt x="401" y="98"/>
                    </a:cubicBezTo>
                    <a:close/>
                    <a:moveTo>
                      <a:pt x="401" y="105"/>
                    </a:moveTo>
                    <a:cubicBezTo>
                      <a:pt x="401" y="104"/>
                      <a:pt x="401" y="104"/>
                      <a:pt x="401" y="104"/>
                    </a:cubicBezTo>
                    <a:cubicBezTo>
                      <a:pt x="401" y="104"/>
                      <a:pt x="401" y="104"/>
                      <a:pt x="401" y="105"/>
                    </a:cubicBezTo>
                    <a:cubicBezTo>
                      <a:pt x="401" y="105"/>
                      <a:pt x="401" y="105"/>
                      <a:pt x="401" y="105"/>
                    </a:cubicBezTo>
                    <a:close/>
                    <a:moveTo>
                      <a:pt x="111" y="309"/>
                    </a:move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2" y="309"/>
                      <a:pt x="112" y="309"/>
                      <a:pt x="112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lose/>
                    <a:moveTo>
                      <a:pt x="237" y="270"/>
                    </a:moveTo>
                    <a:cubicBezTo>
                      <a:pt x="237" y="270"/>
                      <a:pt x="237" y="269"/>
                      <a:pt x="237" y="269"/>
                    </a:cubicBezTo>
                    <a:cubicBezTo>
                      <a:pt x="237" y="269"/>
                      <a:pt x="237" y="270"/>
                      <a:pt x="237" y="270"/>
                    </a:cubicBezTo>
                    <a:close/>
                    <a:moveTo>
                      <a:pt x="241" y="240"/>
                    </a:moveTo>
                    <a:cubicBezTo>
                      <a:pt x="241" y="240"/>
                      <a:pt x="242" y="240"/>
                      <a:pt x="244" y="240"/>
                    </a:cubicBezTo>
                    <a:cubicBezTo>
                      <a:pt x="242" y="240"/>
                      <a:pt x="241" y="240"/>
                      <a:pt x="241" y="240"/>
                    </a:cubicBezTo>
                    <a:close/>
                    <a:moveTo>
                      <a:pt x="256" y="242"/>
                    </a:moveTo>
                    <a:cubicBezTo>
                      <a:pt x="256" y="242"/>
                      <a:pt x="256" y="242"/>
                      <a:pt x="256" y="242"/>
                    </a:cubicBezTo>
                    <a:cubicBezTo>
                      <a:pt x="256" y="242"/>
                      <a:pt x="256" y="243"/>
                      <a:pt x="256" y="242"/>
                    </a:cubicBezTo>
                    <a:close/>
                    <a:moveTo>
                      <a:pt x="503" y="20"/>
                    </a:moveTo>
                    <a:cubicBezTo>
                      <a:pt x="503" y="17"/>
                      <a:pt x="503" y="17"/>
                      <a:pt x="503" y="17"/>
                    </a:cubicBezTo>
                    <a:cubicBezTo>
                      <a:pt x="503" y="18"/>
                      <a:pt x="503" y="18"/>
                      <a:pt x="503" y="18"/>
                    </a:cubicBezTo>
                    <a:cubicBezTo>
                      <a:pt x="503" y="18"/>
                      <a:pt x="503" y="19"/>
                      <a:pt x="503" y="20"/>
                    </a:cubicBezTo>
                    <a:close/>
                    <a:moveTo>
                      <a:pt x="507" y="18"/>
                    </a:moveTo>
                    <a:cubicBezTo>
                      <a:pt x="505" y="19"/>
                      <a:pt x="505" y="19"/>
                      <a:pt x="505" y="19"/>
                    </a:cubicBezTo>
                    <a:cubicBezTo>
                      <a:pt x="506" y="18"/>
                      <a:pt x="505" y="18"/>
                      <a:pt x="505" y="18"/>
                    </a:cubicBezTo>
                    <a:cubicBezTo>
                      <a:pt x="505" y="17"/>
                      <a:pt x="504" y="15"/>
                      <a:pt x="507" y="16"/>
                    </a:cubicBezTo>
                    <a:cubicBezTo>
                      <a:pt x="507" y="16"/>
                      <a:pt x="507" y="18"/>
                      <a:pt x="507" y="19"/>
                    </a:cubicBezTo>
                    <a:cubicBezTo>
                      <a:pt x="506" y="19"/>
                      <a:pt x="507" y="18"/>
                      <a:pt x="507" y="18"/>
                    </a:cubicBezTo>
                    <a:close/>
                    <a:moveTo>
                      <a:pt x="163" y="371"/>
                    </a:moveTo>
                    <a:cubicBezTo>
                      <a:pt x="163" y="371"/>
                      <a:pt x="164" y="371"/>
                      <a:pt x="165" y="371"/>
                    </a:cubicBezTo>
                    <a:cubicBezTo>
                      <a:pt x="165" y="371"/>
                      <a:pt x="164" y="371"/>
                      <a:pt x="163" y="371"/>
                    </a:cubicBezTo>
                    <a:close/>
                    <a:moveTo>
                      <a:pt x="393" y="108"/>
                    </a:move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lose/>
                    <a:moveTo>
                      <a:pt x="392" y="96"/>
                    </a:moveTo>
                    <a:cubicBezTo>
                      <a:pt x="392" y="96"/>
                      <a:pt x="392" y="95"/>
                      <a:pt x="392" y="95"/>
                    </a:cubicBezTo>
                    <a:cubicBezTo>
                      <a:pt x="392" y="95"/>
                      <a:pt x="392" y="96"/>
                      <a:pt x="392" y="9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grpSp>
          <p:nvGrpSpPr>
            <p:cNvPr id="14" name="Gruppieren 29">
              <a:extLst>
                <a:ext uri="{FF2B5EF4-FFF2-40B4-BE49-F238E27FC236}">
                  <a16:creationId xmlns:a16="http://schemas.microsoft.com/office/drawing/2014/main" id="{4F92BE21-E16E-44AB-20DC-CD8F789D4F2A}"/>
                </a:ext>
              </a:extLst>
            </p:cNvPr>
            <p:cNvGrpSpPr/>
            <p:nvPr/>
          </p:nvGrpSpPr>
          <p:grpSpPr>
            <a:xfrm>
              <a:off x="6532403" y="1587500"/>
              <a:ext cx="2273183" cy="1897098"/>
              <a:chOff x="6532403" y="1587500"/>
              <a:chExt cx="2273183" cy="1897098"/>
            </a:xfrm>
          </p:grpSpPr>
          <p:sp>
            <p:nvSpPr>
              <p:cNvPr id="15" name="Freeform 178">
                <a:extLst>
                  <a:ext uri="{FF2B5EF4-FFF2-40B4-BE49-F238E27FC236}">
                    <a16:creationId xmlns:a16="http://schemas.microsoft.com/office/drawing/2014/main" id="{3F8F364E-5120-E039-7D28-577E4DBD23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2403" y="1609727"/>
                <a:ext cx="2273183" cy="1874871"/>
              </a:xfrm>
              <a:custGeom>
                <a:avLst/>
                <a:gdLst>
                  <a:gd name="T0" fmla="*/ 608 w 680"/>
                  <a:gd name="T1" fmla="*/ 548 h 561"/>
                  <a:gd name="T2" fmla="*/ 580 w 680"/>
                  <a:gd name="T3" fmla="*/ 527 h 561"/>
                  <a:gd name="T4" fmla="*/ 534 w 680"/>
                  <a:gd name="T5" fmla="*/ 528 h 561"/>
                  <a:gd name="T6" fmla="*/ 458 w 680"/>
                  <a:gd name="T7" fmla="*/ 549 h 561"/>
                  <a:gd name="T8" fmla="*/ 425 w 680"/>
                  <a:gd name="T9" fmla="*/ 543 h 561"/>
                  <a:gd name="T10" fmla="*/ 355 w 680"/>
                  <a:gd name="T11" fmla="*/ 557 h 561"/>
                  <a:gd name="T12" fmla="*/ 332 w 680"/>
                  <a:gd name="T13" fmla="*/ 530 h 561"/>
                  <a:gd name="T14" fmla="*/ 302 w 680"/>
                  <a:gd name="T15" fmla="*/ 523 h 561"/>
                  <a:gd name="T16" fmla="*/ 240 w 680"/>
                  <a:gd name="T17" fmla="*/ 536 h 561"/>
                  <a:gd name="T18" fmla="*/ 166 w 680"/>
                  <a:gd name="T19" fmla="*/ 554 h 561"/>
                  <a:gd name="T20" fmla="*/ 132 w 680"/>
                  <a:gd name="T21" fmla="*/ 547 h 561"/>
                  <a:gd name="T22" fmla="*/ 90 w 680"/>
                  <a:gd name="T23" fmla="*/ 535 h 561"/>
                  <a:gd name="T24" fmla="*/ 39 w 680"/>
                  <a:gd name="T25" fmla="*/ 540 h 561"/>
                  <a:gd name="T26" fmla="*/ 19 w 680"/>
                  <a:gd name="T27" fmla="*/ 526 h 561"/>
                  <a:gd name="T28" fmla="*/ 45 w 680"/>
                  <a:gd name="T29" fmla="*/ 470 h 561"/>
                  <a:gd name="T30" fmla="*/ 34 w 680"/>
                  <a:gd name="T31" fmla="*/ 447 h 561"/>
                  <a:gd name="T32" fmla="*/ 32 w 680"/>
                  <a:gd name="T33" fmla="*/ 410 h 561"/>
                  <a:gd name="T34" fmla="*/ 30 w 680"/>
                  <a:gd name="T35" fmla="*/ 381 h 561"/>
                  <a:gd name="T36" fmla="*/ 43 w 680"/>
                  <a:gd name="T37" fmla="*/ 331 h 561"/>
                  <a:gd name="T38" fmla="*/ 18 w 680"/>
                  <a:gd name="T39" fmla="*/ 321 h 561"/>
                  <a:gd name="T40" fmla="*/ 28 w 680"/>
                  <a:gd name="T41" fmla="*/ 269 h 561"/>
                  <a:gd name="T42" fmla="*/ 2 w 680"/>
                  <a:gd name="T43" fmla="*/ 254 h 561"/>
                  <a:gd name="T44" fmla="*/ 39 w 680"/>
                  <a:gd name="T45" fmla="*/ 194 h 561"/>
                  <a:gd name="T46" fmla="*/ 29 w 680"/>
                  <a:gd name="T47" fmla="*/ 158 h 561"/>
                  <a:gd name="T48" fmla="*/ 9 w 680"/>
                  <a:gd name="T49" fmla="*/ 141 h 561"/>
                  <a:gd name="T50" fmla="*/ 30 w 680"/>
                  <a:gd name="T51" fmla="*/ 86 h 561"/>
                  <a:gd name="T52" fmla="*/ 35 w 680"/>
                  <a:gd name="T53" fmla="*/ 38 h 561"/>
                  <a:gd name="T54" fmla="*/ 27 w 680"/>
                  <a:gd name="T55" fmla="*/ 18 h 561"/>
                  <a:gd name="T56" fmla="*/ 21 w 680"/>
                  <a:gd name="T57" fmla="*/ 8 h 561"/>
                  <a:gd name="T58" fmla="*/ 47 w 680"/>
                  <a:gd name="T59" fmla="*/ 17 h 561"/>
                  <a:gd name="T60" fmla="*/ 57 w 680"/>
                  <a:gd name="T61" fmla="*/ 43 h 561"/>
                  <a:gd name="T62" fmla="*/ 50 w 680"/>
                  <a:gd name="T63" fmla="*/ 88 h 561"/>
                  <a:gd name="T64" fmla="*/ 54 w 680"/>
                  <a:gd name="T65" fmla="*/ 116 h 561"/>
                  <a:gd name="T66" fmla="*/ 55 w 680"/>
                  <a:gd name="T67" fmla="*/ 154 h 561"/>
                  <a:gd name="T68" fmla="*/ 82 w 680"/>
                  <a:gd name="T69" fmla="*/ 165 h 561"/>
                  <a:gd name="T70" fmla="*/ 53 w 680"/>
                  <a:gd name="T71" fmla="*/ 220 h 561"/>
                  <a:gd name="T72" fmla="*/ 43 w 680"/>
                  <a:gd name="T73" fmla="*/ 270 h 561"/>
                  <a:gd name="T74" fmla="*/ 72 w 680"/>
                  <a:gd name="T75" fmla="*/ 285 h 561"/>
                  <a:gd name="T76" fmla="*/ 53 w 680"/>
                  <a:gd name="T77" fmla="*/ 338 h 561"/>
                  <a:gd name="T78" fmla="*/ 76 w 680"/>
                  <a:gd name="T79" fmla="*/ 350 h 561"/>
                  <a:gd name="T80" fmla="*/ 48 w 680"/>
                  <a:gd name="T81" fmla="*/ 409 h 561"/>
                  <a:gd name="T82" fmla="*/ 56 w 680"/>
                  <a:gd name="T83" fmla="*/ 434 h 561"/>
                  <a:gd name="T84" fmla="*/ 69 w 680"/>
                  <a:gd name="T85" fmla="*/ 466 h 561"/>
                  <a:gd name="T86" fmla="*/ 56 w 680"/>
                  <a:gd name="T87" fmla="*/ 518 h 561"/>
                  <a:gd name="T88" fmla="*/ 79 w 680"/>
                  <a:gd name="T89" fmla="*/ 528 h 561"/>
                  <a:gd name="T90" fmla="*/ 176 w 680"/>
                  <a:gd name="T91" fmla="*/ 495 h 561"/>
                  <a:gd name="T92" fmla="*/ 182 w 680"/>
                  <a:gd name="T93" fmla="*/ 534 h 561"/>
                  <a:gd name="T94" fmla="*/ 260 w 680"/>
                  <a:gd name="T95" fmla="*/ 513 h 561"/>
                  <a:gd name="T96" fmla="*/ 321 w 680"/>
                  <a:gd name="T97" fmla="*/ 506 h 561"/>
                  <a:gd name="T98" fmla="*/ 344 w 680"/>
                  <a:gd name="T99" fmla="*/ 532 h 561"/>
                  <a:gd name="T100" fmla="*/ 385 w 680"/>
                  <a:gd name="T101" fmla="*/ 533 h 561"/>
                  <a:gd name="T102" fmla="*/ 468 w 680"/>
                  <a:gd name="T103" fmla="*/ 508 h 561"/>
                  <a:gd name="T104" fmla="*/ 521 w 680"/>
                  <a:gd name="T105" fmla="*/ 502 h 561"/>
                  <a:gd name="T106" fmla="*/ 578 w 680"/>
                  <a:gd name="T107" fmla="*/ 496 h 561"/>
                  <a:gd name="T108" fmla="*/ 594 w 680"/>
                  <a:gd name="T109" fmla="*/ 527 h 561"/>
                  <a:gd name="T110" fmla="*/ 675 w 680"/>
                  <a:gd name="T111" fmla="*/ 505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0" h="561">
                    <a:moveTo>
                      <a:pt x="676" y="516"/>
                    </a:moveTo>
                    <a:cubicBezTo>
                      <a:pt x="676" y="516"/>
                      <a:pt x="675" y="516"/>
                      <a:pt x="674" y="517"/>
                    </a:cubicBezTo>
                    <a:cubicBezTo>
                      <a:pt x="671" y="518"/>
                      <a:pt x="657" y="527"/>
                      <a:pt x="646" y="533"/>
                    </a:cubicBezTo>
                    <a:cubicBezTo>
                      <a:pt x="615" y="552"/>
                      <a:pt x="615" y="552"/>
                      <a:pt x="612" y="551"/>
                    </a:cubicBezTo>
                    <a:cubicBezTo>
                      <a:pt x="610" y="551"/>
                      <a:pt x="609" y="550"/>
                      <a:pt x="608" y="548"/>
                    </a:cubicBezTo>
                    <a:cubicBezTo>
                      <a:pt x="606" y="544"/>
                      <a:pt x="605" y="544"/>
                      <a:pt x="624" y="523"/>
                    </a:cubicBezTo>
                    <a:cubicBezTo>
                      <a:pt x="623" y="523"/>
                      <a:pt x="622" y="524"/>
                      <a:pt x="621" y="525"/>
                    </a:cubicBezTo>
                    <a:cubicBezTo>
                      <a:pt x="580" y="549"/>
                      <a:pt x="580" y="549"/>
                      <a:pt x="577" y="548"/>
                    </a:cubicBezTo>
                    <a:cubicBezTo>
                      <a:pt x="575" y="548"/>
                      <a:pt x="574" y="547"/>
                      <a:pt x="573" y="546"/>
                    </a:cubicBezTo>
                    <a:cubicBezTo>
                      <a:pt x="571" y="542"/>
                      <a:pt x="571" y="542"/>
                      <a:pt x="580" y="527"/>
                    </a:cubicBezTo>
                    <a:cubicBezTo>
                      <a:pt x="577" y="528"/>
                      <a:pt x="574" y="530"/>
                      <a:pt x="572" y="532"/>
                    </a:cubicBezTo>
                    <a:cubicBezTo>
                      <a:pt x="540" y="551"/>
                      <a:pt x="540" y="551"/>
                      <a:pt x="537" y="550"/>
                    </a:cubicBezTo>
                    <a:cubicBezTo>
                      <a:pt x="535" y="550"/>
                      <a:pt x="534" y="548"/>
                      <a:pt x="533" y="547"/>
                    </a:cubicBezTo>
                    <a:cubicBezTo>
                      <a:pt x="531" y="543"/>
                      <a:pt x="531" y="543"/>
                      <a:pt x="550" y="519"/>
                    </a:cubicBezTo>
                    <a:cubicBezTo>
                      <a:pt x="545" y="522"/>
                      <a:pt x="539" y="525"/>
                      <a:pt x="534" y="528"/>
                    </a:cubicBezTo>
                    <a:cubicBezTo>
                      <a:pt x="495" y="552"/>
                      <a:pt x="495" y="552"/>
                      <a:pt x="492" y="551"/>
                    </a:cubicBezTo>
                    <a:cubicBezTo>
                      <a:pt x="490" y="551"/>
                      <a:pt x="489" y="550"/>
                      <a:pt x="488" y="548"/>
                    </a:cubicBezTo>
                    <a:cubicBezTo>
                      <a:pt x="486" y="545"/>
                      <a:pt x="486" y="544"/>
                      <a:pt x="499" y="527"/>
                    </a:cubicBezTo>
                    <a:cubicBezTo>
                      <a:pt x="497" y="528"/>
                      <a:pt x="494" y="530"/>
                      <a:pt x="492" y="531"/>
                    </a:cubicBezTo>
                    <a:cubicBezTo>
                      <a:pt x="462" y="550"/>
                      <a:pt x="461" y="550"/>
                      <a:pt x="458" y="549"/>
                    </a:cubicBezTo>
                    <a:cubicBezTo>
                      <a:pt x="457" y="548"/>
                      <a:pt x="455" y="547"/>
                      <a:pt x="454" y="546"/>
                    </a:cubicBezTo>
                    <a:cubicBezTo>
                      <a:pt x="453" y="543"/>
                      <a:pt x="453" y="543"/>
                      <a:pt x="458" y="526"/>
                    </a:cubicBezTo>
                    <a:cubicBezTo>
                      <a:pt x="458" y="526"/>
                      <a:pt x="458" y="526"/>
                      <a:pt x="458" y="526"/>
                    </a:cubicBezTo>
                    <a:cubicBezTo>
                      <a:pt x="455" y="527"/>
                      <a:pt x="453" y="529"/>
                      <a:pt x="451" y="530"/>
                    </a:cubicBezTo>
                    <a:cubicBezTo>
                      <a:pt x="430" y="543"/>
                      <a:pt x="429" y="544"/>
                      <a:pt x="425" y="543"/>
                    </a:cubicBezTo>
                    <a:cubicBezTo>
                      <a:pt x="424" y="543"/>
                      <a:pt x="422" y="542"/>
                      <a:pt x="421" y="540"/>
                    </a:cubicBezTo>
                    <a:cubicBezTo>
                      <a:pt x="419" y="537"/>
                      <a:pt x="419" y="537"/>
                      <a:pt x="431" y="519"/>
                    </a:cubicBezTo>
                    <a:cubicBezTo>
                      <a:pt x="423" y="524"/>
                      <a:pt x="414" y="529"/>
                      <a:pt x="406" y="534"/>
                    </a:cubicBezTo>
                    <a:cubicBezTo>
                      <a:pt x="362" y="560"/>
                      <a:pt x="362" y="560"/>
                      <a:pt x="359" y="559"/>
                    </a:cubicBezTo>
                    <a:cubicBezTo>
                      <a:pt x="357" y="559"/>
                      <a:pt x="356" y="558"/>
                      <a:pt x="355" y="557"/>
                    </a:cubicBezTo>
                    <a:cubicBezTo>
                      <a:pt x="352" y="552"/>
                      <a:pt x="352" y="552"/>
                      <a:pt x="372" y="529"/>
                    </a:cubicBezTo>
                    <a:cubicBezTo>
                      <a:pt x="371" y="530"/>
                      <a:pt x="369" y="531"/>
                      <a:pt x="368" y="531"/>
                    </a:cubicBezTo>
                    <a:cubicBezTo>
                      <a:pt x="341" y="548"/>
                      <a:pt x="341" y="548"/>
                      <a:pt x="338" y="547"/>
                    </a:cubicBezTo>
                    <a:cubicBezTo>
                      <a:pt x="336" y="547"/>
                      <a:pt x="335" y="546"/>
                      <a:pt x="334" y="544"/>
                    </a:cubicBezTo>
                    <a:cubicBezTo>
                      <a:pt x="333" y="543"/>
                      <a:pt x="333" y="543"/>
                      <a:pt x="332" y="530"/>
                    </a:cubicBezTo>
                    <a:cubicBezTo>
                      <a:pt x="332" y="529"/>
                      <a:pt x="332" y="528"/>
                      <a:pt x="331" y="527"/>
                    </a:cubicBezTo>
                    <a:cubicBezTo>
                      <a:pt x="328" y="529"/>
                      <a:pt x="325" y="532"/>
                      <a:pt x="322" y="533"/>
                    </a:cubicBezTo>
                    <a:cubicBezTo>
                      <a:pt x="306" y="544"/>
                      <a:pt x="304" y="545"/>
                      <a:pt x="300" y="544"/>
                    </a:cubicBezTo>
                    <a:cubicBezTo>
                      <a:pt x="299" y="544"/>
                      <a:pt x="297" y="543"/>
                      <a:pt x="296" y="541"/>
                    </a:cubicBezTo>
                    <a:cubicBezTo>
                      <a:pt x="295" y="538"/>
                      <a:pt x="295" y="538"/>
                      <a:pt x="302" y="523"/>
                    </a:cubicBezTo>
                    <a:cubicBezTo>
                      <a:pt x="295" y="527"/>
                      <a:pt x="286" y="532"/>
                      <a:pt x="279" y="537"/>
                    </a:cubicBezTo>
                    <a:cubicBezTo>
                      <a:pt x="245" y="557"/>
                      <a:pt x="239" y="561"/>
                      <a:pt x="236" y="561"/>
                    </a:cubicBezTo>
                    <a:cubicBezTo>
                      <a:pt x="236" y="561"/>
                      <a:pt x="235" y="561"/>
                      <a:pt x="235" y="560"/>
                    </a:cubicBezTo>
                    <a:cubicBezTo>
                      <a:pt x="233" y="560"/>
                      <a:pt x="232" y="559"/>
                      <a:pt x="231" y="558"/>
                    </a:cubicBezTo>
                    <a:cubicBezTo>
                      <a:pt x="229" y="554"/>
                      <a:pt x="229" y="554"/>
                      <a:pt x="240" y="536"/>
                    </a:cubicBezTo>
                    <a:cubicBezTo>
                      <a:pt x="225" y="546"/>
                      <a:pt x="223" y="547"/>
                      <a:pt x="219" y="546"/>
                    </a:cubicBezTo>
                    <a:cubicBezTo>
                      <a:pt x="218" y="546"/>
                      <a:pt x="216" y="545"/>
                      <a:pt x="216" y="543"/>
                    </a:cubicBezTo>
                    <a:cubicBezTo>
                      <a:pt x="213" y="540"/>
                      <a:pt x="213" y="539"/>
                      <a:pt x="228" y="520"/>
                    </a:cubicBezTo>
                    <a:cubicBezTo>
                      <a:pt x="224" y="523"/>
                      <a:pt x="218" y="526"/>
                      <a:pt x="214" y="529"/>
                    </a:cubicBezTo>
                    <a:cubicBezTo>
                      <a:pt x="170" y="555"/>
                      <a:pt x="170" y="555"/>
                      <a:pt x="166" y="554"/>
                    </a:cubicBezTo>
                    <a:cubicBezTo>
                      <a:pt x="165" y="554"/>
                      <a:pt x="164" y="553"/>
                      <a:pt x="163" y="551"/>
                    </a:cubicBezTo>
                    <a:cubicBezTo>
                      <a:pt x="161" y="548"/>
                      <a:pt x="161" y="548"/>
                      <a:pt x="169" y="533"/>
                    </a:cubicBezTo>
                    <a:cubicBezTo>
                      <a:pt x="167" y="534"/>
                      <a:pt x="164" y="536"/>
                      <a:pt x="162" y="537"/>
                    </a:cubicBezTo>
                    <a:cubicBezTo>
                      <a:pt x="140" y="551"/>
                      <a:pt x="139" y="551"/>
                      <a:pt x="136" y="550"/>
                    </a:cubicBezTo>
                    <a:cubicBezTo>
                      <a:pt x="135" y="550"/>
                      <a:pt x="133" y="549"/>
                      <a:pt x="132" y="547"/>
                    </a:cubicBezTo>
                    <a:cubicBezTo>
                      <a:pt x="130" y="543"/>
                      <a:pt x="130" y="543"/>
                      <a:pt x="148" y="522"/>
                    </a:cubicBezTo>
                    <a:cubicBezTo>
                      <a:pt x="144" y="525"/>
                      <a:pt x="140" y="527"/>
                      <a:pt x="136" y="529"/>
                    </a:cubicBezTo>
                    <a:cubicBezTo>
                      <a:pt x="86" y="559"/>
                      <a:pt x="86" y="559"/>
                      <a:pt x="83" y="558"/>
                    </a:cubicBezTo>
                    <a:cubicBezTo>
                      <a:pt x="81" y="558"/>
                      <a:pt x="80" y="557"/>
                      <a:pt x="79" y="556"/>
                    </a:cubicBezTo>
                    <a:cubicBezTo>
                      <a:pt x="77" y="552"/>
                      <a:pt x="76" y="551"/>
                      <a:pt x="90" y="535"/>
                    </a:cubicBezTo>
                    <a:cubicBezTo>
                      <a:pt x="89" y="536"/>
                      <a:pt x="87" y="537"/>
                      <a:pt x="85" y="538"/>
                    </a:cubicBezTo>
                    <a:cubicBezTo>
                      <a:pt x="50" y="559"/>
                      <a:pt x="50" y="559"/>
                      <a:pt x="46" y="558"/>
                    </a:cubicBezTo>
                    <a:cubicBezTo>
                      <a:pt x="45" y="558"/>
                      <a:pt x="43" y="557"/>
                      <a:pt x="42" y="556"/>
                    </a:cubicBezTo>
                    <a:cubicBezTo>
                      <a:pt x="40" y="551"/>
                      <a:pt x="40" y="551"/>
                      <a:pt x="58" y="531"/>
                    </a:cubicBezTo>
                    <a:cubicBezTo>
                      <a:pt x="43" y="541"/>
                      <a:pt x="42" y="540"/>
                      <a:pt x="39" y="540"/>
                    </a:cubicBezTo>
                    <a:cubicBezTo>
                      <a:pt x="38" y="539"/>
                      <a:pt x="36" y="538"/>
                      <a:pt x="36" y="537"/>
                    </a:cubicBezTo>
                    <a:cubicBezTo>
                      <a:pt x="34" y="534"/>
                      <a:pt x="34" y="534"/>
                      <a:pt x="45" y="513"/>
                    </a:cubicBezTo>
                    <a:cubicBezTo>
                      <a:pt x="46" y="513"/>
                      <a:pt x="46" y="513"/>
                      <a:pt x="46" y="513"/>
                    </a:cubicBezTo>
                    <a:cubicBezTo>
                      <a:pt x="44" y="513"/>
                      <a:pt x="43" y="514"/>
                      <a:pt x="42" y="515"/>
                    </a:cubicBezTo>
                    <a:cubicBezTo>
                      <a:pt x="22" y="527"/>
                      <a:pt x="22" y="527"/>
                      <a:pt x="19" y="526"/>
                    </a:cubicBezTo>
                    <a:cubicBezTo>
                      <a:pt x="17" y="526"/>
                      <a:pt x="16" y="525"/>
                      <a:pt x="15" y="523"/>
                    </a:cubicBezTo>
                    <a:cubicBezTo>
                      <a:pt x="12" y="519"/>
                      <a:pt x="12" y="518"/>
                      <a:pt x="36" y="495"/>
                    </a:cubicBezTo>
                    <a:cubicBezTo>
                      <a:pt x="36" y="495"/>
                      <a:pt x="36" y="495"/>
                      <a:pt x="36" y="495"/>
                    </a:cubicBezTo>
                    <a:cubicBezTo>
                      <a:pt x="34" y="495"/>
                      <a:pt x="33" y="494"/>
                      <a:pt x="32" y="493"/>
                    </a:cubicBezTo>
                    <a:cubicBezTo>
                      <a:pt x="30" y="489"/>
                      <a:pt x="29" y="489"/>
                      <a:pt x="45" y="470"/>
                    </a:cubicBezTo>
                    <a:cubicBezTo>
                      <a:pt x="44" y="470"/>
                      <a:pt x="43" y="471"/>
                      <a:pt x="42" y="471"/>
                    </a:cubicBezTo>
                    <a:cubicBezTo>
                      <a:pt x="12" y="490"/>
                      <a:pt x="12" y="490"/>
                      <a:pt x="8" y="489"/>
                    </a:cubicBezTo>
                    <a:cubicBezTo>
                      <a:pt x="7" y="489"/>
                      <a:pt x="5" y="487"/>
                      <a:pt x="5" y="486"/>
                    </a:cubicBezTo>
                    <a:cubicBezTo>
                      <a:pt x="2" y="482"/>
                      <a:pt x="2" y="482"/>
                      <a:pt x="26" y="456"/>
                    </a:cubicBezTo>
                    <a:cubicBezTo>
                      <a:pt x="29" y="453"/>
                      <a:pt x="32" y="450"/>
                      <a:pt x="34" y="447"/>
                    </a:cubicBezTo>
                    <a:cubicBezTo>
                      <a:pt x="34" y="447"/>
                      <a:pt x="34" y="447"/>
                      <a:pt x="34" y="447"/>
                    </a:cubicBezTo>
                    <a:cubicBezTo>
                      <a:pt x="33" y="444"/>
                      <a:pt x="33" y="443"/>
                      <a:pt x="40" y="428"/>
                    </a:cubicBezTo>
                    <a:cubicBezTo>
                      <a:pt x="24" y="439"/>
                      <a:pt x="23" y="439"/>
                      <a:pt x="20" y="438"/>
                    </a:cubicBezTo>
                    <a:cubicBezTo>
                      <a:pt x="18" y="438"/>
                      <a:pt x="17" y="437"/>
                      <a:pt x="16" y="435"/>
                    </a:cubicBezTo>
                    <a:cubicBezTo>
                      <a:pt x="14" y="431"/>
                      <a:pt x="14" y="431"/>
                      <a:pt x="32" y="410"/>
                    </a:cubicBezTo>
                    <a:cubicBezTo>
                      <a:pt x="28" y="412"/>
                      <a:pt x="27" y="412"/>
                      <a:pt x="26" y="411"/>
                    </a:cubicBezTo>
                    <a:cubicBezTo>
                      <a:pt x="24" y="411"/>
                      <a:pt x="23" y="410"/>
                      <a:pt x="22" y="409"/>
                    </a:cubicBezTo>
                    <a:cubicBezTo>
                      <a:pt x="19" y="404"/>
                      <a:pt x="19" y="404"/>
                      <a:pt x="40" y="382"/>
                    </a:cubicBezTo>
                    <a:cubicBezTo>
                      <a:pt x="36" y="384"/>
                      <a:pt x="36" y="384"/>
                      <a:pt x="34" y="384"/>
                    </a:cubicBezTo>
                    <a:cubicBezTo>
                      <a:pt x="32" y="383"/>
                      <a:pt x="31" y="382"/>
                      <a:pt x="30" y="381"/>
                    </a:cubicBezTo>
                    <a:cubicBezTo>
                      <a:pt x="28" y="378"/>
                      <a:pt x="28" y="378"/>
                      <a:pt x="39" y="358"/>
                    </a:cubicBezTo>
                    <a:cubicBezTo>
                      <a:pt x="38" y="358"/>
                      <a:pt x="38" y="358"/>
                      <a:pt x="38" y="358"/>
                    </a:cubicBezTo>
                    <a:cubicBezTo>
                      <a:pt x="36" y="357"/>
                      <a:pt x="34" y="356"/>
                      <a:pt x="34" y="355"/>
                    </a:cubicBezTo>
                    <a:cubicBezTo>
                      <a:pt x="32" y="351"/>
                      <a:pt x="32" y="351"/>
                      <a:pt x="43" y="331"/>
                    </a:cubicBezTo>
                    <a:cubicBezTo>
                      <a:pt x="43" y="331"/>
                      <a:pt x="43" y="331"/>
                      <a:pt x="43" y="331"/>
                    </a:cubicBezTo>
                    <a:cubicBezTo>
                      <a:pt x="42" y="332"/>
                      <a:pt x="40" y="332"/>
                      <a:pt x="39" y="333"/>
                    </a:cubicBezTo>
                    <a:cubicBezTo>
                      <a:pt x="13" y="349"/>
                      <a:pt x="13" y="349"/>
                      <a:pt x="10" y="348"/>
                    </a:cubicBezTo>
                    <a:cubicBezTo>
                      <a:pt x="8" y="348"/>
                      <a:pt x="7" y="347"/>
                      <a:pt x="6" y="345"/>
                    </a:cubicBezTo>
                    <a:cubicBezTo>
                      <a:pt x="3" y="341"/>
                      <a:pt x="3" y="340"/>
                      <a:pt x="27" y="318"/>
                    </a:cubicBezTo>
                    <a:cubicBezTo>
                      <a:pt x="21" y="321"/>
                      <a:pt x="20" y="321"/>
                      <a:pt x="18" y="321"/>
                    </a:cubicBezTo>
                    <a:cubicBezTo>
                      <a:pt x="16" y="320"/>
                      <a:pt x="15" y="319"/>
                      <a:pt x="14" y="318"/>
                    </a:cubicBezTo>
                    <a:cubicBezTo>
                      <a:pt x="12" y="313"/>
                      <a:pt x="12" y="313"/>
                      <a:pt x="37" y="288"/>
                    </a:cubicBezTo>
                    <a:cubicBezTo>
                      <a:pt x="18" y="299"/>
                      <a:pt x="17" y="299"/>
                      <a:pt x="15" y="298"/>
                    </a:cubicBezTo>
                    <a:cubicBezTo>
                      <a:pt x="13" y="298"/>
                      <a:pt x="12" y="297"/>
                      <a:pt x="11" y="295"/>
                    </a:cubicBezTo>
                    <a:cubicBezTo>
                      <a:pt x="8" y="291"/>
                      <a:pt x="8" y="291"/>
                      <a:pt x="28" y="269"/>
                    </a:cubicBezTo>
                    <a:cubicBezTo>
                      <a:pt x="22" y="272"/>
                      <a:pt x="21" y="272"/>
                      <a:pt x="19" y="272"/>
                    </a:cubicBezTo>
                    <a:cubicBezTo>
                      <a:pt x="18" y="271"/>
                      <a:pt x="16" y="270"/>
                      <a:pt x="15" y="269"/>
                    </a:cubicBezTo>
                    <a:cubicBezTo>
                      <a:pt x="13" y="265"/>
                      <a:pt x="13" y="265"/>
                      <a:pt x="28" y="247"/>
                    </a:cubicBezTo>
                    <a:cubicBezTo>
                      <a:pt x="9" y="258"/>
                      <a:pt x="9" y="258"/>
                      <a:pt x="6" y="257"/>
                    </a:cubicBezTo>
                    <a:cubicBezTo>
                      <a:pt x="5" y="257"/>
                      <a:pt x="3" y="256"/>
                      <a:pt x="2" y="254"/>
                    </a:cubicBezTo>
                    <a:cubicBezTo>
                      <a:pt x="0" y="249"/>
                      <a:pt x="0" y="249"/>
                      <a:pt x="30" y="221"/>
                    </a:cubicBezTo>
                    <a:cubicBezTo>
                      <a:pt x="31" y="220"/>
                      <a:pt x="33" y="218"/>
                      <a:pt x="35" y="217"/>
                    </a:cubicBezTo>
                    <a:cubicBezTo>
                      <a:pt x="34" y="216"/>
                      <a:pt x="33" y="216"/>
                      <a:pt x="33" y="215"/>
                    </a:cubicBezTo>
                    <a:cubicBezTo>
                      <a:pt x="31" y="211"/>
                      <a:pt x="30" y="210"/>
                      <a:pt x="47" y="192"/>
                    </a:cubicBezTo>
                    <a:cubicBezTo>
                      <a:pt x="42" y="195"/>
                      <a:pt x="41" y="195"/>
                      <a:pt x="39" y="194"/>
                    </a:cubicBezTo>
                    <a:cubicBezTo>
                      <a:pt x="38" y="194"/>
                      <a:pt x="36" y="193"/>
                      <a:pt x="35" y="191"/>
                    </a:cubicBezTo>
                    <a:cubicBezTo>
                      <a:pt x="34" y="189"/>
                      <a:pt x="34" y="188"/>
                      <a:pt x="40" y="174"/>
                    </a:cubicBezTo>
                    <a:cubicBezTo>
                      <a:pt x="24" y="184"/>
                      <a:pt x="23" y="184"/>
                      <a:pt x="20" y="184"/>
                    </a:cubicBezTo>
                    <a:cubicBezTo>
                      <a:pt x="19" y="183"/>
                      <a:pt x="17" y="182"/>
                      <a:pt x="17" y="181"/>
                    </a:cubicBezTo>
                    <a:cubicBezTo>
                      <a:pt x="14" y="177"/>
                      <a:pt x="14" y="177"/>
                      <a:pt x="29" y="158"/>
                    </a:cubicBezTo>
                    <a:cubicBezTo>
                      <a:pt x="13" y="167"/>
                      <a:pt x="13" y="167"/>
                      <a:pt x="10" y="167"/>
                    </a:cubicBezTo>
                    <a:cubicBezTo>
                      <a:pt x="8" y="166"/>
                      <a:pt x="7" y="165"/>
                      <a:pt x="6" y="164"/>
                    </a:cubicBezTo>
                    <a:cubicBezTo>
                      <a:pt x="4" y="160"/>
                      <a:pt x="3" y="159"/>
                      <a:pt x="19" y="143"/>
                    </a:cubicBezTo>
                    <a:cubicBezTo>
                      <a:pt x="15" y="145"/>
                      <a:pt x="14" y="144"/>
                      <a:pt x="13" y="144"/>
                    </a:cubicBezTo>
                    <a:cubicBezTo>
                      <a:pt x="11" y="144"/>
                      <a:pt x="10" y="143"/>
                      <a:pt x="9" y="141"/>
                    </a:cubicBezTo>
                    <a:cubicBezTo>
                      <a:pt x="7" y="137"/>
                      <a:pt x="7" y="137"/>
                      <a:pt x="24" y="117"/>
                    </a:cubicBezTo>
                    <a:cubicBezTo>
                      <a:pt x="18" y="120"/>
                      <a:pt x="17" y="120"/>
                      <a:pt x="15" y="120"/>
                    </a:cubicBezTo>
                    <a:cubicBezTo>
                      <a:pt x="14" y="119"/>
                      <a:pt x="12" y="118"/>
                      <a:pt x="11" y="117"/>
                    </a:cubicBezTo>
                    <a:cubicBezTo>
                      <a:pt x="9" y="112"/>
                      <a:pt x="8" y="112"/>
                      <a:pt x="36" y="85"/>
                    </a:cubicBezTo>
                    <a:cubicBezTo>
                      <a:pt x="32" y="87"/>
                      <a:pt x="31" y="87"/>
                      <a:pt x="30" y="86"/>
                    </a:cubicBezTo>
                    <a:cubicBezTo>
                      <a:pt x="28" y="86"/>
                      <a:pt x="27" y="85"/>
                      <a:pt x="26" y="84"/>
                    </a:cubicBezTo>
                    <a:cubicBezTo>
                      <a:pt x="24" y="80"/>
                      <a:pt x="24" y="80"/>
                      <a:pt x="35" y="62"/>
                    </a:cubicBezTo>
                    <a:cubicBezTo>
                      <a:pt x="17" y="73"/>
                      <a:pt x="17" y="73"/>
                      <a:pt x="14" y="72"/>
                    </a:cubicBezTo>
                    <a:cubicBezTo>
                      <a:pt x="13" y="72"/>
                      <a:pt x="11" y="71"/>
                      <a:pt x="10" y="69"/>
                    </a:cubicBezTo>
                    <a:cubicBezTo>
                      <a:pt x="8" y="65"/>
                      <a:pt x="8" y="65"/>
                      <a:pt x="35" y="38"/>
                    </a:cubicBezTo>
                    <a:cubicBezTo>
                      <a:pt x="34" y="38"/>
                      <a:pt x="33" y="38"/>
                      <a:pt x="32" y="38"/>
                    </a:cubicBezTo>
                    <a:cubicBezTo>
                      <a:pt x="31" y="38"/>
                      <a:pt x="29" y="37"/>
                      <a:pt x="29" y="35"/>
                    </a:cubicBezTo>
                    <a:cubicBezTo>
                      <a:pt x="27" y="33"/>
                      <a:pt x="27" y="33"/>
                      <a:pt x="29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7" y="18"/>
                      <a:pt x="27" y="18"/>
                    </a:cubicBezTo>
                    <a:cubicBezTo>
                      <a:pt x="13" y="26"/>
                      <a:pt x="13" y="26"/>
                      <a:pt x="11" y="25"/>
                    </a:cubicBezTo>
                    <a:cubicBezTo>
                      <a:pt x="9" y="25"/>
                      <a:pt x="8" y="24"/>
                      <a:pt x="7" y="23"/>
                    </a:cubicBezTo>
                    <a:cubicBezTo>
                      <a:pt x="5" y="20"/>
                      <a:pt x="6" y="16"/>
                      <a:pt x="9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2" y="13"/>
                      <a:pt x="17" y="10"/>
                      <a:pt x="21" y="8"/>
                    </a:cubicBezTo>
                    <a:cubicBezTo>
                      <a:pt x="34" y="0"/>
                      <a:pt x="34" y="0"/>
                      <a:pt x="37" y="0"/>
                    </a:cubicBezTo>
                    <a:cubicBezTo>
                      <a:pt x="38" y="1"/>
                      <a:pt x="40" y="2"/>
                      <a:pt x="40" y="3"/>
                    </a:cubicBezTo>
                    <a:cubicBezTo>
                      <a:pt x="42" y="5"/>
                      <a:pt x="42" y="5"/>
                      <a:pt x="41" y="19"/>
                    </a:cubicBezTo>
                    <a:cubicBezTo>
                      <a:pt x="40" y="20"/>
                      <a:pt x="40" y="21"/>
                      <a:pt x="40" y="22"/>
                    </a:cubicBezTo>
                    <a:cubicBezTo>
                      <a:pt x="43" y="20"/>
                      <a:pt x="45" y="19"/>
                      <a:pt x="47" y="17"/>
                    </a:cubicBezTo>
                    <a:cubicBezTo>
                      <a:pt x="67" y="5"/>
                      <a:pt x="68" y="5"/>
                      <a:pt x="71" y="6"/>
                    </a:cubicBezTo>
                    <a:cubicBezTo>
                      <a:pt x="72" y="6"/>
                      <a:pt x="74" y="7"/>
                      <a:pt x="75" y="9"/>
                    </a:cubicBezTo>
                    <a:cubicBezTo>
                      <a:pt x="77" y="13"/>
                      <a:pt x="78" y="13"/>
                      <a:pt x="51" y="39"/>
                    </a:cubicBezTo>
                    <a:cubicBezTo>
                      <a:pt x="52" y="39"/>
                      <a:pt x="52" y="39"/>
                      <a:pt x="53" y="40"/>
                    </a:cubicBezTo>
                    <a:cubicBezTo>
                      <a:pt x="55" y="40"/>
                      <a:pt x="56" y="41"/>
                      <a:pt x="57" y="43"/>
                    </a:cubicBezTo>
                    <a:cubicBezTo>
                      <a:pt x="59" y="46"/>
                      <a:pt x="59" y="46"/>
                      <a:pt x="48" y="64"/>
                    </a:cubicBezTo>
                    <a:cubicBezTo>
                      <a:pt x="70" y="50"/>
                      <a:pt x="70" y="50"/>
                      <a:pt x="73" y="51"/>
                    </a:cubicBezTo>
                    <a:cubicBezTo>
                      <a:pt x="75" y="52"/>
                      <a:pt x="76" y="53"/>
                      <a:pt x="77" y="54"/>
                    </a:cubicBezTo>
                    <a:cubicBezTo>
                      <a:pt x="80" y="59"/>
                      <a:pt x="80" y="59"/>
                      <a:pt x="52" y="86"/>
                    </a:cubicBezTo>
                    <a:cubicBezTo>
                      <a:pt x="51" y="87"/>
                      <a:pt x="51" y="87"/>
                      <a:pt x="50" y="88"/>
                    </a:cubicBezTo>
                    <a:cubicBezTo>
                      <a:pt x="51" y="88"/>
                      <a:pt x="52" y="88"/>
                      <a:pt x="53" y="88"/>
                    </a:cubicBezTo>
                    <a:cubicBezTo>
                      <a:pt x="54" y="88"/>
                      <a:pt x="55" y="89"/>
                      <a:pt x="56" y="91"/>
                    </a:cubicBezTo>
                    <a:cubicBezTo>
                      <a:pt x="59" y="95"/>
                      <a:pt x="59" y="95"/>
                      <a:pt x="41" y="115"/>
                    </a:cubicBezTo>
                    <a:cubicBezTo>
                      <a:pt x="47" y="112"/>
                      <a:pt x="48" y="112"/>
                      <a:pt x="50" y="113"/>
                    </a:cubicBezTo>
                    <a:cubicBezTo>
                      <a:pt x="51" y="113"/>
                      <a:pt x="53" y="114"/>
                      <a:pt x="54" y="116"/>
                    </a:cubicBezTo>
                    <a:cubicBezTo>
                      <a:pt x="56" y="120"/>
                      <a:pt x="56" y="120"/>
                      <a:pt x="41" y="136"/>
                    </a:cubicBezTo>
                    <a:cubicBezTo>
                      <a:pt x="51" y="131"/>
                      <a:pt x="51" y="131"/>
                      <a:pt x="54" y="131"/>
                    </a:cubicBezTo>
                    <a:cubicBezTo>
                      <a:pt x="55" y="132"/>
                      <a:pt x="56" y="133"/>
                      <a:pt x="57" y="134"/>
                    </a:cubicBezTo>
                    <a:cubicBezTo>
                      <a:pt x="59" y="138"/>
                      <a:pt x="60" y="138"/>
                      <a:pt x="45" y="157"/>
                    </a:cubicBezTo>
                    <a:cubicBezTo>
                      <a:pt x="51" y="153"/>
                      <a:pt x="52" y="153"/>
                      <a:pt x="55" y="154"/>
                    </a:cubicBezTo>
                    <a:cubicBezTo>
                      <a:pt x="56" y="154"/>
                      <a:pt x="58" y="155"/>
                      <a:pt x="59" y="157"/>
                    </a:cubicBezTo>
                    <a:cubicBezTo>
                      <a:pt x="60" y="159"/>
                      <a:pt x="60" y="160"/>
                      <a:pt x="54" y="174"/>
                    </a:cubicBezTo>
                    <a:cubicBezTo>
                      <a:pt x="54" y="174"/>
                      <a:pt x="54" y="174"/>
                      <a:pt x="54" y="174"/>
                    </a:cubicBezTo>
                    <a:cubicBezTo>
                      <a:pt x="74" y="162"/>
                      <a:pt x="75" y="161"/>
                      <a:pt x="78" y="162"/>
                    </a:cubicBezTo>
                    <a:cubicBezTo>
                      <a:pt x="80" y="162"/>
                      <a:pt x="81" y="163"/>
                      <a:pt x="82" y="165"/>
                    </a:cubicBezTo>
                    <a:cubicBezTo>
                      <a:pt x="84" y="169"/>
                      <a:pt x="84" y="169"/>
                      <a:pt x="64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2"/>
                      <a:pt x="67" y="193"/>
                      <a:pt x="68" y="195"/>
                    </a:cubicBezTo>
                    <a:cubicBezTo>
                      <a:pt x="71" y="199"/>
                      <a:pt x="71" y="200"/>
                      <a:pt x="48" y="221"/>
                    </a:cubicBezTo>
                    <a:cubicBezTo>
                      <a:pt x="51" y="219"/>
                      <a:pt x="52" y="220"/>
                      <a:pt x="53" y="220"/>
                    </a:cubicBezTo>
                    <a:cubicBezTo>
                      <a:pt x="55" y="220"/>
                      <a:pt x="56" y="221"/>
                      <a:pt x="57" y="223"/>
                    </a:cubicBezTo>
                    <a:cubicBezTo>
                      <a:pt x="59" y="227"/>
                      <a:pt x="59" y="227"/>
                      <a:pt x="45" y="245"/>
                    </a:cubicBezTo>
                    <a:cubicBezTo>
                      <a:pt x="55" y="239"/>
                      <a:pt x="55" y="239"/>
                      <a:pt x="58" y="239"/>
                    </a:cubicBezTo>
                    <a:cubicBezTo>
                      <a:pt x="59" y="240"/>
                      <a:pt x="61" y="241"/>
                      <a:pt x="61" y="242"/>
                    </a:cubicBezTo>
                    <a:cubicBezTo>
                      <a:pt x="64" y="247"/>
                      <a:pt x="64" y="247"/>
                      <a:pt x="43" y="270"/>
                    </a:cubicBezTo>
                    <a:cubicBezTo>
                      <a:pt x="69" y="255"/>
                      <a:pt x="69" y="255"/>
                      <a:pt x="72" y="255"/>
                    </a:cubicBezTo>
                    <a:cubicBezTo>
                      <a:pt x="74" y="256"/>
                      <a:pt x="75" y="257"/>
                      <a:pt x="76" y="258"/>
                    </a:cubicBezTo>
                    <a:cubicBezTo>
                      <a:pt x="78" y="263"/>
                      <a:pt x="78" y="263"/>
                      <a:pt x="54" y="288"/>
                    </a:cubicBezTo>
                    <a:cubicBezTo>
                      <a:pt x="65" y="281"/>
                      <a:pt x="66" y="281"/>
                      <a:pt x="68" y="282"/>
                    </a:cubicBezTo>
                    <a:cubicBezTo>
                      <a:pt x="70" y="282"/>
                      <a:pt x="71" y="283"/>
                      <a:pt x="72" y="285"/>
                    </a:cubicBezTo>
                    <a:cubicBezTo>
                      <a:pt x="74" y="289"/>
                      <a:pt x="75" y="290"/>
                      <a:pt x="50" y="313"/>
                    </a:cubicBezTo>
                    <a:cubicBezTo>
                      <a:pt x="57" y="309"/>
                      <a:pt x="58" y="309"/>
                      <a:pt x="60" y="309"/>
                    </a:cubicBezTo>
                    <a:cubicBezTo>
                      <a:pt x="61" y="310"/>
                      <a:pt x="63" y="311"/>
                      <a:pt x="63" y="312"/>
                    </a:cubicBezTo>
                    <a:cubicBezTo>
                      <a:pt x="65" y="316"/>
                      <a:pt x="65" y="316"/>
                      <a:pt x="54" y="337"/>
                    </a:cubicBezTo>
                    <a:cubicBezTo>
                      <a:pt x="53" y="337"/>
                      <a:pt x="53" y="337"/>
                      <a:pt x="53" y="338"/>
                    </a:cubicBezTo>
                    <a:cubicBezTo>
                      <a:pt x="53" y="338"/>
                      <a:pt x="54" y="338"/>
                      <a:pt x="54" y="338"/>
                    </a:cubicBezTo>
                    <a:cubicBezTo>
                      <a:pt x="55" y="338"/>
                      <a:pt x="57" y="339"/>
                      <a:pt x="58" y="341"/>
                    </a:cubicBezTo>
                    <a:cubicBezTo>
                      <a:pt x="60" y="344"/>
                      <a:pt x="60" y="344"/>
                      <a:pt x="50" y="363"/>
                    </a:cubicBezTo>
                    <a:cubicBezTo>
                      <a:pt x="51" y="362"/>
                      <a:pt x="52" y="362"/>
                      <a:pt x="53" y="361"/>
                    </a:cubicBezTo>
                    <a:cubicBezTo>
                      <a:pt x="73" y="349"/>
                      <a:pt x="73" y="349"/>
                      <a:pt x="76" y="350"/>
                    </a:cubicBezTo>
                    <a:cubicBezTo>
                      <a:pt x="78" y="350"/>
                      <a:pt x="79" y="351"/>
                      <a:pt x="80" y="352"/>
                    </a:cubicBezTo>
                    <a:cubicBezTo>
                      <a:pt x="82" y="357"/>
                      <a:pt x="82" y="357"/>
                      <a:pt x="58" y="381"/>
                    </a:cubicBezTo>
                    <a:cubicBezTo>
                      <a:pt x="59" y="381"/>
                      <a:pt x="59" y="381"/>
                      <a:pt x="60" y="381"/>
                    </a:cubicBezTo>
                    <a:cubicBezTo>
                      <a:pt x="62" y="382"/>
                      <a:pt x="63" y="383"/>
                      <a:pt x="64" y="384"/>
                    </a:cubicBezTo>
                    <a:cubicBezTo>
                      <a:pt x="66" y="388"/>
                      <a:pt x="66" y="389"/>
                      <a:pt x="48" y="409"/>
                    </a:cubicBezTo>
                    <a:cubicBezTo>
                      <a:pt x="54" y="406"/>
                      <a:pt x="54" y="406"/>
                      <a:pt x="56" y="407"/>
                    </a:cubicBezTo>
                    <a:cubicBezTo>
                      <a:pt x="58" y="407"/>
                      <a:pt x="59" y="408"/>
                      <a:pt x="60" y="410"/>
                    </a:cubicBezTo>
                    <a:cubicBezTo>
                      <a:pt x="62" y="413"/>
                      <a:pt x="62" y="413"/>
                      <a:pt x="53" y="430"/>
                    </a:cubicBezTo>
                    <a:cubicBezTo>
                      <a:pt x="53" y="431"/>
                      <a:pt x="52" y="431"/>
                      <a:pt x="52" y="432"/>
                    </a:cubicBezTo>
                    <a:cubicBezTo>
                      <a:pt x="54" y="432"/>
                      <a:pt x="55" y="433"/>
                      <a:pt x="56" y="434"/>
                    </a:cubicBezTo>
                    <a:cubicBezTo>
                      <a:pt x="58" y="438"/>
                      <a:pt x="58" y="439"/>
                      <a:pt x="39" y="459"/>
                    </a:cubicBezTo>
                    <a:cubicBezTo>
                      <a:pt x="66" y="443"/>
                      <a:pt x="66" y="443"/>
                      <a:pt x="69" y="444"/>
                    </a:cubicBezTo>
                    <a:cubicBezTo>
                      <a:pt x="71" y="444"/>
                      <a:pt x="72" y="445"/>
                      <a:pt x="73" y="447"/>
                    </a:cubicBezTo>
                    <a:cubicBezTo>
                      <a:pt x="75" y="450"/>
                      <a:pt x="76" y="451"/>
                      <a:pt x="61" y="468"/>
                    </a:cubicBezTo>
                    <a:cubicBezTo>
                      <a:pt x="66" y="466"/>
                      <a:pt x="67" y="466"/>
                      <a:pt x="69" y="466"/>
                    </a:cubicBezTo>
                    <a:cubicBezTo>
                      <a:pt x="71" y="466"/>
                      <a:pt x="72" y="467"/>
                      <a:pt x="73" y="469"/>
                    </a:cubicBezTo>
                    <a:cubicBezTo>
                      <a:pt x="75" y="473"/>
                      <a:pt x="75" y="474"/>
                      <a:pt x="56" y="492"/>
                    </a:cubicBezTo>
                    <a:cubicBezTo>
                      <a:pt x="60" y="490"/>
                      <a:pt x="61" y="491"/>
                      <a:pt x="62" y="491"/>
                    </a:cubicBezTo>
                    <a:cubicBezTo>
                      <a:pt x="64" y="491"/>
                      <a:pt x="65" y="492"/>
                      <a:pt x="66" y="494"/>
                    </a:cubicBezTo>
                    <a:cubicBezTo>
                      <a:pt x="68" y="497"/>
                      <a:pt x="68" y="497"/>
                      <a:pt x="56" y="518"/>
                    </a:cubicBezTo>
                    <a:cubicBezTo>
                      <a:pt x="58" y="517"/>
                      <a:pt x="60" y="516"/>
                      <a:pt x="62" y="515"/>
                    </a:cubicBezTo>
                    <a:cubicBezTo>
                      <a:pt x="84" y="501"/>
                      <a:pt x="85" y="501"/>
                      <a:pt x="88" y="502"/>
                    </a:cubicBezTo>
                    <a:cubicBezTo>
                      <a:pt x="89" y="502"/>
                      <a:pt x="91" y="503"/>
                      <a:pt x="92" y="505"/>
                    </a:cubicBezTo>
                    <a:cubicBezTo>
                      <a:pt x="94" y="509"/>
                      <a:pt x="94" y="509"/>
                      <a:pt x="76" y="529"/>
                    </a:cubicBezTo>
                    <a:cubicBezTo>
                      <a:pt x="77" y="529"/>
                      <a:pt x="78" y="528"/>
                      <a:pt x="79" y="528"/>
                    </a:cubicBezTo>
                    <a:cubicBezTo>
                      <a:pt x="113" y="506"/>
                      <a:pt x="114" y="507"/>
                      <a:pt x="117" y="507"/>
                    </a:cubicBezTo>
                    <a:cubicBezTo>
                      <a:pt x="119" y="508"/>
                      <a:pt x="120" y="509"/>
                      <a:pt x="121" y="510"/>
                    </a:cubicBezTo>
                    <a:cubicBezTo>
                      <a:pt x="123" y="514"/>
                      <a:pt x="123" y="514"/>
                      <a:pt x="108" y="532"/>
                    </a:cubicBezTo>
                    <a:cubicBezTo>
                      <a:pt x="115" y="528"/>
                      <a:pt x="123" y="523"/>
                      <a:pt x="130" y="519"/>
                    </a:cubicBezTo>
                    <a:cubicBezTo>
                      <a:pt x="173" y="494"/>
                      <a:pt x="173" y="494"/>
                      <a:pt x="176" y="495"/>
                    </a:cubicBezTo>
                    <a:cubicBezTo>
                      <a:pt x="177" y="495"/>
                      <a:pt x="179" y="496"/>
                      <a:pt x="180" y="497"/>
                    </a:cubicBezTo>
                    <a:cubicBezTo>
                      <a:pt x="182" y="501"/>
                      <a:pt x="182" y="502"/>
                      <a:pt x="165" y="521"/>
                    </a:cubicBezTo>
                    <a:cubicBezTo>
                      <a:pt x="180" y="512"/>
                      <a:pt x="182" y="511"/>
                      <a:pt x="185" y="512"/>
                    </a:cubicBezTo>
                    <a:cubicBezTo>
                      <a:pt x="186" y="512"/>
                      <a:pt x="188" y="514"/>
                      <a:pt x="189" y="515"/>
                    </a:cubicBezTo>
                    <a:cubicBezTo>
                      <a:pt x="190" y="518"/>
                      <a:pt x="191" y="518"/>
                      <a:pt x="182" y="534"/>
                    </a:cubicBezTo>
                    <a:cubicBezTo>
                      <a:pt x="190" y="529"/>
                      <a:pt x="200" y="523"/>
                      <a:pt x="208" y="519"/>
                    </a:cubicBezTo>
                    <a:cubicBezTo>
                      <a:pt x="249" y="494"/>
                      <a:pt x="249" y="494"/>
                      <a:pt x="252" y="494"/>
                    </a:cubicBezTo>
                    <a:cubicBezTo>
                      <a:pt x="254" y="495"/>
                      <a:pt x="255" y="496"/>
                      <a:pt x="256" y="497"/>
                    </a:cubicBezTo>
                    <a:cubicBezTo>
                      <a:pt x="258" y="501"/>
                      <a:pt x="259" y="501"/>
                      <a:pt x="244" y="520"/>
                    </a:cubicBezTo>
                    <a:cubicBezTo>
                      <a:pt x="255" y="513"/>
                      <a:pt x="257" y="512"/>
                      <a:pt x="260" y="513"/>
                    </a:cubicBezTo>
                    <a:cubicBezTo>
                      <a:pt x="261" y="513"/>
                      <a:pt x="263" y="514"/>
                      <a:pt x="263" y="516"/>
                    </a:cubicBezTo>
                    <a:cubicBezTo>
                      <a:pt x="266" y="519"/>
                      <a:pt x="266" y="519"/>
                      <a:pt x="253" y="538"/>
                    </a:cubicBezTo>
                    <a:cubicBezTo>
                      <a:pt x="260" y="535"/>
                      <a:pt x="266" y="530"/>
                      <a:pt x="273" y="527"/>
                    </a:cubicBezTo>
                    <a:cubicBezTo>
                      <a:pt x="314" y="502"/>
                      <a:pt x="314" y="502"/>
                      <a:pt x="317" y="503"/>
                    </a:cubicBezTo>
                    <a:cubicBezTo>
                      <a:pt x="319" y="503"/>
                      <a:pt x="320" y="504"/>
                      <a:pt x="321" y="506"/>
                    </a:cubicBezTo>
                    <a:cubicBezTo>
                      <a:pt x="323" y="509"/>
                      <a:pt x="323" y="509"/>
                      <a:pt x="316" y="523"/>
                    </a:cubicBezTo>
                    <a:cubicBezTo>
                      <a:pt x="332" y="512"/>
                      <a:pt x="334" y="511"/>
                      <a:pt x="338" y="512"/>
                    </a:cubicBezTo>
                    <a:cubicBezTo>
                      <a:pt x="339" y="513"/>
                      <a:pt x="341" y="514"/>
                      <a:pt x="342" y="515"/>
                    </a:cubicBezTo>
                    <a:cubicBezTo>
                      <a:pt x="342" y="516"/>
                      <a:pt x="342" y="516"/>
                      <a:pt x="344" y="529"/>
                    </a:cubicBezTo>
                    <a:cubicBezTo>
                      <a:pt x="344" y="530"/>
                      <a:pt x="344" y="531"/>
                      <a:pt x="344" y="532"/>
                    </a:cubicBezTo>
                    <a:cubicBezTo>
                      <a:pt x="349" y="529"/>
                      <a:pt x="356" y="525"/>
                      <a:pt x="362" y="521"/>
                    </a:cubicBezTo>
                    <a:cubicBezTo>
                      <a:pt x="395" y="501"/>
                      <a:pt x="395" y="501"/>
                      <a:pt x="399" y="502"/>
                    </a:cubicBezTo>
                    <a:cubicBezTo>
                      <a:pt x="400" y="502"/>
                      <a:pt x="402" y="503"/>
                      <a:pt x="402" y="505"/>
                    </a:cubicBezTo>
                    <a:cubicBezTo>
                      <a:pt x="405" y="509"/>
                      <a:pt x="405" y="509"/>
                      <a:pt x="386" y="532"/>
                    </a:cubicBezTo>
                    <a:cubicBezTo>
                      <a:pt x="385" y="532"/>
                      <a:pt x="385" y="532"/>
                      <a:pt x="385" y="533"/>
                    </a:cubicBezTo>
                    <a:cubicBezTo>
                      <a:pt x="390" y="530"/>
                      <a:pt x="395" y="527"/>
                      <a:pt x="400" y="524"/>
                    </a:cubicBezTo>
                    <a:cubicBezTo>
                      <a:pt x="446" y="496"/>
                      <a:pt x="446" y="496"/>
                      <a:pt x="449" y="497"/>
                    </a:cubicBezTo>
                    <a:cubicBezTo>
                      <a:pt x="451" y="497"/>
                      <a:pt x="452" y="498"/>
                      <a:pt x="453" y="500"/>
                    </a:cubicBezTo>
                    <a:cubicBezTo>
                      <a:pt x="455" y="503"/>
                      <a:pt x="455" y="504"/>
                      <a:pt x="444" y="520"/>
                    </a:cubicBezTo>
                    <a:cubicBezTo>
                      <a:pt x="464" y="508"/>
                      <a:pt x="465" y="507"/>
                      <a:pt x="468" y="508"/>
                    </a:cubicBezTo>
                    <a:cubicBezTo>
                      <a:pt x="470" y="509"/>
                      <a:pt x="471" y="510"/>
                      <a:pt x="472" y="511"/>
                    </a:cubicBezTo>
                    <a:cubicBezTo>
                      <a:pt x="474" y="514"/>
                      <a:pt x="474" y="514"/>
                      <a:pt x="469" y="529"/>
                    </a:cubicBezTo>
                    <a:cubicBezTo>
                      <a:pt x="469" y="530"/>
                      <a:pt x="469" y="531"/>
                      <a:pt x="469" y="531"/>
                    </a:cubicBezTo>
                    <a:cubicBezTo>
                      <a:pt x="474" y="528"/>
                      <a:pt x="480" y="524"/>
                      <a:pt x="486" y="521"/>
                    </a:cubicBezTo>
                    <a:cubicBezTo>
                      <a:pt x="517" y="501"/>
                      <a:pt x="518" y="501"/>
                      <a:pt x="521" y="502"/>
                    </a:cubicBezTo>
                    <a:cubicBezTo>
                      <a:pt x="523" y="503"/>
                      <a:pt x="524" y="504"/>
                      <a:pt x="525" y="505"/>
                    </a:cubicBezTo>
                    <a:cubicBezTo>
                      <a:pt x="527" y="509"/>
                      <a:pt x="527" y="509"/>
                      <a:pt x="514" y="527"/>
                    </a:cubicBezTo>
                    <a:cubicBezTo>
                      <a:pt x="519" y="524"/>
                      <a:pt x="524" y="521"/>
                      <a:pt x="528" y="518"/>
                    </a:cubicBezTo>
                    <a:cubicBezTo>
                      <a:pt x="570" y="493"/>
                      <a:pt x="570" y="493"/>
                      <a:pt x="574" y="494"/>
                    </a:cubicBezTo>
                    <a:cubicBezTo>
                      <a:pt x="576" y="494"/>
                      <a:pt x="577" y="495"/>
                      <a:pt x="578" y="496"/>
                    </a:cubicBezTo>
                    <a:cubicBezTo>
                      <a:pt x="580" y="500"/>
                      <a:pt x="580" y="500"/>
                      <a:pt x="561" y="524"/>
                    </a:cubicBezTo>
                    <a:cubicBezTo>
                      <a:pt x="563" y="523"/>
                      <a:pt x="564" y="522"/>
                      <a:pt x="565" y="521"/>
                    </a:cubicBezTo>
                    <a:cubicBezTo>
                      <a:pt x="595" y="504"/>
                      <a:pt x="595" y="504"/>
                      <a:pt x="598" y="505"/>
                    </a:cubicBezTo>
                    <a:cubicBezTo>
                      <a:pt x="600" y="505"/>
                      <a:pt x="601" y="506"/>
                      <a:pt x="602" y="507"/>
                    </a:cubicBezTo>
                    <a:cubicBezTo>
                      <a:pt x="604" y="511"/>
                      <a:pt x="604" y="511"/>
                      <a:pt x="594" y="527"/>
                    </a:cubicBezTo>
                    <a:cubicBezTo>
                      <a:pt x="601" y="523"/>
                      <a:pt x="608" y="519"/>
                      <a:pt x="614" y="515"/>
                    </a:cubicBezTo>
                    <a:cubicBezTo>
                      <a:pt x="649" y="494"/>
                      <a:pt x="649" y="494"/>
                      <a:pt x="653" y="494"/>
                    </a:cubicBezTo>
                    <a:cubicBezTo>
                      <a:pt x="654" y="495"/>
                      <a:pt x="655" y="496"/>
                      <a:pt x="656" y="497"/>
                    </a:cubicBezTo>
                    <a:cubicBezTo>
                      <a:pt x="659" y="501"/>
                      <a:pt x="659" y="502"/>
                      <a:pt x="640" y="523"/>
                    </a:cubicBezTo>
                    <a:cubicBezTo>
                      <a:pt x="671" y="504"/>
                      <a:pt x="671" y="504"/>
                      <a:pt x="675" y="505"/>
                    </a:cubicBezTo>
                    <a:cubicBezTo>
                      <a:pt x="676" y="505"/>
                      <a:pt x="677" y="506"/>
                      <a:pt x="678" y="508"/>
                    </a:cubicBezTo>
                    <a:cubicBezTo>
                      <a:pt x="680" y="511"/>
                      <a:pt x="679" y="514"/>
                      <a:pt x="676" y="5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" name="Freeform 27">
                <a:extLst>
                  <a:ext uri="{FF2B5EF4-FFF2-40B4-BE49-F238E27FC236}">
                    <a16:creationId xmlns:a16="http://schemas.microsoft.com/office/drawing/2014/main" id="{D0C76E0C-B3DE-055F-FD40-B50CE86E5D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1944" y="1587500"/>
                <a:ext cx="2181127" cy="1877137"/>
              </a:xfrm>
              <a:custGeom>
                <a:avLst/>
                <a:gdLst>
                  <a:gd name="T0" fmla="*/ 312 w 641"/>
                  <a:gd name="T1" fmla="*/ 503 h 552"/>
                  <a:gd name="T2" fmla="*/ 1 w 641"/>
                  <a:gd name="T3" fmla="*/ 248 h 552"/>
                  <a:gd name="T4" fmla="*/ 447 w 641"/>
                  <a:gd name="T5" fmla="*/ 504 h 552"/>
                  <a:gd name="T6" fmla="*/ 2 w 641"/>
                  <a:gd name="T7" fmla="*/ 134 h 552"/>
                  <a:gd name="T8" fmla="*/ 550 w 641"/>
                  <a:gd name="T9" fmla="*/ 547 h 552"/>
                  <a:gd name="T10" fmla="*/ 394 w 641"/>
                  <a:gd name="T11" fmla="*/ 547 h 552"/>
                  <a:gd name="T12" fmla="*/ 229 w 641"/>
                  <a:gd name="T13" fmla="*/ 550 h 552"/>
                  <a:gd name="T14" fmla="*/ 166 w 641"/>
                  <a:gd name="T15" fmla="*/ 551 h 552"/>
                  <a:gd name="T16" fmla="*/ 20 w 641"/>
                  <a:gd name="T17" fmla="*/ 548 h 552"/>
                  <a:gd name="T18" fmla="*/ 5 w 641"/>
                  <a:gd name="T19" fmla="*/ 474 h 552"/>
                  <a:gd name="T20" fmla="*/ 8 w 641"/>
                  <a:gd name="T21" fmla="*/ 391 h 552"/>
                  <a:gd name="T22" fmla="*/ 3 w 641"/>
                  <a:gd name="T23" fmla="*/ 327 h 552"/>
                  <a:gd name="T24" fmla="*/ 3 w 641"/>
                  <a:gd name="T25" fmla="*/ 275 h 552"/>
                  <a:gd name="T26" fmla="*/ 2 w 641"/>
                  <a:gd name="T27" fmla="*/ 196 h 552"/>
                  <a:gd name="T28" fmla="*/ 2 w 641"/>
                  <a:gd name="T29" fmla="*/ 135 h 552"/>
                  <a:gd name="T30" fmla="*/ 3 w 641"/>
                  <a:gd name="T31" fmla="*/ 121 h 552"/>
                  <a:gd name="T32" fmla="*/ 2 w 641"/>
                  <a:gd name="T33" fmla="*/ 80 h 552"/>
                  <a:gd name="T34" fmla="*/ 20 w 641"/>
                  <a:gd name="T35" fmla="*/ 0 h 552"/>
                  <a:gd name="T36" fmla="*/ 50 w 641"/>
                  <a:gd name="T37" fmla="*/ 49 h 552"/>
                  <a:gd name="T38" fmla="*/ 49 w 641"/>
                  <a:gd name="T39" fmla="*/ 130 h 552"/>
                  <a:gd name="T40" fmla="*/ 48 w 641"/>
                  <a:gd name="T41" fmla="*/ 174 h 552"/>
                  <a:gd name="T42" fmla="*/ 49 w 641"/>
                  <a:gd name="T43" fmla="*/ 197 h 552"/>
                  <a:gd name="T44" fmla="*/ 50 w 641"/>
                  <a:gd name="T45" fmla="*/ 234 h 552"/>
                  <a:gd name="T46" fmla="*/ 50 w 641"/>
                  <a:gd name="T47" fmla="*/ 310 h 552"/>
                  <a:gd name="T48" fmla="*/ 51 w 641"/>
                  <a:gd name="T49" fmla="*/ 397 h 552"/>
                  <a:gd name="T50" fmla="*/ 50 w 641"/>
                  <a:gd name="T51" fmla="*/ 448 h 552"/>
                  <a:gd name="T52" fmla="*/ 78 w 641"/>
                  <a:gd name="T53" fmla="*/ 503 h 552"/>
                  <a:gd name="T54" fmla="*/ 100 w 641"/>
                  <a:gd name="T55" fmla="*/ 509 h 552"/>
                  <a:gd name="T56" fmla="*/ 136 w 641"/>
                  <a:gd name="T57" fmla="*/ 503 h 552"/>
                  <a:gd name="T58" fmla="*/ 178 w 641"/>
                  <a:gd name="T59" fmla="*/ 504 h 552"/>
                  <a:gd name="T60" fmla="*/ 210 w 641"/>
                  <a:gd name="T61" fmla="*/ 502 h 552"/>
                  <a:gd name="T62" fmla="*/ 240 w 641"/>
                  <a:gd name="T63" fmla="*/ 501 h 552"/>
                  <a:gd name="T64" fmla="*/ 281 w 641"/>
                  <a:gd name="T65" fmla="*/ 504 h 552"/>
                  <a:gd name="T66" fmla="*/ 315 w 641"/>
                  <a:gd name="T67" fmla="*/ 503 h 552"/>
                  <a:gd name="T68" fmla="*/ 344 w 641"/>
                  <a:gd name="T69" fmla="*/ 504 h 552"/>
                  <a:gd name="T70" fmla="*/ 363 w 641"/>
                  <a:gd name="T71" fmla="*/ 503 h 552"/>
                  <a:gd name="T72" fmla="*/ 366 w 641"/>
                  <a:gd name="T73" fmla="*/ 507 h 552"/>
                  <a:gd name="T74" fmla="*/ 446 w 641"/>
                  <a:gd name="T75" fmla="*/ 506 h 552"/>
                  <a:gd name="T76" fmla="*/ 528 w 641"/>
                  <a:gd name="T77" fmla="*/ 509 h 552"/>
                  <a:gd name="T78" fmla="*/ 593 w 641"/>
                  <a:gd name="T79" fmla="*/ 509 h 552"/>
                  <a:gd name="T80" fmla="*/ 585 w 641"/>
                  <a:gd name="T81" fmla="*/ 511 h 552"/>
                  <a:gd name="T82" fmla="*/ 544 w 641"/>
                  <a:gd name="T83" fmla="*/ 511 h 552"/>
                  <a:gd name="T84" fmla="*/ 432 w 641"/>
                  <a:gd name="T85" fmla="*/ 515 h 552"/>
                  <a:gd name="T86" fmla="*/ 269 w 641"/>
                  <a:gd name="T87" fmla="*/ 516 h 552"/>
                  <a:gd name="T88" fmla="*/ 64 w 641"/>
                  <a:gd name="T89" fmla="*/ 518 h 552"/>
                  <a:gd name="T90" fmla="*/ 37 w 641"/>
                  <a:gd name="T91" fmla="*/ 511 h 552"/>
                  <a:gd name="T92" fmla="*/ 37 w 641"/>
                  <a:gd name="T93" fmla="*/ 451 h 552"/>
                  <a:gd name="T94" fmla="*/ 36 w 641"/>
                  <a:gd name="T95" fmla="*/ 304 h 552"/>
                  <a:gd name="T96" fmla="*/ 36 w 641"/>
                  <a:gd name="T97" fmla="*/ 45 h 552"/>
                  <a:gd name="T98" fmla="*/ 13 w 641"/>
                  <a:gd name="T99" fmla="*/ 36 h 552"/>
                  <a:gd name="T100" fmla="*/ 11 w 641"/>
                  <a:gd name="T101" fmla="*/ 203 h 552"/>
                  <a:gd name="T102" fmla="*/ 169 w 641"/>
                  <a:gd name="T103" fmla="*/ 540 h 552"/>
                  <a:gd name="T104" fmla="*/ 270 w 641"/>
                  <a:gd name="T105" fmla="*/ 538 h 552"/>
                  <a:gd name="T106" fmla="*/ 639 w 641"/>
                  <a:gd name="T107" fmla="*/ 533 h 552"/>
                  <a:gd name="T108" fmla="*/ 30 w 641"/>
                  <a:gd name="T109" fmla="*/ 14 h 552"/>
                  <a:gd name="T110" fmla="*/ 32 w 641"/>
                  <a:gd name="T111" fmla="*/ 14 h 552"/>
                  <a:gd name="T112" fmla="*/ 37 w 641"/>
                  <a:gd name="T113" fmla="*/ 378 h 552"/>
                  <a:gd name="T114" fmla="*/ 454 w 641"/>
                  <a:gd name="T115" fmla="*/ 506 h 552"/>
                  <a:gd name="T116" fmla="*/ 367 w 641"/>
                  <a:gd name="T117" fmla="*/ 503 h 552"/>
                  <a:gd name="T118" fmla="*/ 281 w 641"/>
                  <a:gd name="T119" fmla="*/ 502 h 552"/>
                  <a:gd name="T120" fmla="*/ 49 w 641"/>
                  <a:gd name="T121" fmla="*/ 23 h 552"/>
                  <a:gd name="T122" fmla="*/ 5 w 641"/>
                  <a:gd name="T123" fmla="*/ 43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1" h="552">
                    <a:moveTo>
                      <a:pt x="624" y="514"/>
                    </a:moveTo>
                    <a:cubicBezTo>
                      <a:pt x="632" y="513"/>
                      <a:pt x="619" y="512"/>
                      <a:pt x="629" y="513"/>
                    </a:cubicBezTo>
                    <a:cubicBezTo>
                      <a:pt x="628" y="514"/>
                      <a:pt x="626" y="514"/>
                      <a:pt x="624" y="514"/>
                    </a:cubicBezTo>
                    <a:close/>
                    <a:moveTo>
                      <a:pt x="451" y="504"/>
                    </a:moveTo>
                    <a:cubicBezTo>
                      <a:pt x="449" y="504"/>
                      <a:pt x="448" y="504"/>
                      <a:pt x="447" y="504"/>
                    </a:cubicBezTo>
                    <a:cubicBezTo>
                      <a:pt x="448" y="505"/>
                      <a:pt x="450" y="504"/>
                      <a:pt x="451" y="504"/>
                    </a:cubicBezTo>
                    <a:close/>
                    <a:moveTo>
                      <a:pt x="312" y="503"/>
                    </a:moveTo>
                    <a:cubicBezTo>
                      <a:pt x="313" y="503"/>
                      <a:pt x="314" y="503"/>
                      <a:pt x="315" y="503"/>
                    </a:cubicBezTo>
                    <a:cubicBezTo>
                      <a:pt x="314" y="503"/>
                      <a:pt x="313" y="503"/>
                      <a:pt x="312" y="503"/>
                    </a:cubicBezTo>
                    <a:close/>
                    <a:moveTo>
                      <a:pt x="218" y="502"/>
                    </a:moveTo>
                    <a:cubicBezTo>
                      <a:pt x="218" y="502"/>
                      <a:pt x="218" y="502"/>
                      <a:pt x="218" y="501"/>
                    </a:cubicBezTo>
                    <a:cubicBezTo>
                      <a:pt x="218" y="501"/>
                      <a:pt x="218" y="502"/>
                      <a:pt x="218" y="502"/>
                    </a:cubicBezTo>
                    <a:close/>
                    <a:moveTo>
                      <a:pt x="2" y="249"/>
                    </a:moveTo>
                    <a:cubicBezTo>
                      <a:pt x="2" y="249"/>
                      <a:pt x="1" y="249"/>
                      <a:pt x="1" y="248"/>
                    </a:cubicBezTo>
                    <a:cubicBezTo>
                      <a:pt x="1" y="248"/>
                      <a:pt x="1" y="249"/>
                      <a:pt x="2" y="249"/>
                    </a:cubicBezTo>
                    <a:close/>
                    <a:moveTo>
                      <a:pt x="447" y="504"/>
                    </a:moveTo>
                    <a:cubicBezTo>
                      <a:pt x="445" y="504"/>
                      <a:pt x="443" y="503"/>
                      <a:pt x="439" y="504"/>
                    </a:cubicBezTo>
                    <a:cubicBezTo>
                      <a:pt x="438" y="503"/>
                      <a:pt x="442" y="503"/>
                      <a:pt x="438" y="503"/>
                    </a:cubicBezTo>
                    <a:cubicBezTo>
                      <a:pt x="435" y="503"/>
                      <a:pt x="440" y="505"/>
                      <a:pt x="446" y="505"/>
                    </a:cubicBezTo>
                    <a:cubicBezTo>
                      <a:pt x="446" y="505"/>
                      <a:pt x="446" y="505"/>
                      <a:pt x="446" y="505"/>
                    </a:cubicBezTo>
                    <a:cubicBezTo>
                      <a:pt x="446" y="505"/>
                      <a:pt x="446" y="505"/>
                      <a:pt x="447" y="504"/>
                    </a:cubicBezTo>
                    <a:close/>
                    <a:moveTo>
                      <a:pt x="1" y="102"/>
                    </a:moveTo>
                    <a:cubicBezTo>
                      <a:pt x="1" y="102"/>
                      <a:pt x="1" y="102"/>
                      <a:pt x="1" y="102"/>
                    </a:cubicBezTo>
                    <a:cubicBezTo>
                      <a:pt x="1" y="102"/>
                      <a:pt x="1" y="102"/>
                      <a:pt x="1" y="102"/>
                    </a:cubicBezTo>
                    <a:close/>
                    <a:moveTo>
                      <a:pt x="583" y="513"/>
                    </a:moveTo>
                    <a:cubicBezTo>
                      <a:pt x="583" y="513"/>
                      <a:pt x="582" y="513"/>
                      <a:pt x="582" y="513"/>
                    </a:cubicBezTo>
                    <a:cubicBezTo>
                      <a:pt x="582" y="513"/>
                      <a:pt x="583" y="513"/>
                      <a:pt x="583" y="513"/>
                    </a:cubicBezTo>
                    <a:close/>
                    <a:moveTo>
                      <a:pt x="2" y="134"/>
                    </a:moveTo>
                    <a:cubicBezTo>
                      <a:pt x="2" y="134"/>
                      <a:pt x="2" y="135"/>
                      <a:pt x="2" y="135"/>
                    </a:cubicBezTo>
                    <a:cubicBezTo>
                      <a:pt x="2" y="135"/>
                      <a:pt x="2" y="135"/>
                      <a:pt x="2" y="135"/>
                    </a:cubicBezTo>
                    <a:cubicBezTo>
                      <a:pt x="2" y="135"/>
                      <a:pt x="2" y="134"/>
                      <a:pt x="2" y="134"/>
                    </a:cubicBezTo>
                    <a:close/>
                    <a:moveTo>
                      <a:pt x="629" y="548"/>
                    </a:moveTo>
                    <a:cubicBezTo>
                      <a:pt x="622" y="548"/>
                      <a:pt x="614" y="548"/>
                      <a:pt x="605" y="548"/>
                    </a:cubicBezTo>
                    <a:cubicBezTo>
                      <a:pt x="589" y="548"/>
                      <a:pt x="573" y="548"/>
                      <a:pt x="557" y="549"/>
                    </a:cubicBezTo>
                    <a:cubicBezTo>
                      <a:pt x="554" y="549"/>
                      <a:pt x="558" y="547"/>
                      <a:pt x="550" y="547"/>
                    </a:cubicBezTo>
                    <a:cubicBezTo>
                      <a:pt x="521" y="550"/>
                      <a:pt x="475" y="548"/>
                      <a:pt x="440" y="546"/>
                    </a:cubicBezTo>
                    <a:cubicBezTo>
                      <a:pt x="442" y="546"/>
                      <a:pt x="442" y="546"/>
                      <a:pt x="442" y="546"/>
                    </a:cubicBezTo>
                    <a:cubicBezTo>
                      <a:pt x="435" y="545"/>
                      <a:pt x="427" y="547"/>
                      <a:pt x="420" y="547"/>
                    </a:cubicBezTo>
                    <a:cubicBezTo>
                      <a:pt x="419" y="547"/>
                      <a:pt x="422" y="546"/>
                      <a:pt x="420" y="546"/>
                    </a:cubicBezTo>
                    <a:cubicBezTo>
                      <a:pt x="418" y="547"/>
                      <a:pt x="407" y="546"/>
                      <a:pt x="404" y="547"/>
                    </a:cubicBezTo>
                    <a:cubicBezTo>
                      <a:pt x="401" y="547"/>
                      <a:pt x="402" y="546"/>
                      <a:pt x="398" y="545"/>
                    </a:cubicBezTo>
                    <a:cubicBezTo>
                      <a:pt x="394" y="547"/>
                      <a:pt x="394" y="547"/>
                      <a:pt x="394" y="547"/>
                    </a:cubicBezTo>
                    <a:cubicBezTo>
                      <a:pt x="382" y="550"/>
                      <a:pt x="366" y="546"/>
                      <a:pt x="350" y="548"/>
                    </a:cubicBezTo>
                    <a:cubicBezTo>
                      <a:pt x="351" y="548"/>
                      <a:pt x="353" y="548"/>
                      <a:pt x="352" y="547"/>
                    </a:cubicBezTo>
                    <a:cubicBezTo>
                      <a:pt x="327" y="549"/>
                      <a:pt x="295" y="549"/>
                      <a:pt x="267" y="549"/>
                    </a:cubicBezTo>
                    <a:cubicBezTo>
                      <a:pt x="268" y="549"/>
                      <a:pt x="269" y="548"/>
                      <a:pt x="268" y="548"/>
                    </a:cubicBezTo>
                    <a:cubicBezTo>
                      <a:pt x="266" y="549"/>
                      <a:pt x="258" y="549"/>
                      <a:pt x="250" y="550"/>
                    </a:cubicBezTo>
                    <a:cubicBezTo>
                      <a:pt x="247" y="548"/>
                      <a:pt x="237" y="551"/>
                      <a:pt x="229" y="550"/>
                    </a:cubicBezTo>
                    <a:cubicBezTo>
                      <a:pt x="229" y="550"/>
                      <a:pt x="229" y="550"/>
                      <a:pt x="229" y="550"/>
                    </a:cubicBezTo>
                    <a:cubicBezTo>
                      <a:pt x="223" y="551"/>
                      <a:pt x="220" y="549"/>
                      <a:pt x="214" y="551"/>
                    </a:cubicBezTo>
                    <a:cubicBezTo>
                      <a:pt x="210" y="550"/>
                      <a:pt x="210" y="550"/>
                      <a:pt x="210" y="550"/>
                    </a:cubicBezTo>
                    <a:cubicBezTo>
                      <a:pt x="207" y="552"/>
                      <a:pt x="201" y="549"/>
                      <a:pt x="195" y="550"/>
                    </a:cubicBezTo>
                    <a:cubicBezTo>
                      <a:pt x="196" y="550"/>
                      <a:pt x="196" y="550"/>
                      <a:pt x="196" y="550"/>
                    </a:cubicBezTo>
                    <a:cubicBezTo>
                      <a:pt x="191" y="550"/>
                      <a:pt x="188" y="549"/>
                      <a:pt x="183" y="550"/>
                    </a:cubicBezTo>
                    <a:cubicBezTo>
                      <a:pt x="183" y="550"/>
                      <a:pt x="183" y="550"/>
                      <a:pt x="183" y="550"/>
                    </a:cubicBezTo>
                    <a:cubicBezTo>
                      <a:pt x="172" y="550"/>
                      <a:pt x="165" y="549"/>
                      <a:pt x="166" y="551"/>
                    </a:cubicBezTo>
                    <a:cubicBezTo>
                      <a:pt x="162" y="549"/>
                      <a:pt x="176" y="550"/>
                      <a:pt x="170" y="548"/>
                    </a:cubicBezTo>
                    <a:cubicBezTo>
                      <a:pt x="134" y="550"/>
                      <a:pt x="97" y="549"/>
                      <a:pt x="60" y="550"/>
                    </a:cubicBezTo>
                    <a:cubicBezTo>
                      <a:pt x="56" y="549"/>
                      <a:pt x="54" y="549"/>
                      <a:pt x="53" y="548"/>
                    </a:cubicBezTo>
                    <a:cubicBezTo>
                      <a:pt x="49" y="548"/>
                      <a:pt x="39" y="548"/>
                      <a:pt x="36" y="549"/>
                    </a:cubicBezTo>
                    <a:cubicBezTo>
                      <a:pt x="37" y="549"/>
                      <a:pt x="33" y="548"/>
                      <a:pt x="31" y="548"/>
                    </a:cubicBezTo>
                    <a:cubicBezTo>
                      <a:pt x="25" y="548"/>
                      <a:pt x="24" y="550"/>
                      <a:pt x="17" y="549"/>
                    </a:cubicBezTo>
                    <a:cubicBezTo>
                      <a:pt x="20" y="549"/>
                      <a:pt x="21" y="548"/>
                      <a:pt x="20" y="548"/>
                    </a:cubicBezTo>
                    <a:cubicBezTo>
                      <a:pt x="13" y="550"/>
                      <a:pt x="4" y="543"/>
                      <a:pt x="6" y="535"/>
                    </a:cubicBezTo>
                    <a:cubicBezTo>
                      <a:pt x="6" y="536"/>
                      <a:pt x="6" y="538"/>
                      <a:pt x="7" y="537"/>
                    </a:cubicBezTo>
                    <a:cubicBezTo>
                      <a:pt x="5" y="529"/>
                      <a:pt x="7" y="523"/>
                      <a:pt x="6" y="516"/>
                    </a:cubicBezTo>
                    <a:cubicBezTo>
                      <a:pt x="7" y="518"/>
                      <a:pt x="7" y="518"/>
                      <a:pt x="7" y="518"/>
                    </a:cubicBezTo>
                    <a:cubicBezTo>
                      <a:pt x="8" y="507"/>
                      <a:pt x="5" y="515"/>
                      <a:pt x="6" y="505"/>
                    </a:cubicBezTo>
                    <a:cubicBezTo>
                      <a:pt x="6" y="507"/>
                      <a:pt x="6" y="507"/>
                      <a:pt x="7" y="507"/>
                    </a:cubicBezTo>
                    <a:cubicBezTo>
                      <a:pt x="5" y="498"/>
                      <a:pt x="5" y="483"/>
                      <a:pt x="5" y="474"/>
                    </a:cubicBezTo>
                    <a:cubicBezTo>
                      <a:pt x="5" y="475"/>
                      <a:pt x="5" y="474"/>
                      <a:pt x="5" y="474"/>
                    </a:cubicBezTo>
                    <a:cubicBezTo>
                      <a:pt x="5" y="464"/>
                      <a:pt x="6" y="454"/>
                      <a:pt x="5" y="443"/>
                    </a:cubicBezTo>
                    <a:cubicBezTo>
                      <a:pt x="5" y="439"/>
                      <a:pt x="7" y="444"/>
                      <a:pt x="7" y="434"/>
                    </a:cubicBezTo>
                    <a:cubicBezTo>
                      <a:pt x="5" y="434"/>
                      <a:pt x="6" y="416"/>
                      <a:pt x="4" y="422"/>
                    </a:cubicBezTo>
                    <a:cubicBezTo>
                      <a:pt x="4" y="413"/>
                      <a:pt x="5" y="399"/>
                      <a:pt x="4" y="393"/>
                    </a:cubicBezTo>
                    <a:cubicBezTo>
                      <a:pt x="5" y="397"/>
                      <a:pt x="6" y="389"/>
                      <a:pt x="7" y="396"/>
                    </a:cubicBezTo>
                    <a:cubicBezTo>
                      <a:pt x="8" y="391"/>
                      <a:pt x="8" y="391"/>
                      <a:pt x="8" y="391"/>
                    </a:cubicBezTo>
                    <a:cubicBezTo>
                      <a:pt x="8" y="391"/>
                      <a:pt x="7" y="396"/>
                      <a:pt x="8" y="395"/>
                    </a:cubicBezTo>
                    <a:cubicBezTo>
                      <a:pt x="8" y="391"/>
                      <a:pt x="8" y="380"/>
                      <a:pt x="8" y="377"/>
                    </a:cubicBezTo>
                    <a:cubicBezTo>
                      <a:pt x="7" y="370"/>
                      <a:pt x="5" y="363"/>
                      <a:pt x="5" y="352"/>
                    </a:cubicBezTo>
                    <a:cubicBezTo>
                      <a:pt x="5" y="357"/>
                      <a:pt x="6" y="351"/>
                      <a:pt x="7" y="352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3" y="333"/>
                      <a:pt x="5" y="336"/>
                      <a:pt x="4" y="331"/>
                    </a:cubicBezTo>
                    <a:cubicBezTo>
                      <a:pt x="4" y="331"/>
                      <a:pt x="4" y="329"/>
                      <a:pt x="3" y="327"/>
                    </a:cubicBezTo>
                    <a:cubicBezTo>
                      <a:pt x="3" y="326"/>
                      <a:pt x="3" y="312"/>
                      <a:pt x="5" y="310"/>
                    </a:cubicBezTo>
                    <a:cubicBezTo>
                      <a:pt x="5" y="308"/>
                      <a:pt x="5" y="316"/>
                      <a:pt x="6" y="312"/>
                    </a:cubicBezTo>
                    <a:cubicBezTo>
                      <a:pt x="5" y="305"/>
                      <a:pt x="5" y="305"/>
                      <a:pt x="5" y="298"/>
                    </a:cubicBezTo>
                    <a:cubicBezTo>
                      <a:pt x="5" y="298"/>
                      <a:pt x="5" y="298"/>
                      <a:pt x="5" y="298"/>
                    </a:cubicBezTo>
                    <a:cubicBezTo>
                      <a:pt x="5" y="293"/>
                      <a:pt x="4" y="284"/>
                      <a:pt x="3" y="289"/>
                    </a:cubicBezTo>
                    <a:cubicBezTo>
                      <a:pt x="3" y="292"/>
                      <a:pt x="4" y="288"/>
                      <a:pt x="4" y="293"/>
                    </a:cubicBezTo>
                    <a:cubicBezTo>
                      <a:pt x="3" y="290"/>
                      <a:pt x="3" y="281"/>
                      <a:pt x="3" y="275"/>
                    </a:cubicBezTo>
                    <a:cubicBezTo>
                      <a:pt x="3" y="277"/>
                      <a:pt x="3" y="277"/>
                      <a:pt x="4" y="278"/>
                    </a:cubicBezTo>
                    <a:cubicBezTo>
                      <a:pt x="3" y="269"/>
                      <a:pt x="2" y="259"/>
                      <a:pt x="2" y="249"/>
                    </a:cubicBezTo>
                    <a:cubicBezTo>
                      <a:pt x="2" y="250"/>
                      <a:pt x="2" y="252"/>
                      <a:pt x="3" y="253"/>
                    </a:cubicBezTo>
                    <a:cubicBezTo>
                      <a:pt x="4" y="240"/>
                      <a:pt x="1" y="227"/>
                      <a:pt x="3" y="216"/>
                    </a:cubicBezTo>
                    <a:cubicBezTo>
                      <a:pt x="2" y="217"/>
                      <a:pt x="1" y="216"/>
                      <a:pt x="2" y="216"/>
                    </a:cubicBezTo>
                    <a:cubicBezTo>
                      <a:pt x="2" y="210"/>
                      <a:pt x="3" y="210"/>
                      <a:pt x="3" y="206"/>
                    </a:cubicBezTo>
                    <a:cubicBezTo>
                      <a:pt x="3" y="205"/>
                      <a:pt x="2" y="201"/>
                      <a:pt x="2" y="196"/>
                    </a:cubicBezTo>
                    <a:cubicBezTo>
                      <a:pt x="2" y="195"/>
                      <a:pt x="2" y="195"/>
                      <a:pt x="2" y="196"/>
                    </a:cubicBezTo>
                    <a:cubicBezTo>
                      <a:pt x="2" y="188"/>
                      <a:pt x="1" y="168"/>
                      <a:pt x="2" y="155"/>
                    </a:cubicBezTo>
                    <a:cubicBezTo>
                      <a:pt x="1" y="155"/>
                      <a:pt x="0" y="147"/>
                      <a:pt x="0" y="144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1" y="144"/>
                      <a:pt x="2" y="143"/>
                      <a:pt x="2" y="141"/>
                    </a:cubicBezTo>
                    <a:cubicBezTo>
                      <a:pt x="1" y="140"/>
                      <a:pt x="1" y="140"/>
                      <a:pt x="2" y="140"/>
                    </a:cubicBezTo>
                    <a:cubicBezTo>
                      <a:pt x="2" y="138"/>
                      <a:pt x="2" y="136"/>
                      <a:pt x="2" y="135"/>
                    </a:cubicBezTo>
                    <a:cubicBezTo>
                      <a:pt x="2" y="136"/>
                      <a:pt x="2" y="138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38"/>
                      <a:pt x="2" y="136"/>
                      <a:pt x="2" y="135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2" y="132"/>
                      <a:pt x="2" y="133"/>
                      <a:pt x="2" y="134"/>
                    </a:cubicBezTo>
                    <a:cubicBezTo>
                      <a:pt x="1" y="130"/>
                      <a:pt x="1" y="125"/>
                      <a:pt x="2" y="121"/>
                    </a:cubicBezTo>
                    <a:cubicBezTo>
                      <a:pt x="2" y="123"/>
                      <a:pt x="3" y="126"/>
                      <a:pt x="3" y="121"/>
                    </a:cubicBezTo>
                    <a:cubicBezTo>
                      <a:pt x="3" y="112"/>
                      <a:pt x="3" y="119"/>
                      <a:pt x="2" y="111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1" y="106"/>
                      <a:pt x="2" y="99"/>
                      <a:pt x="1" y="102"/>
                    </a:cubicBezTo>
                    <a:cubicBezTo>
                      <a:pt x="1" y="99"/>
                      <a:pt x="0" y="89"/>
                      <a:pt x="2" y="90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87"/>
                      <a:pt x="2" y="85"/>
                      <a:pt x="1" y="81"/>
                    </a:cubicBezTo>
                    <a:cubicBezTo>
                      <a:pt x="1" y="81"/>
                      <a:pt x="2" y="80"/>
                      <a:pt x="2" y="80"/>
                    </a:cubicBezTo>
                    <a:cubicBezTo>
                      <a:pt x="0" y="79"/>
                      <a:pt x="2" y="71"/>
                      <a:pt x="0" y="66"/>
                    </a:cubicBezTo>
                    <a:cubicBezTo>
                      <a:pt x="1" y="58"/>
                      <a:pt x="1" y="45"/>
                      <a:pt x="2" y="41"/>
                    </a:cubicBezTo>
                    <a:cubicBezTo>
                      <a:pt x="1" y="35"/>
                      <a:pt x="0" y="29"/>
                      <a:pt x="1" y="22"/>
                    </a:cubicBezTo>
                    <a:cubicBezTo>
                      <a:pt x="1" y="24"/>
                      <a:pt x="1" y="26"/>
                      <a:pt x="2" y="26"/>
                    </a:cubicBezTo>
                    <a:cubicBezTo>
                      <a:pt x="2" y="21"/>
                      <a:pt x="1" y="21"/>
                      <a:pt x="2" y="16"/>
                    </a:cubicBezTo>
                    <a:cubicBezTo>
                      <a:pt x="1" y="17"/>
                      <a:pt x="7" y="3"/>
                      <a:pt x="15" y="3"/>
                    </a:cubicBezTo>
                    <a:cubicBezTo>
                      <a:pt x="22" y="1"/>
                      <a:pt x="19" y="1"/>
                      <a:pt x="20" y="0"/>
                    </a:cubicBezTo>
                    <a:cubicBezTo>
                      <a:pt x="23" y="1"/>
                      <a:pt x="27" y="1"/>
                      <a:pt x="32" y="1"/>
                    </a:cubicBezTo>
                    <a:cubicBezTo>
                      <a:pt x="38" y="0"/>
                      <a:pt x="46" y="4"/>
                      <a:pt x="47" y="10"/>
                    </a:cubicBezTo>
                    <a:cubicBezTo>
                      <a:pt x="46" y="6"/>
                      <a:pt x="37" y="2"/>
                      <a:pt x="43" y="6"/>
                    </a:cubicBezTo>
                    <a:cubicBezTo>
                      <a:pt x="47" y="13"/>
                      <a:pt x="49" y="20"/>
                      <a:pt x="48" y="29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9" y="31"/>
                      <a:pt x="51" y="40"/>
                      <a:pt x="49" y="39"/>
                    </a:cubicBezTo>
                    <a:cubicBezTo>
                      <a:pt x="50" y="42"/>
                      <a:pt x="49" y="50"/>
                      <a:pt x="50" y="49"/>
                    </a:cubicBezTo>
                    <a:cubicBezTo>
                      <a:pt x="49" y="64"/>
                      <a:pt x="51" y="86"/>
                      <a:pt x="48" y="95"/>
                    </a:cubicBezTo>
                    <a:cubicBezTo>
                      <a:pt x="48" y="97"/>
                      <a:pt x="48" y="103"/>
                      <a:pt x="49" y="102"/>
                    </a:cubicBezTo>
                    <a:cubicBezTo>
                      <a:pt x="50" y="98"/>
                      <a:pt x="48" y="97"/>
                      <a:pt x="49" y="95"/>
                    </a:cubicBezTo>
                    <a:cubicBezTo>
                      <a:pt x="49" y="97"/>
                      <a:pt x="50" y="98"/>
                      <a:pt x="50" y="98"/>
                    </a:cubicBezTo>
                    <a:cubicBezTo>
                      <a:pt x="49" y="103"/>
                      <a:pt x="49" y="106"/>
                      <a:pt x="48" y="102"/>
                    </a:cubicBezTo>
                    <a:cubicBezTo>
                      <a:pt x="47" y="112"/>
                      <a:pt x="51" y="113"/>
                      <a:pt x="50" y="126"/>
                    </a:cubicBezTo>
                    <a:cubicBezTo>
                      <a:pt x="49" y="125"/>
                      <a:pt x="49" y="127"/>
                      <a:pt x="49" y="130"/>
                    </a:cubicBezTo>
                    <a:cubicBezTo>
                      <a:pt x="50" y="138"/>
                      <a:pt x="50" y="138"/>
                      <a:pt x="50" y="138"/>
                    </a:cubicBezTo>
                    <a:cubicBezTo>
                      <a:pt x="50" y="146"/>
                      <a:pt x="49" y="143"/>
                      <a:pt x="48" y="143"/>
                    </a:cubicBezTo>
                    <a:cubicBezTo>
                      <a:pt x="48" y="148"/>
                      <a:pt x="48" y="153"/>
                      <a:pt x="49" y="155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8" y="157"/>
                      <a:pt x="48" y="165"/>
                      <a:pt x="48" y="167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7" y="166"/>
                      <a:pt x="48" y="171"/>
                      <a:pt x="48" y="174"/>
                    </a:cubicBezTo>
                    <a:cubicBezTo>
                      <a:pt x="49" y="173"/>
                      <a:pt x="49" y="168"/>
                      <a:pt x="49" y="165"/>
                    </a:cubicBezTo>
                    <a:cubicBezTo>
                      <a:pt x="50" y="167"/>
                      <a:pt x="49" y="171"/>
                      <a:pt x="50" y="174"/>
                    </a:cubicBezTo>
                    <a:cubicBezTo>
                      <a:pt x="49" y="173"/>
                      <a:pt x="49" y="181"/>
                      <a:pt x="49" y="185"/>
                    </a:cubicBezTo>
                    <a:cubicBezTo>
                      <a:pt x="49" y="189"/>
                      <a:pt x="50" y="190"/>
                      <a:pt x="50" y="191"/>
                    </a:cubicBezTo>
                    <a:cubicBezTo>
                      <a:pt x="50" y="191"/>
                      <a:pt x="50" y="198"/>
                      <a:pt x="49" y="194"/>
                    </a:cubicBezTo>
                    <a:cubicBezTo>
                      <a:pt x="49" y="193"/>
                      <a:pt x="50" y="191"/>
                      <a:pt x="49" y="189"/>
                    </a:cubicBezTo>
                    <a:cubicBezTo>
                      <a:pt x="49" y="192"/>
                      <a:pt x="48" y="191"/>
                      <a:pt x="49" y="197"/>
                    </a:cubicBezTo>
                    <a:cubicBezTo>
                      <a:pt x="49" y="201"/>
                      <a:pt x="51" y="196"/>
                      <a:pt x="50" y="204"/>
                    </a:cubicBezTo>
                    <a:cubicBezTo>
                      <a:pt x="50" y="202"/>
                      <a:pt x="49" y="202"/>
                      <a:pt x="49" y="200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49" y="208"/>
                      <a:pt x="49" y="208"/>
                      <a:pt x="49" y="208"/>
                    </a:cubicBezTo>
                    <a:cubicBezTo>
                      <a:pt x="49" y="209"/>
                      <a:pt x="49" y="208"/>
                      <a:pt x="49" y="209"/>
                    </a:cubicBezTo>
                    <a:cubicBezTo>
                      <a:pt x="50" y="211"/>
                      <a:pt x="49" y="221"/>
                      <a:pt x="50" y="222"/>
                    </a:cubicBezTo>
                    <a:cubicBezTo>
                      <a:pt x="51" y="226"/>
                      <a:pt x="50" y="230"/>
                      <a:pt x="50" y="234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49" y="238"/>
                      <a:pt x="49" y="244"/>
                      <a:pt x="50" y="248"/>
                    </a:cubicBezTo>
                    <a:cubicBezTo>
                      <a:pt x="50" y="248"/>
                      <a:pt x="50" y="248"/>
                      <a:pt x="50" y="248"/>
                    </a:cubicBezTo>
                    <a:cubicBezTo>
                      <a:pt x="50" y="250"/>
                      <a:pt x="50" y="256"/>
                      <a:pt x="51" y="259"/>
                    </a:cubicBezTo>
                    <a:cubicBezTo>
                      <a:pt x="50" y="265"/>
                      <a:pt x="46" y="261"/>
                      <a:pt x="48" y="268"/>
                    </a:cubicBezTo>
                    <a:cubicBezTo>
                      <a:pt x="48" y="274"/>
                      <a:pt x="50" y="278"/>
                      <a:pt x="50" y="276"/>
                    </a:cubicBezTo>
                    <a:cubicBezTo>
                      <a:pt x="50" y="287"/>
                      <a:pt x="51" y="300"/>
                      <a:pt x="50" y="310"/>
                    </a:cubicBezTo>
                    <a:cubicBezTo>
                      <a:pt x="50" y="312"/>
                      <a:pt x="51" y="311"/>
                      <a:pt x="51" y="314"/>
                    </a:cubicBezTo>
                    <a:cubicBezTo>
                      <a:pt x="50" y="331"/>
                      <a:pt x="52" y="350"/>
                      <a:pt x="50" y="363"/>
                    </a:cubicBezTo>
                    <a:cubicBezTo>
                      <a:pt x="49" y="358"/>
                      <a:pt x="49" y="363"/>
                      <a:pt x="48" y="363"/>
                    </a:cubicBezTo>
                    <a:cubicBezTo>
                      <a:pt x="49" y="367"/>
                      <a:pt x="47" y="368"/>
                      <a:pt x="49" y="369"/>
                    </a:cubicBezTo>
                    <a:cubicBezTo>
                      <a:pt x="50" y="369"/>
                      <a:pt x="50" y="369"/>
                      <a:pt x="51" y="365"/>
                    </a:cubicBezTo>
                    <a:cubicBezTo>
                      <a:pt x="51" y="375"/>
                      <a:pt x="51" y="390"/>
                      <a:pt x="50" y="395"/>
                    </a:cubicBezTo>
                    <a:cubicBezTo>
                      <a:pt x="51" y="393"/>
                      <a:pt x="51" y="395"/>
                      <a:pt x="51" y="397"/>
                    </a:cubicBezTo>
                    <a:cubicBezTo>
                      <a:pt x="50" y="396"/>
                      <a:pt x="50" y="404"/>
                      <a:pt x="50" y="409"/>
                    </a:cubicBezTo>
                    <a:cubicBezTo>
                      <a:pt x="51" y="410"/>
                      <a:pt x="51" y="410"/>
                      <a:pt x="51" y="410"/>
                    </a:cubicBezTo>
                    <a:cubicBezTo>
                      <a:pt x="50" y="414"/>
                      <a:pt x="50" y="414"/>
                      <a:pt x="50" y="414"/>
                    </a:cubicBezTo>
                    <a:cubicBezTo>
                      <a:pt x="50" y="416"/>
                      <a:pt x="52" y="416"/>
                      <a:pt x="51" y="421"/>
                    </a:cubicBezTo>
                    <a:cubicBezTo>
                      <a:pt x="51" y="422"/>
                      <a:pt x="50" y="422"/>
                      <a:pt x="50" y="423"/>
                    </a:cubicBezTo>
                    <a:cubicBezTo>
                      <a:pt x="51" y="429"/>
                      <a:pt x="52" y="437"/>
                      <a:pt x="51" y="443"/>
                    </a:cubicBezTo>
                    <a:cubicBezTo>
                      <a:pt x="50" y="448"/>
                      <a:pt x="50" y="448"/>
                      <a:pt x="50" y="448"/>
                    </a:cubicBezTo>
                    <a:cubicBezTo>
                      <a:pt x="50" y="451"/>
                      <a:pt x="51" y="456"/>
                      <a:pt x="51" y="451"/>
                    </a:cubicBezTo>
                    <a:cubicBezTo>
                      <a:pt x="51" y="462"/>
                      <a:pt x="51" y="468"/>
                      <a:pt x="49" y="472"/>
                    </a:cubicBezTo>
                    <a:cubicBezTo>
                      <a:pt x="51" y="481"/>
                      <a:pt x="52" y="492"/>
                      <a:pt x="52" y="503"/>
                    </a:cubicBezTo>
                    <a:cubicBezTo>
                      <a:pt x="55" y="503"/>
                      <a:pt x="55" y="503"/>
                      <a:pt x="55" y="503"/>
                    </a:cubicBezTo>
                    <a:cubicBezTo>
                      <a:pt x="61" y="503"/>
                      <a:pt x="66" y="503"/>
                      <a:pt x="72" y="503"/>
                    </a:cubicBezTo>
                    <a:cubicBezTo>
                      <a:pt x="71" y="504"/>
                      <a:pt x="71" y="504"/>
                      <a:pt x="71" y="504"/>
                    </a:cubicBezTo>
                    <a:cubicBezTo>
                      <a:pt x="77" y="504"/>
                      <a:pt x="74" y="503"/>
                      <a:pt x="78" y="503"/>
                    </a:cubicBezTo>
                    <a:cubicBezTo>
                      <a:pt x="76" y="504"/>
                      <a:pt x="82" y="504"/>
                      <a:pt x="78" y="505"/>
                    </a:cubicBezTo>
                    <a:cubicBezTo>
                      <a:pt x="86" y="506"/>
                      <a:pt x="88" y="504"/>
                      <a:pt x="94" y="504"/>
                    </a:cubicBezTo>
                    <a:cubicBezTo>
                      <a:pt x="95" y="503"/>
                      <a:pt x="89" y="504"/>
                      <a:pt x="91" y="503"/>
                    </a:cubicBezTo>
                    <a:cubicBezTo>
                      <a:pt x="91" y="503"/>
                      <a:pt x="102" y="504"/>
                      <a:pt x="103" y="503"/>
                    </a:cubicBezTo>
                    <a:cubicBezTo>
                      <a:pt x="105" y="503"/>
                      <a:pt x="104" y="504"/>
                      <a:pt x="103" y="505"/>
                    </a:cubicBezTo>
                    <a:cubicBezTo>
                      <a:pt x="108" y="504"/>
                      <a:pt x="108" y="504"/>
                      <a:pt x="108" y="504"/>
                    </a:cubicBezTo>
                    <a:cubicBezTo>
                      <a:pt x="114" y="506"/>
                      <a:pt x="94" y="507"/>
                      <a:pt x="100" y="509"/>
                    </a:cubicBezTo>
                    <a:cubicBezTo>
                      <a:pt x="105" y="509"/>
                      <a:pt x="105" y="509"/>
                      <a:pt x="105" y="509"/>
                    </a:cubicBezTo>
                    <a:cubicBezTo>
                      <a:pt x="109" y="510"/>
                      <a:pt x="92" y="510"/>
                      <a:pt x="104" y="511"/>
                    </a:cubicBezTo>
                    <a:cubicBezTo>
                      <a:pt x="109" y="510"/>
                      <a:pt x="113" y="508"/>
                      <a:pt x="109" y="508"/>
                    </a:cubicBezTo>
                    <a:cubicBezTo>
                      <a:pt x="119" y="507"/>
                      <a:pt x="114" y="504"/>
                      <a:pt x="125" y="504"/>
                    </a:cubicBezTo>
                    <a:cubicBezTo>
                      <a:pt x="128" y="505"/>
                      <a:pt x="116" y="504"/>
                      <a:pt x="118" y="506"/>
                    </a:cubicBezTo>
                    <a:cubicBezTo>
                      <a:pt x="123" y="507"/>
                      <a:pt x="129" y="505"/>
                      <a:pt x="134" y="505"/>
                    </a:cubicBezTo>
                    <a:cubicBezTo>
                      <a:pt x="128" y="505"/>
                      <a:pt x="133" y="503"/>
                      <a:pt x="136" y="503"/>
                    </a:cubicBezTo>
                    <a:cubicBezTo>
                      <a:pt x="142" y="504"/>
                      <a:pt x="132" y="505"/>
                      <a:pt x="141" y="505"/>
                    </a:cubicBezTo>
                    <a:cubicBezTo>
                      <a:pt x="142" y="504"/>
                      <a:pt x="149" y="503"/>
                      <a:pt x="143" y="503"/>
                    </a:cubicBezTo>
                    <a:cubicBezTo>
                      <a:pt x="146" y="501"/>
                      <a:pt x="151" y="503"/>
                      <a:pt x="156" y="502"/>
                    </a:cubicBezTo>
                    <a:cubicBezTo>
                      <a:pt x="158" y="503"/>
                      <a:pt x="147" y="505"/>
                      <a:pt x="156" y="505"/>
                    </a:cubicBezTo>
                    <a:cubicBezTo>
                      <a:pt x="155" y="504"/>
                      <a:pt x="167" y="504"/>
                      <a:pt x="163" y="502"/>
                    </a:cubicBezTo>
                    <a:cubicBezTo>
                      <a:pt x="166" y="502"/>
                      <a:pt x="167" y="503"/>
                      <a:pt x="164" y="504"/>
                    </a:cubicBezTo>
                    <a:cubicBezTo>
                      <a:pt x="169" y="505"/>
                      <a:pt x="176" y="502"/>
                      <a:pt x="178" y="504"/>
                    </a:cubicBezTo>
                    <a:cubicBezTo>
                      <a:pt x="180" y="503"/>
                      <a:pt x="180" y="503"/>
                      <a:pt x="180" y="503"/>
                    </a:cubicBezTo>
                    <a:cubicBezTo>
                      <a:pt x="181" y="503"/>
                      <a:pt x="183" y="504"/>
                      <a:pt x="186" y="504"/>
                    </a:cubicBezTo>
                    <a:cubicBezTo>
                      <a:pt x="190" y="504"/>
                      <a:pt x="200" y="503"/>
                      <a:pt x="200" y="505"/>
                    </a:cubicBezTo>
                    <a:cubicBezTo>
                      <a:pt x="201" y="504"/>
                      <a:pt x="211" y="504"/>
                      <a:pt x="207" y="503"/>
                    </a:cubicBezTo>
                    <a:cubicBezTo>
                      <a:pt x="201" y="502"/>
                      <a:pt x="200" y="504"/>
                      <a:pt x="197" y="502"/>
                    </a:cubicBezTo>
                    <a:cubicBezTo>
                      <a:pt x="201" y="504"/>
                      <a:pt x="206" y="502"/>
                      <a:pt x="209" y="502"/>
                    </a:cubicBezTo>
                    <a:cubicBezTo>
                      <a:pt x="210" y="502"/>
                      <a:pt x="210" y="502"/>
                      <a:pt x="210" y="502"/>
                    </a:cubicBezTo>
                    <a:cubicBezTo>
                      <a:pt x="212" y="502"/>
                      <a:pt x="216" y="502"/>
                      <a:pt x="218" y="502"/>
                    </a:cubicBezTo>
                    <a:cubicBezTo>
                      <a:pt x="217" y="502"/>
                      <a:pt x="218" y="502"/>
                      <a:pt x="219" y="503"/>
                    </a:cubicBezTo>
                    <a:cubicBezTo>
                      <a:pt x="222" y="501"/>
                      <a:pt x="222" y="501"/>
                      <a:pt x="222" y="501"/>
                    </a:cubicBezTo>
                    <a:cubicBezTo>
                      <a:pt x="230" y="501"/>
                      <a:pt x="224" y="503"/>
                      <a:pt x="232" y="503"/>
                    </a:cubicBezTo>
                    <a:cubicBezTo>
                      <a:pt x="226" y="504"/>
                      <a:pt x="226" y="504"/>
                      <a:pt x="226" y="504"/>
                    </a:cubicBezTo>
                    <a:cubicBezTo>
                      <a:pt x="227" y="504"/>
                      <a:pt x="230" y="505"/>
                      <a:pt x="234" y="504"/>
                    </a:cubicBezTo>
                    <a:cubicBezTo>
                      <a:pt x="236" y="503"/>
                      <a:pt x="239" y="502"/>
                      <a:pt x="240" y="501"/>
                    </a:cubicBezTo>
                    <a:cubicBezTo>
                      <a:pt x="245" y="501"/>
                      <a:pt x="242" y="503"/>
                      <a:pt x="247" y="501"/>
                    </a:cubicBezTo>
                    <a:cubicBezTo>
                      <a:pt x="241" y="503"/>
                      <a:pt x="241" y="503"/>
                      <a:pt x="241" y="503"/>
                    </a:cubicBezTo>
                    <a:cubicBezTo>
                      <a:pt x="240" y="503"/>
                      <a:pt x="245" y="504"/>
                      <a:pt x="251" y="504"/>
                    </a:cubicBezTo>
                    <a:cubicBezTo>
                      <a:pt x="255" y="504"/>
                      <a:pt x="262" y="503"/>
                      <a:pt x="255" y="502"/>
                    </a:cubicBezTo>
                    <a:cubicBezTo>
                      <a:pt x="258" y="502"/>
                      <a:pt x="263" y="503"/>
                      <a:pt x="260" y="503"/>
                    </a:cubicBezTo>
                    <a:cubicBezTo>
                      <a:pt x="268" y="503"/>
                      <a:pt x="259" y="502"/>
                      <a:pt x="266" y="502"/>
                    </a:cubicBezTo>
                    <a:cubicBezTo>
                      <a:pt x="268" y="502"/>
                      <a:pt x="276" y="503"/>
                      <a:pt x="281" y="504"/>
                    </a:cubicBezTo>
                    <a:cubicBezTo>
                      <a:pt x="275" y="506"/>
                      <a:pt x="275" y="506"/>
                      <a:pt x="275" y="506"/>
                    </a:cubicBezTo>
                    <a:cubicBezTo>
                      <a:pt x="279" y="506"/>
                      <a:pt x="279" y="506"/>
                      <a:pt x="279" y="506"/>
                    </a:cubicBezTo>
                    <a:cubicBezTo>
                      <a:pt x="273" y="507"/>
                      <a:pt x="282" y="507"/>
                      <a:pt x="279" y="508"/>
                    </a:cubicBezTo>
                    <a:cubicBezTo>
                      <a:pt x="282" y="509"/>
                      <a:pt x="285" y="508"/>
                      <a:pt x="288" y="508"/>
                    </a:cubicBezTo>
                    <a:cubicBezTo>
                      <a:pt x="279" y="506"/>
                      <a:pt x="298" y="505"/>
                      <a:pt x="295" y="503"/>
                    </a:cubicBezTo>
                    <a:cubicBezTo>
                      <a:pt x="307" y="502"/>
                      <a:pt x="303" y="508"/>
                      <a:pt x="315" y="504"/>
                    </a:cubicBezTo>
                    <a:cubicBezTo>
                      <a:pt x="314" y="504"/>
                      <a:pt x="317" y="503"/>
                      <a:pt x="315" y="503"/>
                    </a:cubicBezTo>
                    <a:cubicBezTo>
                      <a:pt x="318" y="502"/>
                      <a:pt x="318" y="501"/>
                      <a:pt x="325" y="502"/>
                    </a:cubicBezTo>
                    <a:cubicBezTo>
                      <a:pt x="319" y="502"/>
                      <a:pt x="332" y="504"/>
                      <a:pt x="323" y="505"/>
                    </a:cubicBezTo>
                    <a:cubicBezTo>
                      <a:pt x="324" y="504"/>
                      <a:pt x="318" y="504"/>
                      <a:pt x="316" y="505"/>
                    </a:cubicBezTo>
                    <a:cubicBezTo>
                      <a:pt x="319" y="505"/>
                      <a:pt x="316" y="507"/>
                      <a:pt x="323" y="507"/>
                    </a:cubicBezTo>
                    <a:cubicBezTo>
                      <a:pt x="328" y="507"/>
                      <a:pt x="334" y="507"/>
                      <a:pt x="333" y="505"/>
                    </a:cubicBezTo>
                    <a:cubicBezTo>
                      <a:pt x="333" y="504"/>
                      <a:pt x="326" y="506"/>
                      <a:pt x="329" y="504"/>
                    </a:cubicBezTo>
                    <a:cubicBezTo>
                      <a:pt x="338" y="504"/>
                      <a:pt x="340" y="506"/>
                      <a:pt x="344" y="504"/>
                    </a:cubicBezTo>
                    <a:cubicBezTo>
                      <a:pt x="338" y="504"/>
                      <a:pt x="337" y="503"/>
                      <a:pt x="337" y="502"/>
                    </a:cubicBezTo>
                    <a:cubicBezTo>
                      <a:pt x="343" y="501"/>
                      <a:pt x="343" y="501"/>
                      <a:pt x="343" y="501"/>
                    </a:cubicBezTo>
                    <a:cubicBezTo>
                      <a:pt x="342" y="502"/>
                      <a:pt x="342" y="502"/>
                      <a:pt x="342" y="502"/>
                    </a:cubicBezTo>
                    <a:cubicBezTo>
                      <a:pt x="353" y="503"/>
                      <a:pt x="345" y="501"/>
                      <a:pt x="356" y="501"/>
                    </a:cubicBezTo>
                    <a:cubicBezTo>
                      <a:pt x="361" y="502"/>
                      <a:pt x="361" y="502"/>
                      <a:pt x="361" y="502"/>
                    </a:cubicBezTo>
                    <a:cubicBezTo>
                      <a:pt x="358" y="504"/>
                      <a:pt x="346" y="502"/>
                      <a:pt x="347" y="504"/>
                    </a:cubicBezTo>
                    <a:cubicBezTo>
                      <a:pt x="354" y="504"/>
                      <a:pt x="357" y="503"/>
                      <a:pt x="363" y="503"/>
                    </a:cubicBezTo>
                    <a:cubicBezTo>
                      <a:pt x="362" y="504"/>
                      <a:pt x="360" y="504"/>
                      <a:pt x="358" y="504"/>
                    </a:cubicBezTo>
                    <a:cubicBezTo>
                      <a:pt x="361" y="504"/>
                      <a:pt x="363" y="507"/>
                      <a:pt x="373" y="505"/>
                    </a:cubicBezTo>
                    <a:cubicBezTo>
                      <a:pt x="378" y="505"/>
                      <a:pt x="374" y="504"/>
                      <a:pt x="374" y="504"/>
                    </a:cubicBezTo>
                    <a:cubicBezTo>
                      <a:pt x="385" y="503"/>
                      <a:pt x="389" y="503"/>
                      <a:pt x="396" y="502"/>
                    </a:cubicBezTo>
                    <a:cubicBezTo>
                      <a:pt x="394" y="504"/>
                      <a:pt x="408" y="503"/>
                      <a:pt x="400" y="504"/>
                    </a:cubicBezTo>
                    <a:cubicBezTo>
                      <a:pt x="397" y="503"/>
                      <a:pt x="381" y="503"/>
                      <a:pt x="377" y="505"/>
                    </a:cubicBezTo>
                    <a:cubicBezTo>
                      <a:pt x="381" y="507"/>
                      <a:pt x="368" y="505"/>
                      <a:pt x="366" y="507"/>
                    </a:cubicBezTo>
                    <a:cubicBezTo>
                      <a:pt x="375" y="507"/>
                      <a:pt x="374" y="509"/>
                      <a:pt x="376" y="510"/>
                    </a:cubicBezTo>
                    <a:cubicBezTo>
                      <a:pt x="378" y="510"/>
                      <a:pt x="381" y="509"/>
                      <a:pt x="382" y="509"/>
                    </a:cubicBezTo>
                    <a:cubicBezTo>
                      <a:pt x="383" y="508"/>
                      <a:pt x="380" y="508"/>
                      <a:pt x="380" y="507"/>
                    </a:cubicBezTo>
                    <a:cubicBezTo>
                      <a:pt x="390" y="507"/>
                      <a:pt x="399" y="506"/>
                      <a:pt x="405" y="505"/>
                    </a:cubicBezTo>
                    <a:cubicBezTo>
                      <a:pt x="408" y="506"/>
                      <a:pt x="407" y="507"/>
                      <a:pt x="403" y="507"/>
                    </a:cubicBezTo>
                    <a:cubicBezTo>
                      <a:pt x="415" y="507"/>
                      <a:pt x="427" y="507"/>
                      <a:pt x="438" y="507"/>
                    </a:cubicBezTo>
                    <a:cubicBezTo>
                      <a:pt x="432" y="506"/>
                      <a:pt x="445" y="507"/>
                      <a:pt x="446" y="506"/>
                    </a:cubicBezTo>
                    <a:cubicBezTo>
                      <a:pt x="447" y="506"/>
                      <a:pt x="448" y="507"/>
                      <a:pt x="447" y="508"/>
                    </a:cubicBezTo>
                    <a:cubicBezTo>
                      <a:pt x="455" y="507"/>
                      <a:pt x="447" y="509"/>
                      <a:pt x="455" y="509"/>
                    </a:cubicBezTo>
                    <a:cubicBezTo>
                      <a:pt x="462" y="508"/>
                      <a:pt x="472" y="507"/>
                      <a:pt x="480" y="507"/>
                    </a:cubicBezTo>
                    <a:cubicBezTo>
                      <a:pt x="491" y="508"/>
                      <a:pt x="508" y="507"/>
                      <a:pt x="517" y="507"/>
                    </a:cubicBezTo>
                    <a:cubicBezTo>
                      <a:pt x="522" y="508"/>
                      <a:pt x="519" y="509"/>
                      <a:pt x="524" y="510"/>
                    </a:cubicBezTo>
                    <a:cubicBezTo>
                      <a:pt x="531" y="510"/>
                      <a:pt x="520" y="508"/>
                      <a:pt x="529" y="509"/>
                    </a:cubicBezTo>
                    <a:cubicBezTo>
                      <a:pt x="528" y="509"/>
                      <a:pt x="528" y="509"/>
                      <a:pt x="528" y="509"/>
                    </a:cubicBezTo>
                    <a:cubicBezTo>
                      <a:pt x="531" y="509"/>
                      <a:pt x="545" y="510"/>
                      <a:pt x="548" y="508"/>
                    </a:cubicBezTo>
                    <a:cubicBezTo>
                      <a:pt x="545" y="510"/>
                      <a:pt x="545" y="510"/>
                      <a:pt x="545" y="510"/>
                    </a:cubicBezTo>
                    <a:cubicBezTo>
                      <a:pt x="547" y="510"/>
                      <a:pt x="549" y="509"/>
                      <a:pt x="550" y="509"/>
                    </a:cubicBezTo>
                    <a:cubicBezTo>
                      <a:pt x="550" y="510"/>
                      <a:pt x="552" y="510"/>
                      <a:pt x="549" y="511"/>
                    </a:cubicBezTo>
                    <a:cubicBezTo>
                      <a:pt x="555" y="512"/>
                      <a:pt x="562" y="510"/>
                      <a:pt x="568" y="510"/>
                    </a:cubicBezTo>
                    <a:cubicBezTo>
                      <a:pt x="564" y="509"/>
                      <a:pt x="564" y="509"/>
                      <a:pt x="564" y="509"/>
                    </a:cubicBezTo>
                    <a:cubicBezTo>
                      <a:pt x="575" y="508"/>
                      <a:pt x="582" y="510"/>
                      <a:pt x="593" y="509"/>
                    </a:cubicBezTo>
                    <a:cubicBezTo>
                      <a:pt x="592" y="510"/>
                      <a:pt x="592" y="510"/>
                      <a:pt x="592" y="510"/>
                    </a:cubicBezTo>
                    <a:cubicBezTo>
                      <a:pt x="599" y="510"/>
                      <a:pt x="599" y="510"/>
                      <a:pt x="599" y="510"/>
                    </a:cubicBezTo>
                    <a:cubicBezTo>
                      <a:pt x="597" y="510"/>
                      <a:pt x="601" y="511"/>
                      <a:pt x="604" y="511"/>
                    </a:cubicBezTo>
                    <a:cubicBezTo>
                      <a:pt x="590" y="513"/>
                      <a:pt x="590" y="513"/>
                      <a:pt x="590" y="513"/>
                    </a:cubicBezTo>
                    <a:cubicBezTo>
                      <a:pt x="585" y="512"/>
                      <a:pt x="595" y="512"/>
                      <a:pt x="592" y="511"/>
                    </a:cubicBezTo>
                    <a:cubicBezTo>
                      <a:pt x="590" y="510"/>
                      <a:pt x="580" y="510"/>
                      <a:pt x="578" y="511"/>
                    </a:cubicBezTo>
                    <a:cubicBezTo>
                      <a:pt x="582" y="511"/>
                      <a:pt x="582" y="511"/>
                      <a:pt x="585" y="511"/>
                    </a:cubicBezTo>
                    <a:cubicBezTo>
                      <a:pt x="586" y="512"/>
                      <a:pt x="581" y="512"/>
                      <a:pt x="578" y="513"/>
                    </a:cubicBezTo>
                    <a:cubicBezTo>
                      <a:pt x="579" y="513"/>
                      <a:pt x="581" y="513"/>
                      <a:pt x="582" y="513"/>
                    </a:cubicBezTo>
                    <a:cubicBezTo>
                      <a:pt x="578" y="514"/>
                      <a:pt x="575" y="514"/>
                      <a:pt x="569" y="514"/>
                    </a:cubicBezTo>
                    <a:cubicBezTo>
                      <a:pt x="572" y="513"/>
                      <a:pt x="568" y="513"/>
                      <a:pt x="568" y="513"/>
                    </a:cubicBezTo>
                    <a:cubicBezTo>
                      <a:pt x="567" y="514"/>
                      <a:pt x="561" y="514"/>
                      <a:pt x="554" y="514"/>
                    </a:cubicBezTo>
                    <a:cubicBezTo>
                      <a:pt x="548" y="512"/>
                      <a:pt x="539" y="515"/>
                      <a:pt x="530" y="514"/>
                    </a:cubicBezTo>
                    <a:cubicBezTo>
                      <a:pt x="533" y="513"/>
                      <a:pt x="538" y="512"/>
                      <a:pt x="544" y="511"/>
                    </a:cubicBezTo>
                    <a:cubicBezTo>
                      <a:pt x="538" y="511"/>
                      <a:pt x="537" y="511"/>
                      <a:pt x="532" y="511"/>
                    </a:cubicBezTo>
                    <a:cubicBezTo>
                      <a:pt x="529" y="512"/>
                      <a:pt x="527" y="513"/>
                      <a:pt x="519" y="514"/>
                    </a:cubicBezTo>
                    <a:cubicBezTo>
                      <a:pt x="519" y="513"/>
                      <a:pt x="519" y="513"/>
                      <a:pt x="519" y="513"/>
                    </a:cubicBezTo>
                    <a:cubicBezTo>
                      <a:pt x="512" y="513"/>
                      <a:pt x="512" y="515"/>
                      <a:pt x="503" y="515"/>
                    </a:cubicBezTo>
                    <a:cubicBezTo>
                      <a:pt x="489" y="514"/>
                      <a:pt x="473" y="514"/>
                      <a:pt x="462" y="514"/>
                    </a:cubicBezTo>
                    <a:cubicBezTo>
                      <a:pt x="462" y="513"/>
                      <a:pt x="462" y="513"/>
                      <a:pt x="462" y="513"/>
                    </a:cubicBezTo>
                    <a:cubicBezTo>
                      <a:pt x="455" y="515"/>
                      <a:pt x="441" y="514"/>
                      <a:pt x="432" y="515"/>
                    </a:cubicBezTo>
                    <a:cubicBezTo>
                      <a:pt x="418" y="514"/>
                      <a:pt x="401" y="516"/>
                      <a:pt x="394" y="514"/>
                    </a:cubicBezTo>
                    <a:cubicBezTo>
                      <a:pt x="368" y="515"/>
                      <a:pt x="346" y="515"/>
                      <a:pt x="320" y="515"/>
                    </a:cubicBezTo>
                    <a:cubicBezTo>
                      <a:pt x="324" y="514"/>
                      <a:pt x="324" y="514"/>
                      <a:pt x="324" y="514"/>
                    </a:cubicBezTo>
                    <a:cubicBezTo>
                      <a:pt x="319" y="515"/>
                      <a:pt x="321" y="513"/>
                      <a:pt x="316" y="513"/>
                    </a:cubicBezTo>
                    <a:cubicBezTo>
                      <a:pt x="322" y="514"/>
                      <a:pt x="310" y="515"/>
                      <a:pt x="307" y="515"/>
                    </a:cubicBezTo>
                    <a:cubicBezTo>
                      <a:pt x="295" y="514"/>
                      <a:pt x="280" y="515"/>
                      <a:pt x="270" y="516"/>
                    </a:cubicBezTo>
                    <a:cubicBezTo>
                      <a:pt x="269" y="516"/>
                      <a:pt x="269" y="516"/>
                      <a:pt x="269" y="516"/>
                    </a:cubicBezTo>
                    <a:cubicBezTo>
                      <a:pt x="259" y="517"/>
                      <a:pt x="246" y="516"/>
                      <a:pt x="233" y="515"/>
                    </a:cubicBezTo>
                    <a:cubicBezTo>
                      <a:pt x="232" y="515"/>
                      <a:pt x="229" y="514"/>
                      <a:pt x="225" y="514"/>
                    </a:cubicBezTo>
                    <a:cubicBezTo>
                      <a:pt x="218" y="516"/>
                      <a:pt x="214" y="516"/>
                      <a:pt x="204" y="517"/>
                    </a:cubicBezTo>
                    <a:cubicBezTo>
                      <a:pt x="196" y="517"/>
                      <a:pt x="184" y="516"/>
                      <a:pt x="176" y="516"/>
                    </a:cubicBezTo>
                    <a:cubicBezTo>
                      <a:pt x="148" y="518"/>
                      <a:pt x="119" y="516"/>
                      <a:pt x="89" y="518"/>
                    </a:cubicBezTo>
                    <a:cubicBezTo>
                      <a:pt x="87" y="517"/>
                      <a:pt x="87" y="517"/>
                      <a:pt x="87" y="517"/>
                    </a:cubicBezTo>
                    <a:cubicBezTo>
                      <a:pt x="80" y="517"/>
                      <a:pt x="72" y="518"/>
                      <a:pt x="64" y="518"/>
                    </a:cubicBezTo>
                    <a:cubicBezTo>
                      <a:pt x="52" y="518"/>
                      <a:pt x="52" y="518"/>
                      <a:pt x="52" y="518"/>
                    </a:cubicBezTo>
                    <a:cubicBezTo>
                      <a:pt x="47" y="518"/>
                      <a:pt x="47" y="518"/>
                      <a:pt x="47" y="518"/>
                    </a:cubicBezTo>
                    <a:cubicBezTo>
                      <a:pt x="45" y="518"/>
                      <a:pt x="45" y="518"/>
                      <a:pt x="45" y="518"/>
                    </a:cubicBezTo>
                    <a:cubicBezTo>
                      <a:pt x="44" y="518"/>
                      <a:pt x="44" y="518"/>
                      <a:pt x="44" y="518"/>
                    </a:cubicBezTo>
                    <a:cubicBezTo>
                      <a:pt x="44" y="518"/>
                      <a:pt x="44" y="518"/>
                      <a:pt x="44" y="518"/>
                    </a:cubicBezTo>
                    <a:cubicBezTo>
                      <a:pt x="31" y="504"/>
                      <a:pt x="40" y="514"/>
                      <a:pt x="37" y="511"/>
                    </a:cubicBezTo>
                    <a:cubicBezTo>
                      <a:pt x="37" y="511"/>
                      <a:pt x="37" y="511"/>
                      <a:pt x="37" y="511"/>
                    </a:cubicBezTo>
                    <a:cubicBezTo>
                      <a:pt x="37" y="511"/>
                      <a:pt x="37" y="511"/>
                      <a:pt x="37" y="511"/>
                    </a:cubicBezTo>
                    <a:cubicBezTo>
                      <a:pt x="37" y="511"/>
                      <a:pt x="37" y="511"/>
                      <a:pt x="37" y="511"/>
                    </a:cubicBezTo>
                    <a:cubicBezTo>
                      <a:pt x="37" y="510"/>
                      <a:pt x="37" y="510"/>
                      <a:pt x="37" y="510"/>
                    </a:cubicBezTo>
                    <a:cubicBezTo>
                      <a:pt x="37" y="508"/>
                      <a:pt x="37" y="508"/>
                      <a:pt x="37" y="508"/>
                    </a:cubicBezTo>
                    <a:cubicBezTo>
                      <a:pt x="37" y="492"/>
                      <a:pt x="38" y="477"/>
                      <a:pt x="37" y="465"/>
                    </a:cubicBezTo>
                    <a:cubicBezTo>
                      <a:pt x="39" y="467"/>
                      <a:pt x="39" y="467"/>
                      <a:pt x="39" y="467"/>
                    </a:cubicBezTo>
                    <a:cubicBezTo>
                      <a:pt x="40" y="459"/>
                      <a:pt x="39" y="450"/>
                      <a:pt x="37" y="451"/>
                    </a:cubicBezTo>
                    <a:cubicBezTo>
                      <a:pt x="38" y="444"/>
                      <a:pt x="36" y="432"/>
                      <a:pt x="38" y="427"/>
                    </a:cubicBezTo>
                    <a:cubicBezTo>
                      <a:pt x="38" y="419"/>
                      <a:pt x="37" y="418"/>
                      <a:pt x="37" y="411"/>
                    </a:cubicBezTo>
                    <a:cubicBezTo>
                      <a:pt x="37" y="397"/>
                      <a:pt x="37" y="391"/>
                      <a:pt x="37" y="379"/>
                    </a:cubicBezTo>
                    <a:cubicBezTo>
                      <a:pt x="37" y="380"/>
                      <a:pt x="38" y="379"/>
                      <a:pt x="38" y="376"/>
                    </a:cubicBezTo>
                    <a:cubicBezTo>
                      <a:pt x="38" y="371"/>
                      <a:pt x="39" y="356"/>
                      <a:pt x="36" y="361"/>
                    </a:cubicBezTo>
                    <a:cubicBezTo>
                      <a:pt x="38" y="345"/>
                      <a:pt x="35" y="324"/>
                      <a:pt x="37" y="309"/>
                    </a:cubicBezTo>
                    <a:cubicBezTo>
                      <a:pt x="36" y="310"/>
                      <a:pt x="36" y="306"/>
                      <a:pt x="36" y="304"/>
                    </a:cubicBezTo>
                    <a:cubicBezTo>
                      <a:pt x="36" y="290"/>
                      <a:pt x="37" y="276"/>
                      <a:pt x="36" y="265"/>
                    </a:cubicBezTo>
                    <a:cubicBezTo>
                      <a:pt x="36" y="262"/>
                      <a:pt x="37" y="268"/>
                      <a:pt x="37" y="262"/>
                    </a:cubicBezTo>
                    <a:cubicBezTo>
                      <a:pt x="37" y="259"/>
                      <a:pt x="36" y="262"/>
                      <a:pt x="36" y="258"/>
                    </a:cubicBezTo>
                    <a:cubicBezTo>
                      <a:pt x="35" y="236"/>
                      <a:pt x="37" y="212"/>
                      <a:pt x="37" y="192"/>
                    </a:cubicBezTo>
                    <a:cubicBezTo>
                      <a:pt x="36" y="155"/>
                      <a:pt x="36" y="117"/>
                      <a:pt x="36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5" y="71"/>
                      <a:pt x="38" y="55"/>
                      <a:pt x="36" y="45"/>
                    </a:cubicBezTo>
                    <a:cubicBezTo>
                      <a:pt x="36" y="43"/>
                      <a:pt x="36" y="35"/>
                      <a:pt x="37" y="37"/>
                    </a:cubicBezTo>
                    <a:cubicBezTo>
                      <a:pt x="36" y="32"/>
                      <a:pt x="36" y="26"/>
                      <a:pt x="37" y="19"/>
                    </a:cubicBezTo>
                    <a:cubicBezTo>
                      <a:pt x="37" y="15"/>
                      <a:pt x="35" y="13"/>
                      <a:pt x="31" y="14"/>
                    </a:cubicBezTo>
                    <a:cubicBezTo>
                      <a:pt x="18" y="13"/>
                      <a:pt x="12" y="10"/>
                      <a:pt x="13" y="24"/>
                    </a:cubicBezTo>
                    <a:cubicBezTo>
                      <a:pt x="13" y="22"/>
                      <a:pt x="13" y="20"/>
                      <a:pt x="13" y="19"/>
                    </a:cubicBezTo>
                    <a:cubicBezTo>
                      <a:pt x="12" y="25"/>
                      <a:pt x="15" y="32"/>
                      <a:pt x="12" y="36"/>
                    </a:cubicBezTo>
                    <a:cubicBezTo>
                      <a:pt x="12" y="39"/>
                      <a:pt x="14" y="38"/>
                      <a:pt x="13" y="36"/>
                    </a:cubicBezTo>
                    <a:cubicBezTo>
                      <a:pt x="13" y="67"/>
                      <a:pt x="14" y="101"/>
                      <a:pt x="15" y="134"/>
                    </a:cubicBezTo>
                    <a:cubicBezTo>
                      <a:pt x="13" y="157"/>
                      <a:pt x="11" y="135"/>
                      <a:pt x="12" y="154"/>
                    </a:cubicBezTo>
                    <a:cubicBezTo>
                      <a:pt x="12" y="155"/>
                      <a:pt x="13" y="155"/>
                      <a:pt x="13" y="155"/>
                    </a:cubicBezTo>
                    <a:cubicBezTo>
                      <a:pt x="13" y="162"/>
                      <a:pt x="10" y="166"/>
                      <a:pt x="11" y="171"/>
                    </a:cubicBezTo>
                    <a:cubicBezTo>
                      <a:pt x="13" y="169"/>
                      <a:pt x="12" y="175"/>
                      <a:pt x="13" y="175"/>
                    </a:cubicBezTo>
                    <a:cubicBezTo>
                      <a:pt x="12" y="189"/>
                      <a:pt x="11" y="192"/>
                      <a:pt x="12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3" y="216"/>
                      <a:pt x="12" y="231"/>
                      <a:pt x="15" y="243"/>
                    </a:cubicBezTo>
                    <a:cubicBezTo>
                      <a:pt x="15" y="316"/>
                      <a:pt x="16" y="386"/>
                      <a:pt x="17" y="458"/>
                    </a:cubicBezTo>
                    <a:cubicBezTo>
                      <a:pt x="16" y="511"/>
                      <a:pt x="16" y="511"/>
                      <a:pt x="16" y="511"/>
                    </a:cubicBezTo>
                    <a:cubicBezTo>
                      <a:pt x="17" y="519"/>
                      <a:pt x="16" y="528"/>
                      <a:pt x="17" y="537"/>
                    </a:cubicBezTo>
                    <a:cubicBezTo>
                      <a:pt x="18" y="538"/>
                      <a:pt x="14" y="538"/>
                      <a:pt x="27" y="538"/>
                    </a:cubicBezTo>
                    <a:cubicBezTo>
                      <a:pt x="62" y="538"/>
                      <a:pt x="97" y="538"/>
                      <a:pt x="133" y="539"/>
                    </a:cubicBezTo>
                    <a:cubicBezTo>
                      <a:pt x="150" y="541"/>
                      <a:pt x="151" y="541"/>
                      <a:pt x="169" y="540"/>
                    </a:cubicBezTo>
                    <a:cubicBezTo>
                      <a:pt x="169" y="540"/>
                      <a:pt x="167" y="540"/>
                      <a:pt x="169" y="541"/>
                    </a:cubicBezTo>
                    <a:cubicBezTo>
                      <a:pt x="170" y="539"/>
                      <a:pt x="182" y="540"/>
                      <a:pt x="183" y="539"/>
                    </a:cubicBezTo>
                    <a:cubicBezTo>
                      <a:pt x="210" y="539"/>
                      <a:pt x="234" y="539"/>
                      <a:pt x="262" y="539"/>
                    </a:cubicBezTo>
                    <a:cubicBezTo>
                      <a:pt x="257" y="539"/>
                      <a:pt x="255" y="540"/>
                      <a:pt x="260" y="540"/>
                    </a:cubicBezTo>
                    <a:cubicBezTo>
                      <a:pt x="266" y="539"/>
                      <a:pt x="266" y="539"/>
                      <a:pt x="266" y="539"/>
                    </a:cubicBezTo>
                    <a:cubicBezTo>
                      <a:pt x="267" y="540"/>
                      <a:pt x="267" y="540"/>
                      <a:pt x="267" y="540"/>
                    </a:cubicBezTo>
                    <a:cubicBezTo>
                      <a:pt x="270" y="539"/>
                      <a:pt x="274" y="539"/>
                      <a:pt x="270" y="538"/>
                    </a:cubicBezTo>
                    <a:cubicBezTo>
                      <a:pt x="339" y="537"/>
                      <a:pt x="407" y="540"/>
                      <a:pt x="474" y="539"/>
                    </a:cubicBezTo>
                    <a:cubicBezTo>
                      <a:pt x="490" y="540"/>
                      <a:pt x="512" y="540"/>
                      <a:pt x="530" y="539"/>
                    </a:cubicBezTo>
                    <a:cubicBezTo>
                      <a:pt x="555" y="540"/>
                      <a:pt x="580" y="541"/>
                      <a:pt x="604" y="542"/>
                    </a:cubicBezTo>
                    <a:cubicBezTo>
                      <a:pt x="615" y="541"/>
                      <a:pt x="633" y="544"/>
                      <a:pt x="634" y="539"/>
                    </a:cubicBezTo>
                    <a:cubicBezTo>
                      <a:pt x="635" y="538"/>
                      <a:pt x="634" y="530"/>
                      <a:pt x="634" y="524"/>
                    </a:cubicBezTo>
                    <a:cubicBezTo>
                      <a:pt x="634" y="520"/>
                      <a:pt x="632" y="518"/>
                      <a:pt x="629" y="518"/>
                    </a:cubicBezTo>
                    <a:cubicBezTo>
                      <a:pt x="626" y="520"/>
                      <a:pt x="639" y="508"/>
                      <a:pt x="639" y="533"/>
                    </a:cubicBezTo>
                    <a:cubicBezTo>
                      <a:pt x="641" y="539"/>
                      <a:pt x="638" y="548"/>
                      <a:pt x="629" y="548"/>
                    </a:cubicBezTo>
                    <a:close/>
                    <a:moveTo>
                      <a:pt x="2" y="146"/>
                    </a:moveTo>
                    <a:cubicBezTo>
                      <a:pt x="2" y="147"/>
                      <a:pt x="2" y="149"/>
                      <a:pt x="2" y="150"/>
                    </a:cubicBezTo>
                    <a:cubicBezTo>
                      <a:pt x="2" y="149"/>
                      <a:pt x="2" y="147"/>
                      <a:pt x="2" y="146"/>
                    </a:cubicBezTo>
                    <a:close/>
                    <a:moveTo>
                      <a:pt x="32" y="14"/>
                    </a:move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0" y="14"/>
                    </a:cubicBezTo>
                    <a:cubicBezTo>
                      <a:pt x="31" y="14"/>
                      <a:pt x="32" y="14"/>
                      <a:pt x="32" y="14"/>
                    </a:cubicBezTo>
                    <a:close/>
                    <a:moveTo>
                      <a:pt x="446" y="505"/>
                    </a:moveTo>
                    <a:cubicBezTo>
                      <a:pt x="446" y="506"/>
                      <a:pt x="446" y="506"/>
                      <a:pt x="446" y="506"/>
                    </a:cubicBezTo>
                    <a:cubicBezTo>
                      <a:pt x="447" y="506"/>
                      <a:pt x="446" y="506"/>
                      <a:pt x="446" y="505"/>
                    </a:cubicBezTo>
                    <a:close/>
                    <a:moveTo>
                      <a:pt x="32" y="14"/>
                    </a:moveTo>
                    <a:cubicBezTo>
                      <a:pt x="32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lose/>
                    <a:moveTo>
                      <a:pt x="604" y="511"/>
                    </a:moveTo>
                    <a:cubicBezTo>
                      <a:pt x="605" y="511"/>
                      <a:pt x="606" y="511"/>
                      <a:pt x="606" y="510"/>
                    </a:cubicBezTo>
                    <a:lnTo>
                      <a:pt x="604" y="511"/>
                    </a:lnTo>
                    <a:close/>
                    <a:moveTo>
                      <a:pt x="37" y="378"/>
                    </a:moveTo>
                    <a:cubicBezTo>
                      <a:pt x="37" y="378"/>
                      <a:pt x="37" y="379"/>
                      <a:pt x="37" y="379"/>
                    </a:cubicBezTo>
                    <a:cubicBezTo>
                      <a:pt x="37" y="377"/>
                      <a:pt x="37" y="376"/>
                      <a:pt x="37" y="374"/>
                    </a:cubicBezTo>
                    <a:lnTo>
                      <a:pt x="37" y="378"/>
                    </a:lnTo>
                    <a:close/>
                    <a:moveTo>
                      <a:pt x="613" y="514"/>
                    </a:moveTo>
                    <a:cubicBezTo>
                      <a:pt x="614" y="513"/>
                      <a:pt x="611" y="512"/>
                      <a:pt x="610" y="511"/>
                    </a:cubicBezTo>
                    <a:cubicBezTo>
                      <a:pt x="605" y="513"/>
                      <a:pt x="611" y="513"/>
                      <a:pt x="613" y="514"/>
                    </a:cubicBezTo>
                    <a:close/>
                    <a:moveTo>
                      <a:pt x="454" y="506"/>
                    </a:moveTo>
                    <a:cubicBezTo>
                      <a:pt x="455" y="505"/>
                      <a:pt x="454" y="505"/>
                      <a:pt x="456" y="505"/>
                    </a:cubicBezTo>
                    <a:cubicBezTo>
                      <a:pt x="455" y="504"/>
                      <a:pt x="453" y="505"/>
                      <a:pt x="451" y="505"/>
                    </a:cubicBezTo>
                    <a:cubicBezTo>
                      <a:pt x="451" y="505"/>
                      <a:pt x="453" y="506"/>
                      <a:pt x="454" y="506"/>
                    </a:cubicBezTo>
                    <a:close/>
                    <a:moveTo>
                      <a:pt x="413" y="505"/>
                    </a:moveTo>
                    <a:cubicBezTo>
                      <a:pt x="427" y="504"/>
                      <a:pt x="427" y="504"/>
                      <a:pt x="427" y="504"/>
                    </a:cubicBezTo>
                    <a:cubicBezTo>
                      <a:pt x="422" y="504"/>
                      <a:pt x="413" y="504"/>
                      <a:pt x="413" y="505"/>
                    </a:cubicBezTo>
                    <a:close/>
                    <a:moveTo>
                      <a:pt x="377" y="501"/>
                    </a:moveTo>
                    <a:cubicBezTo>
                      <a:pt x="372" y="501"/>
                      <a:pt x="372" y="502"/>
                      <a:pt x="375" y="502"/>
                    </a:cubicBezTo>
                    <a:cubicBezTo>
                      <a:pt x="376" y="502"/>
                      <a:pt x="377" y="502"/>
                      <a:pt x="377" y="501"/>
                    </a:cubicBezTo>
                    <a:close/>
                    <a:moveTo>
                      <a:pt x="367" y="503"/>
                    </a:moveTo>
                    <a:cubicBezTo>
                      <a:pt x="366" y="503"/>
                      <a:pt x="366" y="503"/>
                      <a:pt x="366" y="503"/>
                    </a:cubicBezTo>
                    <a:cubicBezTo>
                      <a:pt x="366" y="503"/>
                      <a:pt x="366" y="503"/>
                      <a:pt x="367" y="503"/>
                    </a:cubicBezTo>
                    <a:close/>
                    <a:moveTo>
                      <a:pt x="367" y="503"/>
                    </a:moveTo>
                    <a:cubicBezTo>
                      <a:pt x="368" y="504"/>
                      <a:pt x="369" y="504"/>
                      <a:pt x="372" y="504"/>
                    </a:cubicBezTo>
                    <a:cubicBezTo>
                      <a:pt x="373" y="503"/>
                      <a:pt x="368" y="503"/>
                      <a:pt x="367" y="503"/>
                    </a:cubicBezTo>
                    <a:close/>
                    <a:moveTo>
                      <a:pt x="290" y="502"/>
                    </a:moveTo>
                    <a:cubicBezTo>
                      <a:pt x="291" y="501"/>
                      <a:pt x="284" y="502"/>
                      <a:pt x="281" y="502"/>
                    </a:cubicBezTo>
                    <a:cubicBezTo>
                      <a:pt x="283" y="503"/>
                      <a:pt x="288" y="502"/>
                      <a:pt x="290" y="502"/>
                    </a:cubicBezTo>
                    <a:close/>
                    <a:moveTo>
                      <a:pt x="251" y="503"/>
                    </a:moveTo>
                    <a:cubicBezTo>
                      <a:pt x="250" y="502"/>
                      <a:pt x="250" y="502"/>
                      <a:pt x="250" y="502"/>
                    </a:cubicBezTo>
                    <a:cubicBezTo>
                      <a:pt x="248" y="502"/>
                      <a:pt x="246" y="503"/>
                      <a:pt x="248" y="503"/>
                    </a:cubicBezTo>
                    <a:cubicBezTo>
                      <a:pt x="249" y="503"/>
                      <a:pt x="250" y="503"/>
                      <a:pt x="251" y="503"/>
                    </a:cubicBezTo>
                    <a:close/>
                    <a:moveTo>
                      <a:pt x="49" y="20"/>
                    </a:move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4"/>
                      <a:pt x="50" y="24"/>
                      <a:pt x="50" y="24"/>
                    </a:cubicBezTo>
                    <a:lnTo>
                      <a:pt x="49" y="20"/>
                    </a:lnTo>
                    <a:close/>
                    <a:moveTo>
                      <a:pt x="0" y="274"/>
                    </a:moveTo>
                    <a:cubicBezTo>
                      <a:pt x="1" y="274"/>
                      <a:pt x="2" y="275"/>
                      <a:pt x="1" y="271"/>
                    </a:cubicBezTo>
                    <a:cubicBezTo>
                      <a:pt x="1" y="276"/>
                      <a:pt x="0" y="271"/>
                      <a:pt x="0" y="274"/>
                    </a:cubicBezTo>
                    <a:close/>
                    <a:moveTo>
                      <a:pt x="5" y="434"/>
                    </a:moveTo>
                    <a:cubicBezTo>
                      <a:pt x="5" y="436"/>
                      <a:pt x="5" y="436"/>
                      <a:pt x="5" y="436"/>
                    </a:cubicBezTo>
                    <a:cubicBezTo>
                      <a:pt x="6" y="435"/>
                      <a:pt x="6" y="435"/>
                      <a:pt x="6" y="435"/>
                    </a:cubicBezTo>
                    <a:lnTo>
                      <a:pt x="5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772C432-FACC-64CD-32B1-EC20EAED8819}"/>
              </a:ext>
            </a:extLst>
          </p:cNvPr>
          <p:cNvSpPr txBox="1"/>
          <p:nvPr/>
        </p:nvSpPr>
        <p:spPr>
          <a:xfrm>
            <a:off x="3643820" y="3144228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Inflation!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BF5A5-55C2-8745-097B-CDFCC1A1B1D6}"/>
              </a:ext>
            </a:extLst>
          </p:cNvPr>
          <p:cNvSpPr txBox="1"/>
          <p:nvPr/>
        </p:nvSpPr>
        <p:spPr>
          <a:xfrm>
            <a:off x="621696" y="971101"/>
            <a:ext cx="2403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Worker Shortage?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646E75F-2944-0FFB-3F18-883915AC30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4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DB1D-FBF4-0BB2-6C1A-77F77AD75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8CFFC5C-FD11-4B9A-76F2-4B82259AB008}"/>
              </a:ext>
            </a:extLst>
          </p:cNvPr>
          <p:cNvSpPr txBox="1">
            <a:spLocks/>
          </p:cNvSpPr>
          <p:nvPr/>
        </p:nvSpPr>
        <p:spPr>
          <a:xfrm>
            <a:off x="533400" y="218700"/>
            <a:ext cx="8077200" cy="6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en-US" sz="3600" kern="0" dirty="0"/>
              <a:t>First Year Increases by Region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AC7686-D9F8-67F0-96B9-2E8E28FA21E6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920740"/>
              </p:ext>
            </p:extLst>
          </p:nvPr>
        </p:nvGraphicFramePr>
        <p:xfrm>
          <a:off x="1828800" y="1295400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9755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76E3-5E7D-DD13-730A-AFF2E186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699C7D-226C-EBEA-0B93-5646B9D170F4}"/>
              </a:ext>
            </a:extLst>
          </p:cNvPr>
          <p:cNvSpPr txBox="1">
            <a:spLocks/>
          </p:cNvSpPr>
          <p:nvPr/>
        </p:nvSpPr>
        <p:spPr>
          <a:xfrm>
            <a:off x="533400" y="218700"/>
            <a:ext cx="8077200" cy="6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en-US" sz="3600" kern="0" dirty="0"/>
              <a:t>First Year Increases by Region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70F6D4-48F7-E3DF-381A-B69B9C4FA38D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581664"/>
              </p:ext>
            </p:extLst>
          </p:nvPr>
        </p:nvGraphicFramePr>
        <p:xfrm>
          <a:off x="1981200" y="1375318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2301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59CB8B5-4DB9-4B65-AE17-A021E5DC1370}"/>
              </a:ext>
            </a:extLst>
          </p:cNvPr>
          <p:cNvGrpSpPr/>
          <p:nvPr/>
        </p:nvGrpSpPr>
        <p:grpSpPr>
          <a:xfrm>
            <a:off x="708286" y="1109050"/>
            <a:ext cx="4572000" cy="2743200"/>
            <a:chOff x="0" y="0"/>
            <a:chExt cx="4572000" cy="2743200"/>
          </a:xfrm>
        </p:grpSpPr>
        <mc:AlternateContent xmlns:mc="http://schemas.openxmlformats.org/markup-compatibility/2006" xmlns:cx4="http://schemas.microsoft.com/office/drawing/2016/5/10/chartex">
          <mc:Choice Requires="cx4">
            <p:graphicFrame>
              <p:nvGraphicFramePr>
                <p:cNvPr id="29" name="Chart 28">
                  <a:extLst>
                    <a:ext uri="{FF2B5EF4-FFF2-40B4-BE49-F238E27FC236}">
                      <a16:creationId xmlns:a16="http://schemas.microsoft.com/office/drawing/2014/main" id="{47402BC4-FDB1-1456-C706-8A48731EB21E}"/>
                    </a:ext>
                  </a:extLst>
                </p:cNvPr>
                <p:cNvGraphicFramePr/>
                <p:nvPr/>
              </p:nvGraphicFramePr>
              <p:xfrm>
                <a:off x="0" y="0"/>
                <a:ext cx="4572000" cy="274320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29" name="Chart 28">
                  <a:extLst>
                    <a:ext uri="{FF2B5EF4-FFF2-40B4-BE49-F238E27FC236}">
                      <a16:creationId xmlns:a16="http://schemas.microsoft.com/office/drawing/2014/main" id="{47402BC4-FDB1-1456-C706-8A48731EB21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8286" y="1109050"/>
                  <a:ext cx="4572000" cy="27432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39D25430-D0A2-6BF0-DD8A-D8EB4D739617}"/>
                </a:ext>
              </a:extLst>
            </p:cNvPr>
            <p:cNvSpPr txBox="1"/>
            <p:nvPr/>
          </p:nvSpPr>
          <p:spPr>
            <a:xfrm>
              <a:off x="466725" y="1095375"/>
              <a:ext cx="546945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rgbClr val="000000"/>
                  </a:solidFill>
                  <a:latin typeface="Calibri"/>
                  <a:cs typeface="Calibri"/>
                </a:rPr>
                <a:t>5.0%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62D1B00F-F729-2F19-06A3-6E9760563810}"/>
                </a:ext>
              </a:extLst>
            </p:cNvPr>
            <p:cNvSpPr txBox="1"/>
            <p:nvPr/>
          </p:nvSpPr>
          <p:spPr>
            <a:xfrm>
              <a:off x="676275" y="419100"/>
              <a:ext cx="546945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chemeClr val="bg1"/>
                  </a:solidFill>
                  <a:latin typeface="Calibri"/>
                  <a:cs typeface="Calibri"/>
                </a:rPr>
                <a:t>5.4%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19">
              <a:extLst>
                <a:ext uri="{FF2B5EF4-FFF2-40B4-BE49-F238E27FC236}">
                  <a16:creationId xmlns:a16="http://schemas.microsoft.com/office/drawing/2014/main" id="{F693D9EA-0E0B-E5C0-6164-DB6A0E70B9E9}"/>
                </a:ext>
              </a:extLst>
            </p:cNvPr>
            <p:cNvSpPr txBox="1"/>
            <p:nvPr/>
          </p:nvSpPr>
          <p:spPr>
            <a:xfrm>
              <a:off x="1457325" y="647700"/>
              <a:ext cx="546945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5.0%</a:t>
              </a:r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1FD0633D-B8FC-A751-67CE-5C3A3B754D34}"/>
                </a:ext>
              </a:extLst>
            </p:cNvPr>
            <p:cNvSpPr txBox="1"/>
            <p:nvPr/>
          </p:nvSpPr>
          <p:spPr>
            <a:xfrm>
              <a:off x="2181225" y="1076325"/>
              <a:ext cx="546945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rgbClr val="000000"/>
                  </a:solidFill>
                  <a:latin typeface="Calibri"/>
                  <a:cs typeface="Calibri"/>
                </a:rPr>
                <a:t>5.1%</a:t>
              </a:r>
              <a:endParaRPr lang="en-US" sz="1400" b="1" dirty="0"/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242253A2-9360-9616-744D-EA656B7F575B}"/>
                </a:ext>
              </a:extLst>
            </p:cNvPr>
            <p:cNvSpPr txBox="1"/>
            <p:nvPr/>
          </p:nvSpPr>
          <p:spPr>
            <a:xfrm>
              <a:off x="3114675" y="971550"/>
              <a:ext cx="546945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4.5%</a:t>
              </a:r>
              <a:endParaRPr lang="en-U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Box 22">
              <a:extLst>
                <a:ext uri="{FF2B5EF4-FFF2-40B4-BE49-F238E27FC236}">
                  <a16:creationId xmlns:a16="http://schemas.microsoft.com/office/drawing/2014/main" id="{E436048A-2FA9-7F2E-9845-1AE3B4CD719B}"/>
                </a:ext>
              </a:extLst>
            </p:cNvPr>
            <p:cNvSpPr txBox="1"/>
            <p:nvPr/>
          </p:nvSpPr>
          <p:spPr>
            <a:xfrm>
              <a:off x="2854679" y="1728308"/>
              <a:ext cx="546945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chemeClr val="bg1"/>
                  </a:solidFill>
                  <a:latin typeface="Calibri"/>
                  <a:cs typeface="Calibri"/>
                </a:rPr>
                <a:t>5.1%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98C3425C-BC88-6C0D-0CD8-E0EF0F299F18}"/>
                </a:ext>
              </a:extLst>
            </p:cNvPr>
            <p:cNvSpPr txBox="1"/>
            <p:nvPr/>
          </p:nvSpPr>
          <p:spPr>
            <a:xfrm>
              <a:off x="3676689" y="691220"/>
              <a:ext cx="546945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rgbClr val="000000"/>
                  </a:solidFill>
                  <a:latin typeface="Calibri"/>
                  <a:cs typeface="Calibri"/>
                </a:rPr>
                <a:t>4.3%</a:t>
              </a:r>
              <a:endParaRPr lang="en-US" sz="1400" b="1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533400" y="218700"/>
            <a:ext cx="8077200" cy="6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en-US" sz="3600" kern="0" dirty="0"/>
              <a:t>First Year Increases by Region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F4929D5-EC97-49DB-A9E6-D159E38707D9}"/>
              </a:ext>
            </a:extLst>
          </p:cNvPr>
          <p:cNvGrpSpPr/>
          <p:nvPr/>
        </p:nvGrpSpPr>
        <p:grpSpPr>
          <a:xfrm>
            <a:off x="3863714" y="3852250"/>
            <a:ext cx="4572000" cy="2743200"/>
            <a:chOff x="0" y="0"/>
            <a:chExt cx="4572000" cy="2743200"/>
          </a:xfrm>
        </p:grpSpPr>
        <mc:AlternateContent xmlns:mc="http://schemas.openxmlformats.org/markup-compatibility/2006" xmlns:cx4="http://schemas.microsoft.com/office/drawing/2016/5/10/chartex">
          <mc:Choice Requires="cx4">
            <p:graphicFrame>
              <p:nvGraphicFramePr>
                <p:cNvPr id="3" name="Chart 2">
                  <a:extLst>
                    <a:ext uri="{FF2B5EF4-FFF2-40B4-BE49-F238E27FC236}">
                      <a16:creationId xmlns:a16="http://schemas.microsoft.com/office/drawing/2014/main" id="{3689F4CE-259C-9FC0-2EDE-B693EDF88952}"/>
                    </a:ext>
                  </a:extLst>
                </p:cNvPr>
                <p:cNvGraphicFramePr/>
                <p:nvPr/>
              </p:nvGraphicFramePr>
              <p:xfrm>
                <a:off x="0" y="0"/>
                <a:ext cx="4572000" cy="274320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5"/>
                </a:graphicData>
              </a:graphic>
            </p:graphicFrame>
          </mc:Choice>
          <mc:Fallback xmlns="">
            <p:pic>
              <p:nvPicPr>
                <p:cNvPr id="3" name="Chart 2">
                  <a:extLst>
                    <a:ext uri="{FF2B5EF4-FFF2-40B4-BE49-F238E27FC236}">
                      <a16:creationId xmlns:a16="http://schemas.microsoft.com/office/drawing/2014/main" id="{3689F4CE-259C-9FC0-2EDE-B693EDF8895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63714" y="3852250"/>
                  <a:ext cx="4572000" cy="27432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3A33CA4E-3604-BC23-9090-0C6DFD748DE1}"/>
                </a:ext>
              </a:extLst>
            </p:cNvPr>
            <p:cNvSpPr txBox="1"/>
            <p:nvPr/>
          </p:nvSpPr>
          <p:spPr>
            <a:xfrm>
              <a:off x="457200" y="1181100"/>
              <a:ext cx="598241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latin typeface="Calibri"/>
                  <a:cs typeface="Calibri"/>
                </a:rPr>
                <a:t>$4.53</a:t>
              </a:r>
              <a:endParaRPr lang="en-US" sz="1400" b="1" dirty="0"/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70B0935B-044C-B307-9ACD-540D45E025F3}"/>
                </a:ext>
              </a:extLst>
            </p:cNvPr>
            <p:cNvSpPr txBox="1"/>
            <p:nvPr/>
          </p:nvSpPr>
          <p:spPr>
            <a:xfrm>
              <a:off x="592384" y="332870"/>
              <a:ext cx="598241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chemeClr val="bg1"/>
                  </a:solidFill>
                  <a:latin typeface="Calibri"/>
                  <a:cs typeface="Calibri"/>
                </a:rPr>
                <a:t>$3.29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0FEFE060-2590-A872-28D7-443F5FE1B419}"/>
                </a:ext>
              </a:extLst>
            </p:cNvPr>
            <p:cNvSpPr txBox="1"/>
            <p:nvPr/>
          </p:nvSpPr>
          <p:spPr>
            <a:xfrm>
              <a:off x="1552575" y="542925"/>
              <a:ext cx="598241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rgbClr val="000000"/>
                  </a:solidFill>
                  <a:latin typeface="Calibri"/>
                  <a:cs typeface="Calibri"/>
                </a:rPr>
                <a:t>$2.68</a:t>
              </a:r>
              <a:endParaRPr lang="en-US" sz="1400" b="1" dirty="0"/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14268F05-6F8C-B0B0-807E-27C218690E29}"/>
                </a:ext>
              </a:extLst>
            </p:cNvPr>
            <p:cNvSpPr txBox="1"/>
            <p:nvPr/>
          </p:nvSpPr>
          <p:spPr>
            <a:xfrm>
              <a:off x="2200275" y="1047750"/>
              <a:ext cx="598241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rgbClr val="000000"/>
                  </a:solidFill>
                  <a:latin typeface="Calibri"/>
                  <a:cs typeface="Calibri"/>
                </a:rPr>
                <a:t>$3.11</a:t>
              </a:r>
              <a:endParaRPr lang="en-US" sz="1400" b="1" dirty="0"/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6C2EEFC4-1FC8-C676-CACC-FC0AA8EBF0D0}"/>
                </a:ext>
              </a:extLst>
            </p:cNvPr>
            <p:cNvSpPr txBox="1"/>
            <p:nvPr/>
          </p:nvSpPr>
          <p:spPr>
            <a:xfrm>
              <a:off x="3048000" y="962025"/>
              <a:ext cx="598241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chemeClr val="bg1"/>
                  </a:solidFill>
                  <a:latin typeface="Calibri"/>
                  <a:cs typeface="Calibri"/>
                </a:rPr>
                <a:t>$3.11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3153CD3-335D-6685-D524-6E02DCF60F95}"/>
                </a:ext>
              </a:extLst>
            </p:cNvPr>
            <p:cNvSpPr txBox="1"/>
            <p:nvPr/>
          </p:nvSpPr>
          <p:spPr>
            <a:xfrm>
              <a:off x="2647950" y="1743075"/>
              <a:ext cx="598241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rgbClr val="000000"/>
                  </a:solidFill>
                  <a:latin typeface="Calibri"/>
                  <a:cs typeface="Calibri"/>
                </a:rPr>
                <a:t>$2.34</a:t>
              </a:r>
              <a:endParaRPr lang="en-US" sz="1400" b="1" dirty="0"/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27DE85DB-C53D-861C-EF46-CCC502FA58EC}"/>
                </a:ext>
              </a:extLst>
            </p:cNvPr>
            <p:cNvSpPr txBox="1"/>
            <p:nvPr/>
          </p:nvSpPr>
          <p:spPr>
            <a:xfrm>
              <a:off x="3742231" y="653844"/>
              <a:ext cx="598241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0" u="none" strike="noStrike" dirty="0">
                  <a:solidFill>
                    <a:srgbClr val="000000"/>
                  </a:solidFill>
                  <a:latin typeface="Calibri"/>
                  <a:cs typeface="Calibri"/>
                </a:rPr>
                <a:t>$3.15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554704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5169C-7066-2AB7-18D2-F5DB39601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3CCD830-569F-462B-8C66-4F88DA152F02}"/>
              </a:ext>
            </a:extLst>
          </p:cNvPr>
          <p:cNvSpPr txBox="1">
            <a:spLocks/>
          </p:cNvSpPr>
          <p:nvPr/>
        </p:nvSpPr>
        <p:spPr>
          <a:xfrm>
            <a:off x="533400" y="218700"/>
            <a:ext cx="8077200" cy="6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en-US" sz="3600" kern="0" dirty="0"/>
              <a:t>Average Total Package Rate by Region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95011-89A3-5BB3-274D-1A069B684F82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1828799" y="1600200"/>
          <a:ext cx="548640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2036B0BE-70BE-17EE-B9FE-83A9A01A2DB7}"/>
              </a:ext>
            </a:extLst>
          </p:cNvPr>
          <p:cNvSpPr/>
          <p:nvPr/>
        </p:nvSpPr>
        <p:spPr>
          <a:xfrm>
            <a:off x="6248400" y="1828800"/>
            <a:ext cx="627588" cy="3048000"/>
          </a:xfrm>
          <a:prstGeom prst="rightBrace">
            <a:avLst>
              <a:gd name="adj1" fmla="val 8333"/>
              <a:gd name="adj2" fmla="val 495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E4D77-3C0D-3827-5184-A4EE55E968F4}"/>
              </a:ext>
            </a:extLst>
          </p:cNvPr>
          <p:cNvSpPr txBox="1"/>
          <p:nvPr/>
        </p:nvSpPr>
        <p:spPr>
          <a:xfrm>
            <a:off x="7034426" y="3011269"/>
            <a:ext cx="990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$28.17</a:t>
            </a:r>
          </a:p>
          <a:p>
            <a:pPr algn="ctr"/>
            <a:r>
              <a:rPr lang="en-US" dirty="0"/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29126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2FA99-481F-CD01-B8BC-7709B5ADB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50AB68-E3F0-4BD7-27EC-B14F9EBC8E07}"/>
              </a:ext>
            </a:extLst>
          </p:cNvPr>
          <p:cNvSpPr txBox="1">
            <a:spLocks/>
          </p:cNvSpPr>
          <p:nvPr/>
        </p:nvSpPr>
        <p:spPr>
          <a:xfrm>
            <a:off x="533400" y="218700"/>
            <a:ext cx="8077200" cy="6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en-US" sz="3600" kern="0" dirty="0"/>
              <a:t>Allocation of Total Package by Craft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89379E-1B2A-F779-652D-E306E1972153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605544"/>
              </p:ext>
            </p:extLst>
          </p:nvPr>
        </p:nvGraphicFramePr>
        <p:xfrm>
          <a:off x="990600" y="1142740"/>
          <a:ext cx="548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7F56A37A-8BB5-06BD-5E6C-9461C08C0CF2}"/>
              </a:ext>
            </a:extLst>
          </p:cNvPr>
          <p:cNvSpPr/>
          <p:nvPr/>
        </p:nvSpPr>
        <p:spPr>
          <a:xfrm rot="5400000">
            <a:off x="3777006" y="337796"/>
            <a:ext cx="446986" cy="571499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5485EE-4E11-228D-4DB7-F34A6B51EF9A}"/>
              </a:ext>
            </a:extLst>
          </p:cNvPr>
          <p:cNvSpPr/>
          <p:nvPr/>
        </p:nvSpPr>
        <p:spPr>
          <a:xfrm rot="5400000">
            <a:off x="3783291" y="1328394"/>
            <a:ext cx="446986" cy="571499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262BC-9A1C-02C0-47B9-6BCB1C759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8D7805-9876-40C0-A184-8E8F067651BE}"/>
              </a:ext>
            </a:extLst>
          </p:cNvPr>
          <p:cNvGraphicFramePr>
            <a:graphicFrameLocks/>
          </p:cNvGraphicFramePr>
          <p:nvPr/>
        </p:nvGraphicFramePr>
        <p:xfrm>
          <a:off x="685138" y="990601"/>
          <a:ext cx="777372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62A67187-8CAE-D001-45CB-2DA002A21AE7}"/>
              </a:ext>
            </a:extLst>
          </p:cNvPr>
          <p:cNvSpPr txBox="1">
            <a:spLocks/>
          </p:cNvSpPr>
          <p:nvPr/>
        </p:nvSpPr>
        <p:spPr>
          <a:xfrm>
            <a:off x="533400" y="218700"/>
            <a:ext cx="8077200" cy="6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en-US" sz="3600" kern="0" dirty="0"/>
              <a:t>Total Package Increase Trend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18CD28-CF58-4E89-A5D0-95C08662554D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77F0F64-52DA-59AD-0DAE-5C7CCA7E4403}"/>
              </a:ext>
            </a:extLst>
          </p:cNvPr>
          <p:cNvSpPr/>
          <p:nvPr/>
        </p:nvSpPr>
        <p:spPr>
          <a:xfrm>
            <a:off x="1571339" y="3009900"/>
            <a:ext cx="914400" cy="2003047"/>
          </a:xfrm>
          <a:prstGeom prst="ellips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4301B0-7B00-0B79-11E2-8613FA22D619}"/>
              </a:ext>
            </a:extLst>
          </p:cNvPr>
          <p:cNvSpPr/>
          <p:nvPr/>
        </p:nvSpPr>
        <p:spPr>
          <a:xfrm>
            <a:off x="1686742" y="203129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BA75A-8F7B-66D8-D450-83259AA2DE1B}"/>
              </a:ext>
            </a:extLst>
          </p:cNvPr>
          <p:cNvSpPr/>
          <p:nvPr/>
        </p:nvSpPr>
        <p:spPr>
          <a:xfrm>
            <a:off x="3802180" y="184079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574595-1BEF-65F3-C85D-3F984237F37F}"/>
              </a:ext>
            </a:extLst>
          </p:cNvPr>
          <p:cNvSpPr/>
          <p:nvPr/>
        </p:nvSpPr>
        <p:spPr>
          <a:xfrm>
            <a:off x="3596206" y="2819400"/>
            <a:ext cx="914400" cy="3158555"/>
          </a:xfrm>
          <a:prstGeom prst="ellips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89607-DEEA-862D-1F92-E15112FEFB35}"/>
              </a:ext>
            </a:extLst>
          </p:cNvPr>
          <p:cNvSpPr/>
          <p:nvPr/>
        </p:nvSpPr>
        <p:spPr>
          <a:xfrm>
            <a:off x="5512674" y="249295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8F7960-D449-0354-79E6-20D15A7672AF}"/>
              </a:ext>
            </a:extLst>
          </p:cNvPr>
          <p:cNvSpPr/>
          <p:nvPr/>
        </p:nvSpPr>
        <p:spPr>
          <a:xfrm>
            <a:off x="5354057" y="3540374"/>
            <a:ext cx="779994" cy="2149929"/>
          </a:xfrm>
          <a:prstGeom prst="ellips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B1B6AA-8958-DA8F-630C-9EC7C7D2E75C}"/>
              </a:ext>
            </a:extLst>
          </p:cNvPr>
          <p:cNvSpPr/>
          <p:nvPr/>
        </p:nvSpPr>
        <p:spPr>
          <a:xfrm>
            <a:off x="6556105" y="282811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47663C-2619-D76E-DFBF-B78D218EB76D}"/>
              </a:ext>
            </a:extLst>
          </p:cNvPr>
          <p:cNvSpPr/>
          <p:nvPr/>
        </p:nvSpPr>
        <p:spPr>
          <a:xfrm>
            <a:off x="6556105" y="3726135"/>
            <a:ext cx="758432" cy="1447800"/>
          </a:xfrm>
          <a:prstGeom prst="ellips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FA7650-8764-D00F-327C-D0F690A74300}"/>
              </a:ext>
            </a:extLst>
          </p:cNvPr>
          <p:cNvSpPr/>
          <p:nvPr/>
        </p:nvSpPr>
        <p:spPr>
          <a:xfrm>
            <a:off x="7540244" y="73947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3ACC77-75C9-69BD-AA00-94307C9818DA}"/>
              </a:ext>
            </a:extLst>
          </p:cNvPr>
          <p:cNvSpPr/>
          <p:nvPr/>
        </p:nvSpPr>
        <p:spPr>
          <a:xfrm>
            <a:off x="7290104" y="1553767"/>
            <a:ext cx="676016" cy="3003878"/>
          </a:xfrm>
          <a:prstGeom prst="ellips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6" grpId="0" animBg="1"/>
      <p:bldP spid="17" grpId="0"/>
      <p:bldP spid="13" grpId="0" animBg="1"/>
      <p:bldP spid="18" grpId="0"/>
      <p:bldP spid="14" grpId="0" animBg="1"/>
      <p:bldP spid="3" grpId="0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DCCC9-9817-8062-E4FC-75142609C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53668F3-C397-6BC7-A51F-325B2307A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022068"/>
              </p:ext>
            </p:extLst>
          </p:nvPr>
        </p:nvGraphicFramePr>
        <p:xfrm>
          <a:off x="685138" y="990601"/>
          <a:ext cx="777372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5B450B4F-5189-97F8-7C9F-434B304A988A}"/>
              </a:ext>
            </a:extLst>
          </p:cNvPr>
          <p:cNvSpPr txBox="1">
            <a:spLocks/>
          </p:cNvSpPr>
          <p:nvPr/>
        </p:nvSpPr>
        <p:spPr>
          <a:xfrm>
            <a:off x="533400" y="218700"/>
            <a:ext cx="8077200" cy="6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en-US" sz="3600" kern="0" dirty="0"/>
              <a:t>Total Package Increase Trend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E1DCD7-86AF-264F-E611-6E1FD8EC0CAC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6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E20B5-7F95-AFF5-EF08-59EB6B72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F263-0E1F-A568-F552-B28A925B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75" y="324963"/>
            <a:ext cx="8077200" cy="8382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0B7A6-F49A-EC19-4281-24EF8F2F2169}"/>
              </a:ext>
            </a:extLst>
          </p:cNvPr>
          <p:cNvSpPr txBox="1"/>
          <p:nvPr/>
        </p:nvSpPr>
        <p:spPr>
          <a:xfrm>
            <a:off x="181699" y="3131268"/>
            <a:ext cx="3428999" cy="249299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Key Business Knowledge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 broad overview of useful information for association execs, union officials, and contractors in the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construction industry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44CD43-1C00-972A-9DED-0B273F8A9E3D}"/>
              </a:ext>
            </a:extLst>
          </p:cNvPr>
          <p:cNvCxnSpPr/>
          <p:nvPr/>
        </p:nvCxnSpPr>
        <p:spPr>
          <a:xfrm>
            <a:off x="568276" y="1163163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C79BA8-B082-1BA4-7C82-3B69608B0C18}"/>
              </a:ext>
            </a:extLst>
          </p:cNvPr>
          <p:cNvSpPr txBox="1"/>
          <p:nvPr/>
        </p:nvSpPr>
        <p:spPr>
          <a:xfrm>
            <a:off x="3352800" y="3142263"/>
            <a:ext cx="3124200" cy="249299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Conundrum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Competing interests provide the opportunity for renewed listening, deeper understanding, and joint  problem solving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254CC-532E-7461-9C6A-561C2F894C4F}"/>
              </a:ext>
            </a:extLst>
          </p:cNvPr>
          <p:cNvSpPr txBox="1"/>
          <p:nvPr/>
        </p:nvSpPr>
        <p:spPr>
          <a:xfrm>
            <a:off x="6476214" y="3142262"/>
            <a:ext cx="2590800" cy="276998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Dollars and “Sense”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Making “sense” of the dollars and cents in settlements in the union sector of the construction industry</a:t>
            </a:r>
          </a:p>
          <a:p>
            <a:pPr lvl="1"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359C9D-05A9-F920-A695-210EE3C1280A}"/>
              </a:ext>
            </a:extLst>
          </p:cNvPr>
          <p:cNvGrpSpPr/>
          <p:nvPr/>
        </p:nvGrpSpPr>
        <p:grpSpPr>
          <a:xfrm>
            <a:off x="1219200" y="1600200"/>
            <a:ext cx="1354000" cy="1354000"/>
            <a:chOff x="1524000" y="1922600"/>
            <a:chExt cx="1354000" cy="1354000"/>
          </a:xfrm>
        </p:grpSpPr>
        <p:sp>
          <p:nvSpPr>
            <p:cNvPr id="8" name="Donut 3">
              <a:extLst>
                <a:ext uri="{FF2B5EF4-FFF2-40B4-BE49-F238E27FC236}">
                  <a16:creationId xmlns:a16="http://schemas.microsoft.com/office/drawing/2014/main" id="{60344182-6F82-DB93-B2DB-769BE77021EC}"/>
                </a:ext>
              </a:extLst>
            </p:cNvPr>
            <p:cNvSpPr/>
            <p:nvPr/>
          </p:nvSpPr>
          <p:spPr>
            <a:xfrm>
              <a:off x="1524000" y="1922600"/>
              <a:ext cx="1354000" cy="1354000"/>
            </a:xfrm>
            <a:prstGeom prst="donut">
              <a:avLst>
                <a:gd name="adj" fmla="val 11541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101600" dir="10800000" algn="r" rotWithShape="0">
                <a:srgbClr val="195C92">
                  <a:alpha val="48133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EB2C68-6800-C604-C9E4-3F73794C871D}"/>
                </a:ext>
              </a:extLst>
            </p:cNvPr>
            <p:cNvSpPr txBox="1"/>
            <p:nvPr/>
          </p:nvSpPr>
          <p:spPr>
            <a:xfrm>
              <a:off x="1873025" y="2045602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UTURA MEDIUM" panose="020B0602020204020303" pitchFamily="34" charset="-79"/>
                  <a:cs typeface="FUTURA MEDIUM" panose="020B0602020204020303" pitchFamily="34" charset="-79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32E4F4-2351-A5D4-981C-9E00D9768AE9}"/>
              </a:ext>
            </a:extLst>
          </p:cNvPr>
          <p:cNvGrpSpPr/>
          <p:nvPr/>
        </p:nvGrpSpPr>
        <p:grpSpPr>
          <a:xfrm>
            <a:off x="7010400" y="1600200"/>
            <a:ext cx="1354000" cy="1354000"/>
            <a:chOff x="1524000" y="1922600"/>
            <a:chExt cx="1354000" cy="1354000"/>
          </a:xfrm>
        </p:grpSpPr>
        <p:sp>
          <p:nvSpPr>
            <p:cNvPr id="17" name="Donut 3">
              <a:extLst>
                <a:ext uri="{FF2B5EF4-FFF2-40B4-BE49-F238E27FC236}">
                  <a16:creationId xmlns:a16="http://schemas.microsoft.com/office/drawing/2014/main" id="{90D403E4-5162-368D-9E80-107274A7D97A}"/>
                </a:ext>
              </a:extLst>
            </p:cNvPr>
            <p:cNvSpPr/>
            <p:nvPr/>
          </p:nvSpPr>
          <p:spPr>
            <a:xfrm>
              <a:off x="1524000" y="1922600"/>
              <a:ext cx="1354000" cy="1354000"/>
            </a:xfrm>
            <a:prstGeom prst="donut">
              <a:avLst>
                <a:gd name="adj" fmla="val 11541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101600" dir="10800000" algn="r" rotWithShape="0">
                <a:srgbClr val="195C92">
                  <a:alpha val="48133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2AF18-571F-1987-2916-56F5D2F87295}"/>
                </a:ext>
              </a:extLst>
            </p:cNvPr>
            <p:cNvSpPr txBox="1"/>
            <p:nvPr/>
          </p:nvSpPr>
          <p:spPr>
            <a:xfrm>
              <a:off x="1873025" y="2045602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UTURA MEDIUM" panose="020B0602020204020303" pitchFamily="34" charset="-79"/>
                  <a:cs typeface="FUTURA MEDIUM" panose="020B0602020204020303" pitchFamily="34" charset="-79"/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DCEC28-C1CA-C30F-9A09-77C28310657E}"/>
              </a:ext>
            </a:extLst>
          </p:cNvPr>
          <p:cNvGrpSpPr/>
          <p:nvPr/>
        </p:nvGrpSpPr>
        <p:grpSpPr>
          <a:xfrm>
            <a:off x="4114800" y="1600200"/>
            <a:ext cx="1354000" cy="1354000"/>
            <a:chOff x="1524000" y="1922600"/>
            <a:chExt cx="1354000" cy="1354000"/>
          </a:xfrm>
        </p:grpSpPr>
        <p:sp>
          <p:nvSpPr>
            <p:cNvPr id="20" name="Donut 3">
              <a:extLst>
                <a:ext uri="{FF2B5EF4-FFF2-40B4-BE49-F238E27FC236}">
                  <a16:creationId xmlns:a16="http://schemas.microsoft.com/office/drawing/2014/main" id="{A4B3A5E6-E418-65E3-E75F-17AADB7FC736}"/>
                </a:ext>
              </a:extLst>
            </p:cNvPr>
            <p:cNvSpPr/>
            <p:nvPr/>
          </p:nvSpPr>
          <p:spPr>
            <a:xfrm>
              <a:off x="1524000" y="1922600"/>
              <a:ext cx="1354000" cy="1354000"/>
            </a:xfrm>
            <a:prstGeom prst="donut">
              <a:avLst>
                <a:gd name="adj" fmla="val 11541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101600" dir="10800000" algn="r" rotWithShape="0">
                <a:srgbClr val="195C92">
                  <a:alpha val="48133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28E91C-35F1-71B3-E6E3-EAB81108A553}"/>
                </a:ext>
              </a:extLst>
            </p:cNvPr>
            <p:cNvSpPr txBox="1"/>
            <p:nvPr/>
          </p:nvSpPr>
          <p:spPr>
            <a:xfrm>
              <a:off x="1873025" y="2045602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UTURA MEDIUM" panose="020B0602020204020303" pitchFamily="34" charset="-79"/>
                  <a:cs typeface="FUTURA MEDIUM" panose="020B0602020204020303" pitchFamily="34" charset="-79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486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4625" y="364669"/>
            <a:ext cx="8077200" cy="6613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algn="ctr"/>
            <a:r>
              <a:rPr lang="en-US" sz="4800" b="1" kern="0" dirty="0">
                <a:solidFill>
                  <a:schemeClr val="tx1"/>
                </a:solidFill>
              </a:rPr>
              <a:t>CLRC Products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0425" y="1500757"/>
            <a:ext cx="7391400" cy="4743098"/>
          </a:xfrm>
        </p:spPr>
        <p:txBody>
          <a:bodyPr/>
          <a:lstStyle/>
          <a:p>
            <a:pPr marL="38100" indent="0" algn="l">
              <a:buNone/>
            </a:pPr>
            <a:r>
              <a:rPr lang="en-US" dirty="0"/>
              <a:t>Market Share</a:t>
            </a:r>
          </a:p>
          <a:p>
            <a:pPr marL="38100" indent="0" algn="l">
              <a:buNone/>
            </a:pPr>
            <a:endParaRPr lang="en-US" sz="1200" dirty="0"/>
          </a:p>
          <a:p>
            <a:pPr marL="38100" indent="0" algn="l">
              <a:buNone/>
            </a:pPr>
            <a:r>
              <a:rPr lang="en-US" dirty="0"/>
              <a:t>Union-Nonunion Wage &amp; Fringe Comparison</a:t>
            </a:r>
          </a:p>
          <a:p>
            <a:pPr marL="38100" indent="0" algn="l">
              <a:buNone/>
            </a:pPr>
            <a:endParaRPr lang="en-US" sz="1200" dirty="0"/>
          </a:p>
          <a:p>
            <a:pPr marL="38100" indent="0" algn="l">
              <a:buNone/>
            </a:pPr>
            <a:r>
              <a:rPr lang="en-US" dirty="0"/>
              <a:t>Benchmark Analysis</a:t>
            </a:r>
          </a:p>
          <a:p>
            <a:pPr marL="38100" indent="0" algn="l">
              <a:buNone/>
            </a:pPr>
            <a:endParaRPr lang="en-US" sz="1200" dirty="0"/>
          </a:p>
          <a:p>
            <a:pPr marL="38100" indent="0" algn="l">
              <a:buNone/>
            </a:pPr>
            <a:r>
              <a:rPr lang="en-US" dirty="0"/>
              <a:t>Contract Costing</a:t>
            </a:r>
          </a:p>
          <a:p>
            <a:pPr marL="38100" indent="0" algn="l">
              <a:buNone/>
            </a:pPr>
            <a:endParaRPr lang="en-US" sz="1200" dirty="0"/>
          </a:p>
          <a:p>
            <a:pPr marL="38100" indent="0" algn="l">
              <a:buNone/>
            </a:pPr>
            <a:r>
              <a:rPr lang="en-US" dirty="0"/>
              <a:t>Contractor’s Cost Conundrum</a:t>
            </a:r>
          </a:p>
          <a:p>
            <a:pPr marL="38100" indent="0" algn="l">
              <a:buNone/>
            </a:pPr>
            <a:endParaRPr lang="en-US" dirty="0"/>
          </a:p>
          <a:p>
            <a:pPr marL="38100" indent="0" algn="l">
              <a:buNone/>
            </a:pP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9" y="2316480"/>
            <a:ext cx="576349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15" y="1506720"/>
            <a:ext cx="571044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27" y="3124200"/>
            <a:ext cx="567924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05" y="3916680"/>
            <a:ext cx="568676" cy="731520"/>
          </a:xfrm>
          <a:prstGeom prst="rect">
            <a:avLst/>
          </a:prstGeom>
        </p:spPr>
      </p:pic>
      <p:grpSp>
        <p:nvGrpSpPr>
          <p:cNvPr id="13" name="Gruppieren 164"/>
          <p:cNvGrpSpPr/>
          <p:nvPr/>
        </p:nvGrpSpPr>
        <p:grpSpPr>
          <a:xfrm>
            <a:off x="6096000" y="3123932"/>
            <a:ext cx="2858994" cy="2786371"/>
            <a:chOff x="3609264" y="1653077"/>
            <a:chExt cx="1901825" cy="1854200"/>
          </a:xfrm>
        </p:grpSpPr>
        <p:grpSp>
          <p:nvGrpSpPr>
            <p:cNvPr id="14" name="Gruppieren 165"/>
            <p:cNvGrpSpPr/>
            <p:nvPr/>
          </p:nvGrpSpPr>
          <p:grpSpPr>
            <a:xfrm>
              <a:off x="3609264" y="1653077"/>
              <a:ext cx="1901825" cy="1854200"/>
              <a:chOff x="3609264" y="1653077"/>
              <a:chExt cx="1901825" cy="1854200"/>
            </a:xfrm>
          </p:grpSpPr>
          <p:sp>
            <p:nvSpPr>
              <p:cNvPr id="18" name="Freeform 182"/>
              <p:cNvSpPr>
                <a:spLocks noEditPoints="1"/>
              </p:cNvSpPr>
              <p:nvPr/>
            </p:nvSpPr>
            <p:spPr bwMode="auto">
              <a:xfrm>
                <a:off x="3609264" y="1653077"/>
                <a:ext cx="1901825" cy="1854200"/>
              </a:xfrm>
              <a:custGeom>
                <a:avLst/>
                <a:gdLst>
                  <a:gd name="T0" fmla="*/ 492 w 558"/>
                  <a:gd name="T1" fmla="*/ 226 h 544"/>
                  <a:gd name="T2" fmla="*/ 529 w 558"/>
                  <a:gd name="T3" fmla="*/ 170 h 544"/>
                  <a:gd name="T4" fmla="*/ 518 w 558"/>
                  <a:gd name="T5" fmla="*/ 233 h 544"/>
                  <a:gd name="T6" fmla="*/ 521 w 558"/>
                  <a:gd name="T7" fmla="*/ 343 h 544"/>
                  <a:gd name="T8" fmla="*/ 498 w 558"/>
                  <a:gd name="T9" fmla="*/ 289 h 544"/>
                  <a:gd name="T10" fmla="*/ 469 w 558"/>
                  <a:gd name="T11" fmla="*/ 277 h 544"/>
                  <a:gd name="T12" fmla="*/ 489 w 558"/>
                  <a:gd name="T13" fmla="*/ 384 h 544"/>
                  <a:gd name="T14" fmla="*/ 362 w 558"/>
                  <a:gd name="T15" fmla="*/ 369 h 544"/>
                  <a:gd name="T16" fmla="*/ 182 w 558"/>
                  <a:gd name="T17" fmla="*/ 408 h 544"/>
                  <a:gd name="T18" fmla="*/ 249 w 558"/>
                  <a:gd name="T19" fmla="*/ 487 h 544"/>
                  <a:gd name="T20" fmla="*/ 335 w 558"/>
                  <a:gd name="T21" fmla="*/ 411 h 544"/>
                  <a:gd name="T22" fmla="*/ 378 w 558"/>
                  <a:gd name="T23" fmla="*/ 487 h 544"/>
                  <a:gd name="T24" fmla="*/ 450 w 558"/>
                  <a:gd name="T25" fmla="*/ 400 h 544"/>
                  <a:gd name="T26" fmla="*/ 508 w 558"/>
                  <a:gd name="T27" fmla="*/ 477 h 544"/>
                  <a:gd name="T28" fmla="*/ 364 w 558"/>
                  <a:gd name="T29" fmla="*/ 504 h 544"/>
                  <a:gd name="T30" fmla="*/ 221 w 558"/>
                  <a:gd name="T31" fmla="*/ 499 h 544"/>
                  <a:gd name="T32" fmla="*/ 84 w 558"/>
                  <a:gd name="T33" fmla="*/ 487 h 544"/>
                  <a:gd name="T34" fmla="*/ 101 w 558"/>
                  <a:gd name="T35" fmla="*/ 414 h 544"/>
                  <a:gd name="T36" fmla="*/ 170 w 558"/>
                  <a:gd name="T37" fmla="*/ 466 h 544"/>
                  <a:gd name="T38" fmla="*/ 172 w 558"/>
                  <a:gd name="T39" fmla="*/ 363 h 544"/>
                  <a:gd name="T40" fmla="*/ 220 w 558"/>
                  <a:gd name="T41" fmla="*/ 273 h 544"/>
                  <a:gd name="T42" fmla="*/ 255 w 558"/>
                  <a:gd name="T43" fmla="*/ 368 h 544"/>
                  <a:gd name="T44" fmla="*/ 378 w 558"/>
                  <a:gd name="T45" fmla="*/ 274 h 544"/>
                  <a:gd name="T46" fmla="*/ 417 w 558"/>
                  <a:gd name="T47" fmla="*/ 348 h 544"/>
                  <a:gd name="T48" fmla="*/ 366 w 558"/>
                  <a:gd name="T49" fmla="*/ 268 h 544"/>
                  <a:gd name="T50" fmla="*/ 227 w 558"/>
                  <a:gd name="T51" fmla="*/ 257 h 544"/>
                  <a:gd name="T52" fmla="*/ 79 w 558"/>
                  <a:gd name="T53" fmla="*/ 263 h 544"/>
                  <a:gd name="T54" fmla="*/ 101 w 558"/>
                  <a:gd name="T55" fmla="*/ 152 h 544"/>
                  <a:gd name="T56" fmla="*/ 150 w 558"/>
                  <a:gd name="T57" fmla="*/ 213 h 544"/>
                  <a:gd name="T58" fmla="*/ 174 w 558"/>
                  <a:gd name="T59" fmla="*/ 168 h 544"/>
                  <a:gd name="T60" fmla="*/ 184 w 558"/>
                  <a:gd name="T61" fmla="*/ 102 h 544"/>
                  <a:gd name="T62" fmla="*/ 258 w 558"/>
                  <a:gd name="T63" fmla="*/ 49 h 544"/>
                  <a:gd name="T64" fmla="*/ 290 w 558"/>
                  <a:gd name="T65" fmla="*/ 102 h 544"/>
                  <a:gd name="T66" fmla="*/ 366 w 558"/>
                  <a:gd name="T67" fmla="*/ 42 h 544"/>
                  <a:gd name="T68" fmla="*/ 428 w 558"/>
                  <a:gd name="T69" fmla="*/ 91 h 544"/>
                  <a:gd name="T70" fmla="*/ 504 w 558"/>
                  <a:gd name="T71" fmla="*/ 68 h 544"/>
                  <a:gd name="T72" fmla="*/ 535 w 558"/>
                  <a:gd name="T73" fmla="*/ 67 h 544"/>
                  <a:gd name="T74" fmla="*/ 416 w 558"/>
                  <a:gd name="T75" fmla="*/ 44 h 544"/>
                  <a:gd name="T76" fmla="*/ 292 w 558"/>
                  <a:gd name="T77" fmla="*/ 22 h 544"/>
                  <a:gd name="T78" fmla="*/ 140 w 558"/>
                  <a:gd name="T79" fmla="*/ 40 h 544"/>
                  <a:gd name="T80" fmla="*/ 29 w 558"/>
                  <a:gd name="T81" fmla="*/ 14 h 544"/>
                  <a:gd name="T82" fmla="*/ 30 w 558"/>
                  <a:gd name="T83" fmla="*/ 70 h 544"/>
                  <a:gd name="T84" fmla="*/ 22 w 558"/>
                  <a:gd name="T85" fmla="*/ 205 h 544"/>
                  <a:gd name="T86" fmla="*/ 13 w 558"/>
                  <a:gd name="T87" fmla="*/ 330 h 544"/>
                  <a:gd name="T88" fmla="*/ 3 w 558"/>
                  <a:gd name="T89" fmla="*/ 446 h 544"/>
                  <a:gd name="T90" fmla="*/ 63 w 558"/>
                  <a:gd name="T91" fmla="*/ 527 h 544"/>
                  <a:gd name="T92" fmla="*/ 207 w 558"/>
                  <a:gd name="T93" fmla="*/ 537 h 544"/>
                  <a:gd name="T94" fmla="*/ 388 w 558"/>
                  <a:gd name="T95" fmla="*/ 505 h 544"/>
                  <a:gd name="T96" fmla="*/ 521 w 558"/>
                  <a:gd name="T97" fmla="*/ 522 h 544"/>
                  <a:gd name="T98" fmla="*/ 272 w 558"/>
                  <a:gd name="T99" fmla="*/ 354 h 544"/>
                  <a:gd name="T100" fmla="*/ 36 w 558"/>
                  <a:gd name="T101" fmla="*/ 145 h 544"/>
                  <a:gd name="T102" fmla="*/ 128 w 558"/>
                  <a:gd name="T103" fmla="*/ 37 h 544"/>
                  <a:gd name="T104" fmla="*/ 44 w 558"/>
                  <a:gd name="T105" fmla="*/ 307 h 544"/>
                  <a:gd name="T106" fmla="*/ 125 w 558"/>
                  <a:gd name="T107" fmla="*/ 326 h 544"/>
                  <a:gd name="T108" fmla="*/ 67 w 558"/>
                  <a:gd name="T109" fmla="*/ 337 h 544"/>
                  <a:gd name="T110" fmla="*/ 375 w 558"/>
                  <a:gd name="T111" fmla="*/ 143 h 544"/>
                  <a:gd name="T112" fmla="*/ 247 w 558"/>
                  <a:gd name="T113" fmla="*/ 130 h 544"/>
                  <a:gd name="T114" fmla="*/ 260 w 558"/>
                  <a:gd name="T115" fmla="*/ 194 h 544"/>
                  <a:gd name="T116" fmla="*/ 280 w 558"/>
                  <a:gd name="T117" fmla="*/ 205 h 544"/>
                  <a:gd name="T118" fmla="*/ 393 w 558"/>
                  <a:gd name="T119" fmla="*/ 189 h 544"/>
                  <a:gd name="T120" fmla="*/ 412 w 558"/>
                  <a:gd name="T121" fmla="*/ 171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8" h="544">
                    <a:moveTo>
                      <a:pt x="431" y="168"/>
                    </a:moveTo>
                    <a:cubicBezTo>
                      <a:pt x="435" y="169"/>
                      <a:pt x="436" y="168"/>
                      <a:pt x="458" y="155"/>
                    </a:cubicBezTo>
                    <a:cubicBezTo>
                      <a:pt x="446" y="173"/>
                      <a:pt x="446" y="173"/>
                      <a:pt x="448" y="176"/>
                    </a:cubicBezTo>
                    <a:cubicBezTo>
                      <a:pt x="449" y="178"/>
                      <a:pt x="450" y="179"/>
                      <a:pt x="452" y="179"/>
                    </a:cubicBezTo>
                    <a:cubicBezTo>
                      <a:pt x="456" y="180"/>
                      <a:pt x="456" y="180"/>
                      <a:pt x="499" y="154"/>
                    </a:cubicBezTo>
                    <a:cubicBezTo>
                      <a:pt x="500" y="154"/>
                      <a:pt x="500" y="153"/>
                      <a:pt x="501" y="153"/>
                    </a:cubicBezTo>
                    <a:cubicBezTo>
                      <a:pt x="474" y="177"/>
                      <a:pt x="475" y="177"/>
                      <a:pt x="477" y="182"/>
                    </a:cubicBezTo>
                    <a:cubicBezTo>
                      <a:pt x="478" y="183"/>
                      <a:pt x="479" y="184"/>
                      <a:pt x="481" y="185"/>
                    </a:cubicBezTo>
                    <a:cubicBezTo>
                      <a:pt x="484" y="186"/>
                      <a:pt x="484" y="186"/>
                      <a:pt x="512" y="169"/>
                    </a:cubicBezTo>
                    <a:cubicBezTo>
                      <a:pt x="514" y="168"/>
                      <a:pt x="516" y="167"/>
                      <a:pt x="518" y="166"/>
                    </a:cubicBezTo>
                    <a:cubicBezTo>
                      <a:pt x="518" y="166"/>
                      <a:pt x="518" y="166"/>
                      <a:pt x="518" y="166"/>
                    </a:cubicBezTo>
                    <a:cubicBezTo>
                      <a:pt x="506" y="186"/>
                      <a:pt x="506" y="186"/>
                      <a:pt x="508" y="189"/>
                    </a:cubicBezTo>
                    <a:cubicBezTo>
                      <a:pt x="509" y="191"/>
                      <a:pt x="510" y="192"/>
                      <a:pt x="511" y="192"/>
                    </a:cubicBezTo>
                    <a:cubicBezTo>
                      <a:pt x="511" y="192"/>
                      <a:pt x="511" y="193"/>
                      <a:pt x="511" y="193"/>
                    </a:cubicBezTo>
                    <a:cubicBezTo>
                      <a:pt x="486" y="219"/>
                      <a:pt x="486" y="219"/>
                      <a:pt x="489" y="223"/>
                    </a:cubicBezTo>
                    <a:cubicBezTo>
                      <a:pt x="489" y="225"/>
                      <a:pt x="491" y="226"/>
                      <a:pt x="492" y="226"/>
                    </a:cubicBezTo>
                    <a:cubicBezTo>
                      <a:pt x="495" y="227"/>
                      <a:pt x="496" y="227"/>
                      <a:pt x="506" y="220"/>
                    </a:cubicBezTo>
                    <a:cubicBezTo>
                      <a:pt x="497" y="238"/>
                      <a:pt x="497" y="238"/>
                      <a:pt x="498" y="241"/>
                    </a:cubicBezTo>
                    <a:cubicBezTo>
                      <a:pt x="499" y="242"/>
                      <a:pt x="501" y="243"/>
                      <a:pt x="502" y="244"/>
                    </a:cubicBezTo>
                    <a:cubicBezTo>
                      <a:pt x="503" y="244"/>
                      <a:pt x="503" y="244"/>
                      <a:pt x="504" y="244"/>
                    </a:cubicBezTo>
                    <a:cubicBezTo>
                      <a:pt x="506" y="244"/>
                      <a:pt x="508" y="242"/>
                      <a:pt x="515" y="238"/>
                    </a:cubicBezTo>
                    <a:cubicBezTo>
                      <a:pt x="518" y="236"/>
                      <a:pt x="521" y="234"/>
                      <a:pt x="522" y="234"/>
                    </a:cubicBezTo>
                    <a:cubicBezTo>
                      <a:pt x="523" y="233"/>
                      <a:pt x="524" y="233"/>
                      <a:pt x="524" y="233"/>
                    </a:cubicBezTo>
                    <a:cubicBezTo>
                      <a:pt x="527" y="231"/>
                      <a:pt x="528" y="228"/>
                      <a:pt x="526" y="225"/>
                    </a:cubicBezTo>
                    <a:cubicBezTo>
                      <a:pt x="525" y="223"/>
                      <a:pt x="524" y="222"/>
                      <a:pt x="522" y="222"/>
                    </a:cubicBezTo>
                    <a:cubicBezTo>
                      <a:pt x="521" y="222"/>
                      <a:pt x="520" y="222"/>
                      <a:pt x="518" y="222"/>
                    </a:cubicBezTo>
                    <a:cubicBezTo>
                      <a:pt x="527" y="205"/>
                      <a:pt x="527" y="205"/>
                      <a:pt x="525" y="202"/>
                    </a:cubicBezTo>
                    <a:cubicBezTo>
                      <a:pt x="524" y="201"/>
                      <a:pt x="523" y="200"/>
                      <a:pt x="522" y="199"/>
                    </a:cubicBezTo>
                    <a:cubicBezTo>
                      <a:pt x="521" y="199"/>
                      <a:pt x="521" y="199"/>
                      <a:pt x="521" y="199"/>
                    </a:cubicBezTo>
                    <a:cubicBezTo>
                      <a:pt x="545" y="174"/>
                      <a:pt x="545" y="174"/>
                      <a:pt x="543" y="169"/>
                    </a:cubicBezTo>
                    <a:cubicBezTo>
                      <a:pt x="542" y="168"/>
                      <a:pt x="541" y="167"/>
                      <a:pt x="539" y="166"/>
                    </a:cubicBezTo>
                    <a:cubicBezTo>
                      <a:pt x="537" y="166"/>
                      <a:pt x="535" y="166"/>
                      <a:pt x="529" y="170"/>
                    </a:cubicBezTo>
                    <a:cubicBezTo>
                      <a:pt x="540" y="150"/>
                      <a:pt x="540" y="150"/>
                      <a:pt x="538" y="147"/>
                    </a:cubicBezTo>
                    <a:cubicBezTo>
                      <a:pt x="538" y="145"/>
                      <a:pt x="536" y="144"/>
                      <a:pt x="535" y="144"/>
                    </a:cubicBezTo>
                    <a:cubicBezTo>
                      <a:pt x="533" y="143"/>
                      <a:pt x="532" y="143"/>
                      <a:pt x="523" y="148"/>
                    </a:cubicBezTo>
                    <a:cubicBezTo>
                      <a:pt x="548" y="125"/>
                      <a:pt x="548" y="125"/>
                      <a:pt x="545" y="120"/>
                    </a:cubicBezTo>
                    <a:cubicBezTo>
                      <a:pt x="544" y="119"/>
                      <a:pt x="543" y="118"/>
                      <a:pt x="541" y="117"/>
                    </a:cubicBezTo>
                    <a:cubicBezTo>
                      <a:pt x="538" y="116"/>
                      <a:pt x="537" y="116"/>
                      <a:pt x="493" y="144"/>
                    </a:cubicBezTo>
                    <a:cubicBezTo>
                      <a:pt x="486" y="148"/>
                      <a:pt x="478" y="153"/>
                      <a:pt x="471" y="157"/>
                    </a:cubicBezTo>
                    <a:cubicBezTo>
                      <a:pt x="471" y="157"/>
                      <a:pt x="471" y="156"/>
                      <a:pt x="471" y="156"/>
                    </a:cubicBezTo>
                    <a:cubicBezTo>
                      <a:pt x="484" y="137"/>
                      <a:pt x="484" y="137"/>
                      <a:pt x="482" y="134"/>
                    </a:cubicBezTo>
                    <a:cubicBezTo>
                      <a:pt x="481" y="132"/>
                      <a:pt x="480" y="131"/>
                      <a:pt x="478" y="131"/>
                    </a:cubicBezTo>
                    <a:cubicBezTo>
                      <a:pt x="475" y="130"/>
                      <a:pt x="474" y="130"/>
                      <a:pt x="454" y="143"/>
                    </a:cubicBezTo>
                    <a:cubicBezTo>
                      <a:pt x="447" y="148"/>
                      <a:pt x="435" y="154"/>
                      <a:pt x="432" y="156"/>
                    </a:cubicBezTo>
                    <a:cubicBezTo>
                      <a:pt x="431" y="156"/>
                      <a:pt x="431" y="156"/>
                      <a:pt x="430" y="157"/>
                    </a:cubicBezTo>
                    <a:cubicBezTo>
                      <a:pt x="427" y="158"/>
                      <a:pt x="426" y="162"/>
                      <a:pt x="428" y="165"/>
                    </a:cubicBezTo>
                    <a:cubicBezTo>
                      <a:pt x="428" y="166"/>
                      <a:pt x="430" y="167"/>
                      <a:pt x="431" y="168"/>
                    </a:cubicBezTo>
                    <a:close/>
                    <a:moveTo>
                      <a:pt x="518" y="233"/>
                    </a:moveTo>
                    <a:cubicBezTo>
                      <a:pt x="518" y="233"/>
                      <a:pt x="517" y="233"/>
                      <a:pt x="517" y="232"/>
                    </a:cubicBezTo>
                    <a:cubicBezTo>
                      <a:pt x="517" y="233"/>
                      <a:pt x="518" y="233"/>
                      <a:pt x="518" y="233"/>
                    </a:cubicBezTo>
                    <a:close/>
                    <a:moveTo>
                      <a:pt x="546" y="234"/>
                    </a:moveTo>
                    <a:cubicBezTo>
                      <a:pt x="547" y="235"/>
                      <a:pt x="549" y="236"/>
                      <a:pt x="550" y="237"/>
                    </a:cubicBezTo>
                    <a:cubicBezTo>
                      <a:pt x="552" y="241"/>
                      <a:pt x="552" y="241"/>
                      <a:pt x="529" y="266"/>
                    </a:cubicBezTo>
                    <a:cubicBezTo>
                      <a:pt x="528" y="267"/>
                      <a:pt x="528" y="268"/>
                      <a:pt x="527" y="268"/>
                    </a:cubicBezTo>
                    <a:cubicBezTo>
                      <a:pt x="528" y="269"/>
                      <a:pt x="529" y="270"/>
                      <a:pt x="530" y="271"/>
                    </a:cubicBezTo>
                    <a:cubicBezTo>
                      <a:pt x="531" y="273"/>
                      <a:pt x="531" y="273"/>
                      <a:pt x="526" y="289"/>
                    </a:cubicBezTo>
                    <a:cubicBezTo>
                      <a:pt x="526" y="289"/>
                      <a:pt x="526" y="289"/>
                      <a:pt x="526" y="290"/>
                    </a:cubicBezTo>
                    <a:cubicBezTo>
                      <a:pt x="532" y="286"/>
                      <a:pt x="534" y="285"/>
                      <a:pt x="536" y="286"/>
                    </a:cubicBezTo>
                    <a:cubicBezTo>
                      <a:pt x="538" y="286"/>
                      <a:pt x="539" y="287"/>
                      <a:pt x="540" y="289"/>
                    </a:cubicBezTo>
                    <a:cubicBezTo>
                      <a:pt x="542" y="293"/>
                      <a:pt x="543" y="293"/>
                      <a:pt x="524" y="315"/>
                    </a:cubicBezTo>
                    <a:cubicBezTo>
                      <a:pt x="540" y="306"/>
                      <a:pt x="540" y="306"/>
                      <a:pt x="543" y="306"/>
                    </a:cubicBezTo>
                    <a:cubicBezTo>
                      <a:pt x="544" y="307"/>
                      <a:pt x="546" y="308"/>
                      <a:pt x="547" y="309"/>
                    </a:cubicBezTo>
                    <a:cubicBezTo>
                      <a:pt x="549" y="314"/>
                      <a:pt x="549" y="314"/>
                      <a:pt x="526" y="338"/>
                    </a:cubicBezTo>
                    <a:cubicBezTo>
                      <a:pt x="525" y="340"/>
                      <a:pt x="523" y="342"/>
                      <a:pt x="521" y="343"/>
                    </a:cubicBezTo>
                    <a:cubicBezTo>
                      <a:pt x="522" y="344"/>
                      <a:pt x="522" y="344"/>
                      <a:pt x="522" y="344"/>
                    </a:cubicBezTo>
                    <a:cubicBezTo>
                      <a:pt x="524" y="347"/>
                      <a:pt x="523" y="351"/>
                      <a:pt x="520" y="353"/>
                    </a:cubicBezTo>
                    <a:cubicBezTo>
                      <a:pt x="519" y="353"/>
                      <a:pt x="519" y="353"/>
                      <a:pt x="518" y="353"/>
                    </a:cubicBezTo>
                    <a:cubicBezTo>
                      <a:pt x="517" y="354"/>
                      <a:pt x="515" y="355"/>
                      <a:pt x="513" y="356"/>
                    </a:cubicBezTo>
                    <a:cubicBezTo>
                      <a:pt x="507" y="360"/>
                      <a:pt x="505" y="361"/>
                      <a:pt x="503" y="361"/>
                    </a:cubicBezTo>
                    <a:cubicBezTo>
                      <a:pt x="502" y="361"/>
                      <a:pt x="502" y="361"/>
                      <a:pt x="501" y="361"/>
                    </a:cubicBezTo>
                    <a:cubicBezTo>
                      <a:pt x="500" y="361"/>
                      <a:pt x="498" y="360"/>
                      <a:pt x="498" y="358"/>
                    </a:cubicBezTo>
                    <a:cubicBezTo>
                      <a:pt x="495" y="354"/>
                      <a:pt x="495" y="354"/>
                      <a:pt x="511" y="337"/>
                    </a:cubicBezTo>
                    <a:cubicBezTo>
                      <a:pt x="500" y="344"/>
                      <a:pt x="499" y="343"/>
                      <a:pt x="497" y="343"/>
                    </a:cubicBezTo>
                    <a:cubicBezTo>
                      <a:pt x="495" y="342"/>
                      <a:pt x="494" y="341"/>
                      <a:pt x="493" y="340"/>
                    </a:cubicBezTo>
                    <a:cubicBezTo>
                      <a:pt x="491" y="336"/>
                      <a:pt x="491" y="336"/>
                      <a:pt x="512" y="311"/>
                    </a:cubicBezTo>
                    <a:cubicBezTo>
                      <a:pt x="513" y="310"/>
                      <a:pt x="513" y="309"/>
                      <a:pt x="514" y="308"/>
                    </a:cubicBezTo>
                    <a:cubicBezTo>
                      <a:pt x="513" y="308"/>
                      <a:pt x="512" y="307"/>
                      <a:pt x="511" y="305"/>
                    </a:cubicBezTo>
                    <a:cubicBezTo>
                      <a:pt x="510" y="303"/>
                      <a:pt x="510" y="303"/>
                      <a:pt x="514" y="287"/>
                    </a:cubicBezTo>
                    <a:cubicBezTo>
                      <a:pt x="507" y="292"/>
                      <a:pt x="505" y="293"/>
                      <a:pt x="502" y="292"/>
                    </a:cubicBezTo>
                    <a:cubicBezTo>
                      <a:pt x="500" y="292"/>
                      <a:pt x="499" y="290"/>
                      <a:pt x="498" y="289"/>
                    </a:cubicBezTo>
                    <a:cubicBezTo>
                      <a:pt x="496" y="285"/>
                      <a:pt x="495" y="285"/>
                      <a:pt x="515" y="264"/>
                    </a:cubicBezTo>
                    <a:cubicBezTo>
                      <a:pt x="512" y="266"/>
                      <a:pt x="509" y="267"/>
                      <a:pt x="506" y="269"/>
                    </a:cubicBezTo>
                    <a:cubicBezTo>
                      <a:pt x="467" y="293"/>
                      <a:pt x="467" y="293"/>
                      <a:pt x="463" y="292"/>
                    </a:cubicBezTo>
                    <a:cubicBezTo>
                      <a:pt x="462" y="291"/>
                      <a:pt x="460" y="290"/>
                      <a:pt x="460" y="289"/>
                    </a:cubicBezTo>
                    <a:cubicBezTo>
                      <a:pt x="459" y="288"/>
                      <a:pt x="459" y="288"/>
                      <a:pt x="456" y="277"/>
                    </a:cubicBezTo>
                    <a:cubicBezTo>
                      <a:pt x="456" y="276"/>
                      <a:pt x="456" y="276"/>
                      <a:pt x="456" y="275"/>
                    </a:cubicBezTo>
                    <a:cubicBezTo>
                      <a:pt x="451" y="278"/>
                      <a:pt x="445" y="282"/>
                      <a:pt x="440" y="285"/>
                    </a:cubicBezTo>
                    <a:cubicBezTo>
                      <a:pt x="417" y="299"/>
                      <a:pt x="417" y="299"/>
                      <a:pt x="414" y="298"/>
                    </a:cubicBezTo>
                    <a:cubicBezTo>
                      <a:pt x="412" y="298"/>
                      <a:pt x="411" y="297"/>
                      <a:pt x="410" y="295"/>
                    </a:cubicBezTo>
                    <a:cubicBezTo>
                      <a:pt x="408" y="293"/>
                      <a:pt x="409" y="289"/>
                      <a:pt x="412" y="287"/>
                    </a:cubicBezTo>
                    <a:cubicBezTo>
                      <a:pt x="413" y="287"/>
                      <a:pt x="413" y="287"/>
                      <a:pt x="414" y="287"/>
                    </a:cubicBezTo>
                    <a:cubicBezTo>
                      <a:pt x="417" y="285"/>
                      <a:pt x="426" y="279"/>
                      <a:pt x="433" y="275"/>
                    </a:cubicBezTo>
                    <a:cubicBezTo>
                      <a:pt x="458" y="260"/>
                      <a:pt x="458" y="260"/>
                      <a:pt x="462" y="260"/>
                    </a:cubicBezTo>
                    <a:cubicBezTo>
                      <a:pt x="463" y="261"/>
                      <a:pt x="465" y="262"/>
                      <a:pt x="465" y="263"/>
                    </a:cubicBezTo>
                    <a:cubicBezTo>
                      <a:pt x="466" y="264"/>
                      <a:pt x="466" y="264"/>
                      <a:pt x="468" y="274"/>
                    </a:cubicBezTo>
                    <a:cubicBezTo>
                      <a:pt x="468" y="275"/>
                      <a:pt x="469" y="276"/>
                      <a:pt x="469" y="277"/>
                    </a:cubicBezTo>
                    <a:cubicBezTo>
                      <a:pt x="476" y="273"/>
                      <a:pt x="489" y="265"/>
                      <a:pt x="500" y="259"/>
                    </a:cubicBezTo>
                    <a:cubicBezTo>
                      <a:pt x="542" y="233"/>
                      <a:pt x="542" y="233"/>
                      <a:pt x="546" y="234"/>
                    </a:cubicBezTo>
                    <a:close/>
                    <a:moveTo>
                      <a:pt x="548" y="441"/>
                    </a:moveTo>
                    <a:cubicBezTo>
                      <a:pt x="545" y="440"/>
                      <a:pt x="545" y="440"/>
                      <a:pt x="522" y="454"/>
                    </a:cubicBezTo>
                    <a:cubicBezTo>
                      <a:pt x="535" y="436"/>
                      <a:pt x="535" y="435"/>
                      <a:pt x="533" y="432"/>
                    </a:cubicBezTo>
                    <a:cubicBezTo>
                      <a:pt x="532" y="430"/>
                      <a:pt x="531" y="429"/>
                      <a:pt x="529" y="429"/>
                    </a:cubicBezTo>
                    <a:cubicBezTo>
                      <a:pt x="528" y="429"/>
                      <a:pt x="528" y="429"/>
                      <a:pt x="526" y="429"/>
                    </a:cubicBezTo>
                    <a:cubicBezTo>
                      <a:pt x="540" y="412"/>
                      <a:pt x="539" y="412"/>
                      <a:pt x="537" y="408"/>
                    </a:cubicBezTo>
                    <a:cubicBezTo>
                      <a:pt x="537" y="407"/>
                      <a:pt x="535" y="406"/>
                      <a:pt x="534" y="405"/>
                    </a:cubicBezTo>
                    <a:cubicBezTo>
                      <a:pt x="532" y="405"/>
                      <a:pt x="532" y="405"/>
                      <a:pt x="530" y="406"/>
                    </a:cubicBezTo>
                    <a:cubicBezTo>
                      <a:pt x="558" y="380"/>
                      <a:pt x="558" y="380"/>
                      <a:pt x="555" y="375"/>
                    </a:cubicBezTo>
                    <a:cubicBezTo>
                      <a:pt x="555" y="373"/>
                      <a:pt x="553" y="372"/>
                      <a:pt x="552" y="372"/>
                    </a:cubicBezTo>
                    <a:cubicBezTo>
                      <a:pt x="549" y="371"/>
                      <a:pt x="548" y="371"/>
                      <a:pt x="532" y="381"/>
                    </a:cubicBezTo>
                    <a:cubicBezTo>
                      <a:pt x="557" y="359"/>
                      <a:pt x="557" y="358"/>
                      <a:pt x="554" y="354"/>
                    </a:cubicBezTo>
                    <a:cubicBezTo>
                      <a:pt x="553" y="352"/>
                      <a:pt x="552" y="351"/>
                      <a:pt x="550" y="351"/>
                    </a:cubicBezTo>
                    <a:cubicBezTo>
                      <a:pt x="547" y="350"/>
                      <a:pt x="546" y="350"/>
                      <a:pt x="489" y="384"/>
                    </a:cubicBezTo>
                    <a:cubicBezTo>
                      <a:pt x="483" y="388"/>
                      <a:pt x="476" y="392"/>
                      <a:pt x="470" y="396"/>
                    </a:cubicBezTo>
                    <a:cubicBezTo>
                      <a:pt x="486" y="378"/>
                      <a:pt x="486" y="377"/>
                      <a:pt x="483" y="373"/>
                    </a:cubicBezTo>
                    <a:cubicBezTo>
                      <a:pt x="483" y="372"/>
                      <a:pt x="481" y="371"/>
                      <a:pt x="480" y="370"/>
                    </a:cubicBezTo>
                    <a:cubicBezTo>
                      <a:pt x="476" y="369"/>
                      <a:pt x="476" y="369"/>
                      <a:pt x="451" y="385"/>
                    </a:cubicBezTo>
                    <a:cubicBezTo>
                      <a:pt x="444" y="389"/>
                      <a:pt x="436" y="394"/>
                      <a:pt x="432" y="396"/>
                    </a:cubicBezTo>
                    <a:cubicBezTo>
                      <a:pt x="463" y="370"/>
                      <a:pt x="462" y="370"/>
                      <a:pt x="459" y="365"/>
                    </a:cubicBezTo>
                    <a:cubicBezTo>
                      <a:pt x="459" y="363"/>
                      <a:pt x="457" y="362"/>
                      <a:pt x="456" y="362"/>
                    </a:cubicBezTo>
                    <a:cubicBezTo>
                      <a:pt x="452" y="361"/>
                      <a:pt x="452" y="361"/>
                      <a:pt x="423" y="379"/>
                    </a:cubicBezTo>
                    <a:cubicBezTo>
                      <a:pt x="419" y="381"/>
                      <a:pt x="414" y="384"/>
                      <a:pt x="409" y="387"/>
                    </a:cubicBezTo>
                    <a:cubicBezTo>
                      <a:pt x="409" y="387"/>
                      <a:pt x="409" y="387"/>
                      <a:pt x="410" y="387"/>
                    </a:cubicBezTo>
                    <a:cubicBezTo>
                      <a:pt x="418" y="367"/>
                      <a:pt x="418" y="367"/>
                      <a:pt x="416" y="364"/>
                    </a:cubicBezTo>
                    <a:cubicBezTo>
                      <a:pt x="416" y="363"/>
                      <a:pt x="414" y="362"/>
                      <a:pt x="413" y="361"/>
                    </a:cubicBezTo>
                    <a:cubicBezTo>
                      <a:pt x="409" y="361"/>
                      <a:pt x="409" y="361"/>
                      <a:pt x="373" y="383"/>
                    </a:cubicBezTo>
                    <a:cubicBezTo>
                      <a:pt x="368" y="386"/>
                      <a:pt x="362" y="389"/>
                      <a:pt x="357" y="392"/>
                    </a:cubicBezTo>
                    <a:cubicBezTo>
                      <a:pt x="368" y="375"/>
                      <a:pt x="368" y="375"/>
                      <a:pt x="366" y="371"/>
                    </a:cubicBezTo>
                    <a:cubicBezTo>
                      <a:pt x="365" y="370"/>
                      <a:pt x="364" y="369"/>
                      <a:pt x="362" y="369"/>
                    </a:cubicBezTo>
                    <a:cubicBezTo>
                      <a:pt x="359" y="368"/>
                      <a:pt x="359" y="368"/>
                      <a:pt x="335" y="383"/>
                    </a:cubicBezTo>
                    <a:cubicBezTo>
                      <a:pt x="327" y="387"/>
                      <a:pt x="318" y="393"/>
                      <a:pt x="312" y="396"/>
                    </a:cubicBezTo>
                    <a:cubicBezTo>
                      <a:pt x="340" y="370"/>
                      <a:pt x="340" y="370"/>
                      <a:pt x="337" y="365"/>
                    </a:cubicBezTo>
                    <a:cubicBezTo>
                      <a:pt x="336" y="364"/>
                      <a:pt x="335" y="363"/>
                      <a:pt x="333" y="362"/>
                    </a:cubicBezTo>
                    <a:cubicBezTo>
                      <a:pt x="330" y="361"/>
                      <a:pt x="330" y="361"/>
                      <a:pt x="294" y="383"/>
                    </a:cubicBezTo>
                    <a:cubicBezTo>
                      <a:pt x="294" y="383"/>
                      <a:pt x="294" y="383"/>
                      <a:pt x="294" y="383"/>
                    </a:cubicBezTo>
                    <a:cubicBezTo>
                      <a:pt x="316" y="359"/>
                      <a:pt x="316" y="359"/>
                      <a:pt x="314" y="355"/>
                    </a:cubicBezTo>
                    <a:cubicBezTo>
                      <a:pt x="313" y="353"/>
                      <a:pt x="311" y="352"/>
                      <a:pt x="310" y="352"/>
                    </a:cubicBezTo>
                    <a:cubicBezTo>
                      <a:pt x="306" y="351"/>
                      <a:pt x="306" y="351"/>
                      <a:pt x="256" y="381"/>
                    </a:cubicBezTo>
                    <a:cubicBezTo>
                      <a:pt x="248" y="386"/>
                      <a:pt x="239" y="391"/>
                      <a:pt x="231" y="396"/>
                    </a:cubicBezTo>
                    <a:cubicBezTo>
                      <a:pt x="251" y="374"/>
                      <a:pt x="251" y="374"/>
                      <a:pt x="248" y="370"/>
                    </a:cubicBezTo>
                    <a:cubicBezTo>
                      <a:pt x="248" y="368"/>
                      <a:pt x="246" y="367"/>
                      <a:pt x="245" y="367"/>
                    </a:cubicBezTo>
                    <a:cubicBezTo>
                      <a:pt x="241" y="366"/>
                      <a:pt x="241" y="366"/>
                      <a:pt x="210" y="385"/>
                    </a:cubicBezTo>
                    <a:cubicBezTo>
                      <a:pt x="201" y="390"/>
                      <a:pt x="189" y="398"/>
                      <a:pt x="186" y="399"/>
                    </a:cubicBezTo>
                    <a:cubicBezTo>
                      <a:pt x="185" y="399"/>
                      <a:pt x="185" y="400"/>
                      <a:pt x="184" y="400"/>
                    </a:cubicBezTo>
                    <a:cubicBezTo>
                      <a:pt x="181" y="402"/>
                      <a:pt x="180" y="405"/>
                      <a:pt x="182" y="408"/>
                    </a:cubicBezTo>
                    <a:cubicBezTo>
                      <a:pt x="183" y="410"/>
                      <a:pt x="184" y="411"/>
                      <a:pt x="186" y="411"/>
                    </a:cubicBezTo>
                    <a:cubicBezTo>
                      <a:pt x="189" y="412"/>
                      <a:pt x="189" y="412"/>
                      <a:pt x="215" y="396"/>
                    </a:cubicBezTo>
                    <a:cubicBezTo>
                      <a:pt x="196" y="417"/>
                      <a:pt x="196" y="417"/>
                      <a:pt x="198" y="421"/>
                    </a:cubicBezTo>
                    <a:cubicBezTo>
                      <a:pt x="199" y="423"/>
                      <a:pt x="200" y="424"/>
                      <a:pt x="202" y="424"/>
                    </a:cubicBezTo>
                    <a:cubicBezTo>
                      <a:pt x="206" y="425"/>
                      <a:pt x="206" y="425"/>
                      <a:pt x="262" y="391"/>
                    </a:cubicBezTo>
                    <a:cubicBezTo>
                      <a:pt x="268" y="388"/>
                      <a:pt x="273" y="385"/>
                      <a:pt x="279" y="381"/>
                    </a:cubicBezTo>
                    <a:cubicBezTo>
                      <a:pt x="256" y="406"/>
                      <a:pt x="256" y="406"/>
                      <a:pt x="259" y="410"/>
                    </a:cubicBezTo>
                    <a:cubicBezTo>
                      <a:pt x="260" y="412"/>
                      <a:pt x="261" y="413"/>
                      <a:pt x="262" y="413"/>
                    </a:cubicBezTo>
                    <a:cubicBezTo>
                      <a:pt x="266" y="414"/>
                      <a:pt x="266" y="414"/>
                      <a:pt x="294" y="397"/>
                    </a:cubicBezTo>
                    <a:cubicBezTo>
                      <a:pt x="264" y="426"/>
                      <a:pt x="264" y="426"/>
                      <a:pt x="266" y="431"/>
                    </a:cubicBezTo>
                    <a:cubicBezTo>
                      <a:pt x="267" y="432"/>
                      <a:pt x="269" y="433"/>
                      <a:pt x="270" y="434"/>
                    </a:cubicBezTo>
                    <a:cubicBezTo>
                      <a:pt x="272" y="434"/>
                      <a:pt x="273" y="435"/>
                      <a:pt x="276" y="432"/>
                    </a:cubicBezTo>
                    <a:cubicBezTo>
                      <a:pt x="257" y="454"/>
                      <a:pt x="257" y="454"/>
                      <a:pt x="259" y="458"/>
                    </a:cubicBezTo>
                    <a:cubicBezTo>
                      <a:pt x="260" y="460"/>
                      <a:pt x="262" y="461"/>
                      <a:pt x="263" y="461"/>
                    </a:cubicBezTo>
                    <a:cubicBezTo>
                      <a:pt x="263" y="461"/>
                      <a:pt x="263" y="461"/>
                      <a:pt x="264" y="461"/>
                    </a:cubicBezTo>
                    <a:cubicBezTo>
                      <a:pt x="246" y="483"/>
                      <a:pt x="247" y="483"/>
                      <a:pt x="249" y="487"/>
                    </a:cubicBezTo>
                    <a:cubicBezTo>
                      <a:pt x="250" y="488"/>
                      <a:pt x="251" y="489"/>
                      <a:pt x="253" y="490"/>
                    </a:cubicBezTo>
                    <a:cubicBezTo>
                      <a:pt x="253" y="490"/>
                      <a:pt x="254" y="490"/>
                      <a:pt x="254" y="490"/>
                    </a:cubicBezTo>
                    <a:cubicBezTo>
                      <a:pt x="257" y="490"/>
                      <a:pt x="261" y="487"/>
                      <a:pt x="285" y="473"/>
                    </a:cubicBezTo>
                    <a:cubicBezTo>
                      <a:pt x="294" y="467"/>
                      <a:pt x="305" y="461"/>
                      <a:pt x="308" y="460"/>
                    </a:cubicBezTo>
                    <a:cubicBezTo>
                      <a:pt x="308" y="459"/>
                      <a:pt x="309" y="459"/>
                      <a:pt x="309" y="459"/>
                    </a:cubicBezTo>
                    <a:cubicBezTo>
                      <a:pt x="312" y="457"/>
                      <a:pt x="313" y="454"/>
                      <a:pt x="312" y="451"/>
                    </a:cubicBezTo>
                    <a:cubicBezTo>
                      <a:pt x="311" y="449"/>
                      <a:pt x="309" y="448"/>
                      <a:pt x="308" y="448"/>
                    </a:cubicBezTo>
                    <a:cubicBezTo>
                      <a:pt x="305" y="447"/>
                      <a:pt x="305" y="447"/>
                      <a:pt x="279" y="463"/>
                    </a:cubicBezTo>
                    <a:cubicBezTo>
                      <a:pt x="278" y="463"/>
                      <a:pt x="278" y="464"/>
                      <a:pt x="277" y="464"/>
                    </a:cubicBezTo>
                    <a:cubicBezTo>
                      <a:pt x="292" y="445"/>
                      <a:pt x="292" y="445"/>
                      <a:pt x="289" y="441"/>
                    </a:cubicBezTo>
                    <a:cubicBezTo>
                      <a:pt x="289" y="440"/>
                      <a:pt x="288" y="439"/>
                      <a:pt x="287" y="439"/>
                    </a:cubicBezTo>
                    <a:cubicBezTo>
                      <a:pt x="287" y="438"/>
                      <a:pt x="287" y="438"/>
                      <a:pt x="287" y="438"/>
                    </a:cubicBezTo>
                    <a:cubicBezTo>
                      <a:pt x="304" y="419"/>
                      <a:pt x="310" y="413"/>
                      <a:pt x="311" y="410"/>
                    </a:cubicBezTo>
                    <a:cubicBezTo>
                      <a:pt x="314" y="410"/>
                      <a:pt x="319" y="406"/>
                      <a:pt x="341" y="393"/>
                    </a:cubicBezTo>
                    <a:cubicBezTo>
                      <a:pt x="342" y="393"/>
                      <a:pt x="342" y="392"/>
                      <a:pt x="343" y="392"/>
                    </a:cubicBezTo>
                    <a:cubicBezTo>
                      <a:pt x="333" y="408"/>
                      <a:pt x="333" y="408"/>
                      <a:pt x="335" y="411"/>
                    </a:cubicBezTo>
                    <a:cubicBezTo>
                      <a:pt x="336" y="413"/>
                      <a:pt x="337" y="414"/>
                      <a:pt x="339" y="414"/>
                    </a:cubicBezTo>
                    <a:cubicBezTo>
                      <a:pt x="342" y="415"/>
                      <a:pt x="342" y="415"/>
                      <a:pt x="379" y="393"/>
                    </a:cubicBezTo>
                    <a:cubicBezTo>
                      <a:pt x="385" y="389"/>
                      <a:pt x="393" y="384"/>
                      <a:pt x="399" y="381"/>
                    </a:cubicBezTo>
                    <a:cubicBezTo>
                      <a:pt x="399" y="381"/>
                      <a:pt x="399" y="381"/>
                      <a:pt x="399" y="382"/>
                    </a:cubicBezTo>
                    <a:cubicBezTo>
                      <a:pt x="390" y="401"/>
                      <a:pt x="390" y="401"/>
                      <a:pt x="392" y="404"/>
                    </a:cubicBezTo>
                    <a:cubicBezTo>
                      <a:pt x="393" y="405"/>
                      <a:pt x="394" y="406"/>
                      <a:pt x="396" y="407"/>
                    </a:cubicBezTo>
                    <a:cubicBezTo>
                      <a:pt x="398" y="407"/>
                      <a:pt x="399" y="407"/>
                      <a:pt x="404" y="404"/>
                    </a:cubicBezTo>
                    <a:cubicBezTo>
                      <a:pt x="370" y="433"/>
                      <a:pt x="370" y="434"/>
                      <a:pt x="373" y="439"/>
                    </a:cubicBezTo>
                    <a:cubicBezTo>
                      <a:pt x="374" y="440"/>
                      <a:pt x="375" y="441"/>
                      <a:pt x="377" y="442"/>
                    </a:cubicBezTo>
                    <a:cubicBezTo>
                      <a:pt x="377" y="442"/>
                      <a:pt x="377" y="442"/>
                      <a:pt x="377" y="442"/>
                    </a:cubicBezTo>
                    <a:cubicBezTo>
                      <a:pt x="358" y="463"/>
                      <a:pt x="359" y="464"/>
                      <a:pt x="361" y="468"/>
                    </a:cubicBezTo>
                    <a:cubicBezTo>
                      <a:pt x="362" y="469"/>
                      <a:pt x="363" y="470"/>
                      <a:pt x="365" y="471"/>
                    </a:cubicBezTo>
                    <a:cubicBezTo>
                      <a:pt x="368" y="471"/>
                      <a:pt x="368" y="471"/>
                      <a:pt x="392" y="457"/>
                    </a:cubicBezTo>
                    <a:cubicBezTo>
                      <a:pt x="370" y="479"/>
                      <a:pt x="370" y="480"/>
                      <a:pt x="373" y="484"/>
                    </a:cubicBezTo>
                    <a:cubicBezTo>
                      <a:pt x="373" y="485"/>
                      <a:pt x="375" y="486"/>
                      <a:pt x="376" y="487"/>
                    </a:cubicBezTo>
                    <a:cubicBezTo>
                      <a:pt x="377" y="487"/>
                      <a:pt x="377" y="487"/>
                      <a:pt x="378" y="487"/>
                    </a:cubicBezTo>
                    <a:cubicBezTo>
                      <a:pt x="380" y="487"/>
                      <a:pt x="383" y="485"/>
                      <a:pt x="396" y="477"/>
                    </a:cubicBezTo>
                    <a:cubicBezTo>
                      <a:pt x="402" y="474"/>
                      <a:pt x="409" y="470"/>
                      <a:pt x="411" y="469"/>
                    </a:cubicBezTo>
                    <a:cubicBezTo>
                      <a:pt x="411" y="468"/>
                      <a:pt x="412" y="468"/>
                      <a:pt x="412" y="468"/>
                    </a:cubicBezTo>
                    <a:cubicBezTo>
                      <a:pt x="415" y="466"/>
                      <a:pt x="416" y="463"/>
                      <a:pt x="415" y="460"/>
                    </a:cubicBezTo>
                    <a:cubicBezTo>
                      <a:pt x="414" y="458"/>
                      <a:pt x="412" y="457"/>
                      <a:pt x="411" y="457"/>
                    </a:cubicBezTo>
                    <a:cubicBezTo>
                      <a:pt x="410" y="457"/>
                      <a:pt x="410" y="457"/>
                      <a:pt x="409" y="457"/>
                    </a:cubicBezTo>
                    <a:cubicBezTo>
                      <a:pt x="431" y="434"/>
                      <a:pt x="431" y="433"/>
                      <a:pt x="429" y="429"/>
                    </a:cubicBezTo>
                    <a:cubicBezTo>
                      <a:pt x="428" y="427"/>
                      <a:pt x="426" y="426"/>
                      <a:pt x="425" y="426"/>
                    </a:cubicBezTo>
                    <a:cubicBezTo>
                      <a:pt x="422" y="425"/>
                      <a:pt x="422" y="425"/>
                      <a:pt x="392" y="443"/>
                    </a:cubicBezTo>
                    <a:cubicBezTo>
                      <a:pt x="409" y="424"/>
                      <a:pt x="409" y="424"/>
                      <a:pt x="406" y="420"/>
                    </a:cubicBezTo>
                    <a:cubicBezTo>
                      <a:pt x="406" y="419"/>
                      <a:pt x="406" y="419"/>
                      <a:pt x="406" y="419"/>
                    </a:cubicBezTo>
                    <a:cubicBezTo>
                      <a:pt x="410" y="415"/>
                      <a:pt x="414" y="411"/>
                      <a:pt x="418" y="408"/>
                    </a:cubicBezTo>
                    <a:cubicBezTo>
                      <a:pt x="421" y="406"/>
                      <a:pt x="424" y="404"/>
                      <a:pt x="426" y="401"/>
                    </a:cubicBezTo>
                    <a:cubicBezTo>
                      <a:pt x="426" y="403"/>
                      <a:pt x="426" y="404"/>
                      <a:pt x="427" y="406"/>
                    </a:cubicBezTo>
                    <a:cubicBezTo>
                      <a:pt x="427" y="407"/>
                      <a:pt x="429" y="408"/>
                      <a:pt x="430" y="409"/>
                    </a:cubicBezTo>
                    <a:cubicBezTo>
                      <a:pt x="433" y="409"/>
                      <a:pt x="434" y="410"/>
                      <a:pt x="450" y="400"/>
                    </a:cubicBezTo>
                    <a:cubicBezTo>
                      <a:pt x="434" y="417"/>
                      <a:pt x="434" y="418"/>
                      <a:pt x="436" y="422"/>
                    </a:cubicBezTo>
                    <a:cubicBezTo>
                      <a:pt x="437" y="423"/>
                      <a:pt x="438" y="424"/>
                      <a:pt x="440" y="424"/>
                    </a:cubicBezTo>
                    <a:cubicBezTo>
                      <a:pt x="444" y="425"/>
                      <a:pt x="444" y="425"/>
                      <a:pt x="495" y="395"/>
                    </a:cubicBezTo>
                    <a:cubicBezTo>
                      <a:pt x="499" y="392"/>
                      <a:pt x="503" y="390"/>
                      <a:pt x="507" y="387"/>
                    </a:cubicBezTo>
                    <a:cubicBezTo>
                      <a:pt x="481" y="411"/>
                      <a:pt x="481" y="411"/>
                      <a:pt x="484" y="416"/>
                    </a:cubicBezTo>
                    <a:cubicBezTo>
                      <a:pt x="485" y="417"/>
                      <a:pt x="486" y="418"/>
                      <a:pt x="488" y="419"/>
                    </a:cubicBezTo>
                    <a:cubicBezTo>
                      <a:pt x="490" y="419"/>
                      <a:pt x="491" y="420"/>
                      <a:pt x="508" y="409"/>
                    </a:cubicBezTo>
                    <a:cubicBezTo>
                      <a:pt x="477" y="436"/>
                      <a:pt x="477" y="437"/>
                      <a:pt x="480" y="441"/>
                    </a:cubicBezTo>
                    <a:cubicBezTo>
                      <a:pt x="481" y="443"/>
                      <a:pt x="482" y="444"/>
                      <a:pt x="484" y="444"/>
                    </a:cubicBezTo>
                    <a:cubicBezTo>
                      <a:pt x="486" y="445"/>
                      <a:pt x="487" y="445"/>
                      <a:pt x="508" y="432"/>
                    </a:cubicBezTo>
                    <a:cubicBezTo>
                      <a:pt x="495" y="448"/>
                      <a:pt x="496" y="448"/>
                      <a:pt x="498" y="452"/>
                    </a:cubicBezTo>
                    <a:cubicBezTo>
                      <a:pt x="499" y="454"/>
                      <a:pt x="500" y="455"/>
                      <a:pt x="502" y="455"/>
                    </a:cubicBezTo>
                    <a:cubicBezTo>
                      <a:pt x="503" y="455"/>
                      <a:pt x="504" y="456"/>
                      <a:pt x="508" y="454"/>
                    </a:cubicBezTo>
                    <a:cubicBezTo>
                      <a:pt x="494" y="472"/>
                      <a:pt x="495" y="472"/>
                      <a:pt x="497" y="476"/>
                    </a:cubicBezTo>
                    <a:cubicBezTo>
                      <a:pt x="497" y="477"/>
                      <a:pt x="499" y="478"/>
                      <a:pt x="500" y="479"/>
                    </a:cubicBezTo>
                    <a:cubicBezTo>
                      <a:pt x="502" y="479"/>
                      <a:pt x="503" y="479"/>
                      <a:pt x="508" y="477"/>
                    </a:cubicBezTo>
                    <a:cubicBezTo>
                      <a:pt x="488" y="495"/>
                      <a:pt x="488" y="496"/>
                      <a:pt x="490" y="500"/>
                    </a:cubicBezTo>
                    <a:cubicBezTo>
                      <a:pt x="491" y="501"/>
                      <a:pt x="491" y="501"/>
                      <a:pt x="491" y="501"/>
                    </a:cubicBezTo>
                    <a:cubicBezTo>
                      <a:pt x="491" y="501"/>
                      <a:pt x="491" y="501"/>
                      <a:pt x="490" y="501"/>
                    </a:cubicBezTo>
                    <a:cubicBezTo>
                      <a:pt x="480" y="507"/>
                      <a:pt x="468" y="515"/>
                      <a:pt x="459" y="520"/>
                    </a:cubicBezTo>
                    <a:cubicBezTo>
                      <a:pt x="459" y="520"/>
                      <a:pt x="459" y="519"/>
                      <a:pt x="460" y="519"/>
                    </a:cubicBezTo>
                    <a:cubicBezTo>
                      <a:pt x="467" y="501"/>
                      <a:pt x="467" y="501"/>
                      <a:pt x="465" y="498"/>
                    </a:cubicBezTo>
                    <a:cubicBezTo>
                      <a:pt x="465" y="497"/>
                      <a:pt x="463" y="496"/>
                      <a:pt x="462" y="496"/>
                    </a:cubicBezTo>
                    <a:cubicBezTo>
                      <a:pt x="458" y="495"/>
                      <a:pt x="457" y="495"/>
                      <a:pt x="438" y="507"/>
                    </a:cubicBezTo>
                    <a:cubicBezTo>
                      <a:pt x="434" y="510"/>
                      <a:pt x="429" y="513"/>
                      <a:pt x="425" y="515"/>
                    </a:cubicBezTo>
                    <a:cubicBezTo>
                      <a:pt x="425" y="515"/>
                      <a:pt x="425" y="514"/>
                      <a:pt x="425" y="514"/>
                    </a:cubicBezTo>
                    <a:cubicBezTo>
                      <a:pt x="422" y="503"/>
                      <a:pt x="422" y="503"/>
                      <a:pt x="421" y="502"/>
                    </a:cubicBezTo>
                    <a:cubicBezTo>
                      <a:pt x="420" y="500"/>
                      <a:pt x="419" y="499"/>
                      <a:pt x="417" y="499"/>
                    </a:cubicBezTo>
                    <a:cubicBezTo>
                      <a:pt x="414" y="498"/>
                      <a:pt x="412" y="499"/>
                      <a:pt x="399" y="507"/>
                    </a:cubicBezTo>
                    <a:cubicBezTo>
                      <a:pt x="405" y="491"/>
                      <a:pt x="405" y="491"/>
                      <a:pt x="404" y="488"/>
                    </a:cubicBezTo>
                    <a:cubicBezTo>
                      <a:pt x="403" y="487"/>
                      <a:pt x="402" y="486"/>
                      <a:pt x="400" y="485"/>
                    </a:cubicBezTo>
                    <a:cubicBezTo>
                      <a:pt x="396" y="484"/>
                      <a:pt x="395" y="485"/>
                      <a:pt x="364" y="504"/>
                    </a:cubicBezTo>
                    <a:cubicBezTo>
                      <a:pt x="357" y="508"/>
                      <a:pt x="349" y="513"/>
                      <a:pt x="343" y="517"/>
                    </a:cubicBezTo>
                    <a:cubicBezTo>
                      <a:pt x="343" y="517"/>
                      <a:pt x="343" y="516"/>
                      <a:pt x="343" y="516"/>
                    </a:cubicBezTo>
                    <a:cubicBezTo>
                      <a:pt x="344" y="504"/>
                      <a:pt x="344" y="504"/>
                      <a:pt x="343" y="502"/>
                    </a:cubicBezTo>
                    <a:cubicBezTo>
                      <a:pt x="342" y="500"/>
                      <a:pt x="341" y="499"/>
                      <a:pt x="339" y="499"/>
                    </a:cubicBezTo>
                    <a:cubicBezTo>
                      <a:pt x="336" y="498"/>
                      <a:pt x="336" y="498"/>
                      <a:pt x="309" y="515"/>
                    </a:cubicBezTo>
                    <a:cubicBezTo>
                      <a:pt x="307" y="516"/>
                      <a:pt x="305" y="517"/>
                      <a:pt x="302" y="519"/>
                    </a:cubicBezTo>
                    <a:cubicBezTo>
                      <a:pt x="312" y="503"/>
                      <a:pt x="312" y="503"/>
                      <a:pt x="310" y="500"/>
                    </a:cubicBezTo>
                    <a:cubicBezTo>
                      <a:pt x="309" y="498"/>
                      <a:pt x="308" y="497"/>
                      <a:pt x="307" y="497"/>
                    </a:cubicBezTo>
                    <a:cubicBezTo>
                      <a:pt x="304" y="496"/>
                      <a:pt x="303" y="496"/>
                      <a:pt x="290" y="504"/>
                    </a:cubicBezTo>
                    <a:cubicBezTo>
                      <a:pt x="315" y="482"/>
                      <a:pt x="315" y="481"/>
                      <a:pt x="312" y="476"/>
                    </a:cubicBezTo>
                    <a:cubicBezTo>
                      <a:pt x="312" y="475"/>
                      <a:pt x="310" y="474"/>
                      <a:pt x="309" y="474"/>
                    </a:cubicBezTo>
                    <a:cubicBezTo>
                      <a:pt x="305" y="473"/>
                      <a:pt x="305" y="473"/>
                      <a:pt x="260" y="500"/>
                    </a:cubicBezTo>
                    <a:cubicBezTo>
                      <a:pt x="247" y="507"/>
                      <a:pt x="231" y="517"/>
                      <a:pt x="221" y="523"/>
                    </a:cubicBezTo>
                    <a:cubicBezTo>
                      <a:pt x="221" y="522"/>
                      <a:pt x="221" y="522"/>
                      <a:pt x="221" y="521"/>
                    </a:cubicBezTo>
                    <a:cubicBezTo>
                      <a:pt x="226" y="504"/>
                      <a:pt x="226" y="504"/>
                      <a:pt x="224" y="502"/>
                    </a:cubicBezTo>
                    <a:cubicBezTo>
                      <a:pt x="224" y="500"/>
                      <a:pt x="222" y="499"/>
                      <a:pt x="221" y="499"/>
                    </a:cubicBezTo>
                    <a:cubicBezTo>
                      <a:pt x="217" y="498"/>
                      <a:pt x="217" y="498"/>
                      <a:pt x="188" y="516"/>
                    </a:cubicBezTo>
                    <a:cubicBezTo>
                      <a:pt x="185" y="518"/>
                      <a:pt x="183" y="519"/>
                      <a:pt x="180" y="521"/>
                    </a:cubicBezTo>
                    <a:cubicBezTo>
                      <a:pt x="190" y="505"/>
                      <a:pt x="190" y="505"/>
                      <a:pt x="188" y="501"/>
                    </a:cubicBezTo>
                    <a:cubicBezTo>
                      <a:pt x="187" y="500"/>
                      <a:pt x="186" y="499"/>
                      <a:pt x="184" y="499"/>
                    </a:cubicBezTo>
                    <a:cubicBezTo>
                      <a:pt x="182" y="498"/>
                      <a:pt x="181" y="498"/>
                      <a:pt x="173" y="503"/>
                    </a:cubicBezTo>
                    <a:cubicBezTo>
                      <a:pt x="188" y="485"/>
                      <a:pt x="187" y="484"/>
                      <a:pt x="185" y="481"/>
                    </a:cubicBezTo>
                    <a:cubicBezTo>
                      <a:pt x="184" y="479"/>
                      <a:pt x="183" y="478"/>
                      <a:pt x="182" y="478"/>
                    </a:cubicBezTo>
                    <a:cubicBezTo>
                      <a:pt x="178" y="477"/>
                      <a:pt x="178" y="477"/>
                      <a:pt x="129" y="506"/>
                    </a:cubicBezTo>
                    <a:cubicBezTo>
                      <a:pt x="122" y="510"/>
                      <a:pt x="115" y="514"/>
                      <a:pt x="108" y="518"/>
                    </a:cubicBezTo>
                    <a:cubicBezTo>
                      <a:pt x="109" y="518"/>
                      <a:pt x="109" y="518"/>
                      <a:pt x="109" y="518"/>
                    </a:cubicBezTo>
                    <a:cubicBezTo>
                      <a:pt x="124" y="496"/>
                      <a:pt x="124" y="496"/>
                      <a:pt x="122" y="493"/>
                    </a:cubicBezTo>
                    <a:cubicBezTo>
                      <a:pt x="121" y="491"/>
                      <a:pt x="120" y="490"/>
                      <a:pt x="118" y="490"/>
                    </a:cubicBezTo>
                    <a:cubicBezTo>
                      <a:pt x="115" y="489"/>
                      <a:pt x="115" y="489"/>
                      <a:pt x="90" y="504"/>
                    </a:cubicBezTo>
                    <a:cubicBezTo>
                      <a:pt x="88" y="506"/>
                      <a:pt x="85" y="508"/>
                      <a:pt x="82" y="509"/>
                    </a:cubicBezTo>
                    <a:cubicBezTo>
                      <a:pt x="90" y="493"/>
                      <a:pt x="90" y="493"/>
                      <a:pt x="88" y="490"/>
                    </a:cubicBezTo>
                    <a:cubicBezTo>
                      <a:pt x="87" y="489"/>
                      <a:pt x="86" y="488"/>
                      <a:pt x="84" y="487"/>
                    </a:cubicBezTo>
                    <a:cubicBezTo>
                      <a:pt x="81" y="486"/>
                      <a:pt x="81" y="486"/>
                      <a:pt x="50" y="505"/>
                    </a:cubicBezTo>
                    <a:cubicBezTo>
                      <a:pt x="47" y="507"/>
                      <a:pt x="44" y="509"/>
                      <a:pt x="41" y="511"/>
                    </a:cubicBezTo>
                    <a:cubicBezTo>
                      <a:pt x="53" y="491"/>
                      <a:pt x="53" y="491"/>
                      <a:pt x="51" y="487"/>
                    </a:cubicBezTo>
                    <a:cubicBezTo>
                      <a:pt x="50" y="486"/>
                      <a:pt x="49" y="485"/>
                      <a:pt x="48" y="485"/>
                    </a:cubicBezTo>
                    <a:cubicBezTo>
                      <a:pt x="49" y="484"/>
                      <a:pt x="49" y="483"/>
                      <a:pt x="50" y="482"/>
                    </a:cubicBezTo>
                    <a:cubicBezTo>
                      <a:pt x="61" y="463"/>
                      <a:pt x="61" y="463"/>
                      <a:pt x="59" y="459"/>
                    </a:cubicBezTo>
                    <a:cubicBezTo>
                      <a:pt x="58" y="458"/>
                      <a:pt x="57" y="457"/>
                      <a:pt x="55" y="457"/>
                    </a:cubicBezTo>
                    <a:cubicBezTo>
                      <a:pt x="54" y="456"/>
                      <a:pt x="53" y="456"/>
                      <a:pt x="50" y="457"/>
                    </a:cubicBezTo>
                    <a:cubicBezTo>
                      <a:pt x="63" y="438"/>
                      <a:pt x="63" y="438"/>
                      <a:pt x="61" y="435"/>
                    </a:cubicBezTo>
                    <a:cubicBezTo>
                      <a:pt x="60" y="433"/>
                      <a:pt x="59" y="432"/>
                      <a:pt x="57" y="432"/>
                    </a:cubicBezTo>
                    <a:cubicBezTo>
                      <a:pt x="55" y="431"/>
                      <a:pt x="55" y="431"/>
                      <a:pt x="50" y="433"/>
                    </a:cubicBezTo>
                    <a:cubicBezTo>
                      <a:pt x="64" y="419"/>
                      <a:pt x="67" y="415"/>
                      <a:pt x="67" y="412"/>
                    </a:cubicBezTo>
                    <a:cubicBezTo>
                      <a:pt x="71" y="411"/>
                      <a:pt x="78" y="406"/>
                      <a:pt x="101" y="393"/>
                    </a:cubicBezTo>
                    <a:cubicBezTo>
                      <a:pt x="103" y="391"/>
                      <a:pt x="105" y="390"/>
                      <a:pt x="107" y="389"/>
                    </a:cubicBezTo>
                    <a:cubicBezTo>
                      <a:pt x="95" y="408"/>
                      <a:pt x="95" y="408"/>
                      <a:pt x="97" y="411"/>
                    </a:cubicBezTo>
                    <a:cubicBezTo>
                      <a:pt x="97" y="413"/>
                      <a:pt x="99" y="414"/>
                      <a:pt x="101" y="414"/>
                    </a:cubicBezTo>
                    <a:cubicBezTo>
                      <a:pt x="104" y="415"/>
                      <a:pt x="105" y="415"/>
                      <a:pt x="141" y="393"/>
                    </a:cubicBezTo>
                    <a:cubicBezTo>
                      <a:pt x="123" y="413"/>
                      <a:pt x="123" y="413"/>
                      <a:pt x="125" y="418"/>
                    </a:cubicBezTo>
                    <a:cubicBezTo>
                      <a:pt x="126" y="419"/>
                      <a:pt x="127" y="420"/>
                      <a:pt x="129" y="420"/>
                    </a:cubicBezTo>
                    <a:cubicBezTo>
                      <a:pt x="131" y="421"/>
                      <a:pt x="132" y="421"/>
                      <a:pt x="149" y="412"/>
                    </a:cubicBezTo>
                    <a:cubicBezTo>
                      <a:pt x="146" y="414"/>
                      <a:pt x="143" y="416"/>
                      <a:pt x="140" y="418"/>
                    </a:cubicBezTo>
                    <a:cubicBezTo>
                      <a:pt x="126" y="430"/>
                      <a:pt x="122" y="434"/>
                      <a:pt x="125" y="439"/>
                    </a:cubicBezTo>
                    <a:cubicBezTo>
                      <a:pt x="126" y="440"/>
                      <a:pt x="127" y="441"/>
                      <a:pt x="129" y="442"/>
                    </a:cubicBezTo>
                    <a:cubicBezTo>
                      <a:pt x="131" y="442"/>
                      <a:pt x="132" y="443"/>
                      <a:pt x="143" y="436"/>
                    </a:cubicBezTo>
                    <a:cubicBezTo>
                      <a:pt x="120" y="460"/>
                      <a:pt x="120" y="460"/>
                      <a:pt x="123" y="464"/>
                    </a:cubicBezTo>
                    <a:cubicBezTo>
                      <a:pt x="124" y="466"/>
                      <a:pt x="125" y="467"/>
                      <a:pt x="127" y="467"/>
                    </a:cubicBezTo>
                    <a:cubicBezTo>
                      <a:pt x="129" y="468"/>
                      <a:pt x="130" y="468"/>
                      <a:pt x="143" y="460"/>
                    </a:cubicBezTo>
                    <a:cubicBezTo>
                      <a:pt x="122" y="481"/>
                      <a:pt x="123" y="481"/>
                      <a:pt x="125" y="486"/>
                    </a:cubicBezTo>
                    <a:cubicBezTo>
                      <a:pt x="126" y="487"/>
                      <a:pt x="127" y="488"/>
                      <a:pt x="129" y="488"/>
                    </a:cubicBezTo>
                    <a:cubicBezTo>
                      <a:pt x="130" y="489"/>
                      <a:pt x="130" y="489"/>
                      <a:pt x="131" y="489"/>
                    </a:cubicBezTo>
                    <a:cubicBezTo>
                      <a:pt x="133" y="489"/>
                      <a:pt x="136" y="487"/>
                      <a:pt x="153" y="476"/>
                    </a:cubicBezTo>
                    <a:cubicBezTo>
                      <a:pt x="159" y="473"/>
                      <a:pt x="167" y="468"/>
                      <a:pt x="170" y="466"/>
                    </a:cubicBezTo>
                    <a:cubicBezTo>
                      <a:pt x="170" y="466"/>
                      <a:pt x="171" y="466"/>
                      <a:pt x="171" y="466"/>
                    </a:cubicBezTo>
                    <a:cubicBezTo>
                      <a:pt x="174" y="464"/>
                      <a:pt x="175" y="460"/>
                      <a:pt x="174" y="458"/>
                    </a:cubicBezTo>
                    <a:cubicBezTo>
                      <a:pt x="173" y="456"/>
                      <a:pt x="171" y="455"/>
                      <a:pt x="170" y="455"/>
                    </a:cubicBezTo>
                    <a:cubicBezTo>
                      <a:pt x="168" y="454"/>
                      <a:pt x="168" y="454"/>
                      <a:pt x="165" y="455"/>
                    </a:cubicBezTo>
                    <a:cubicBezTo>
                      <a:pt x="187" y="434"/>
                      <a:pt x="187" y="433"/>
                      <a:pt x="184" y="429"/>
                    </a:cubicBezTo>
                    <a:cubicBezTo>
                      <a:pt x="184" y="428"/>
                      <a:pt x="182" y="427"/>
                      <a:pt x="181" y="426"/>
                    </a:cubicBezTo>
                    <a:cubicBezTo>
                      <a:pt x="178" y="425"/>
                      <a:pt x="178" y="425"/>
                      <a:pt x="158" y="437"/>
                    </a:cubicBezTo>
                    <a:cubicBezTo>
                      <a:pt x="181" y="413"/>
                      <a:pt x="181" y="413"/>
                      <a:pt x="178" y="408"/>
                    </a:cubicBezTo>
                    <a:cubicBezTo>
                      <a:pt x="178" y="407"/>
                      <a:pt x="177" y="406"/>
                      <a:pt x="175" y="406"/>
                    </a:cubicBezTo>
                    <a:cubicBezTo>
                      <a:pt x="176" y="405"/>
                      <a:pt x="178" y="404"/>
                      <a:pt x="179" y="403"/>
                    </a:cubicBezTo>
                    <a:cubicBezTo>
                      <a:pt x="218" y="371"/>
                      <a:pt x="218" y="371"/>
                      <a:pt x="215" y="365"/>
                    </a:cubicBezTo>
                    <a:cubicBezTo>
                      <a:pt x="214" y="364"/>
                      <a:pt x="213" y="363"/>
                      <a:pt x="212" y="363"/>
                    </a:cubicBezTo>
                    <a:cubicBezTo>
                      <a:pt x="208" y="362"/>
                      <a:pt x="208" y="362"/>
                      <a:pt x="172" y="384"/>
                    </a:cubicBezTo>
                    <a:cubicBezTo>
                      <a:pt x="168" y="386"/>
                      <a:pt x="163" y="389"/>
                      <a:pt x="159" y="392"/>
                    </a:cubicBezTo>
                    <a:cubicBezTo>
                      <a:pt x="178" y="370"/>
                      <a:pt x="178" y="370"/>
                      <a:pt x="176" y="366"/>
                    </a:cubicBezTo>
                    <a:cubicBezTo>
                      <a:pt x="175" y="364"/>
                      <a:pt x="173" y="363"/>
                      <a:pt x="172" y="363"/>
                    </a:cubicBezTo>
                    <a:cubicBezTo>
                      <a:pt x="168" y="362"/>
                      <a:pt x="168" y="362"/>
                      <a:pt x="137" y="381"/>
                    </a:cubicBezTo>
                    <a:cubicBezTo>
                      <a:pt x="132" y="384"/>
                      <a:pt x="126" y="388"/>
                      <a:pt x="120" y="392"/>
                    </a:cubicBezTo>
                    <a:cubicBezTo>
                      <a:pt x="129" y="378"/>
                      <a:pt x="132" y="374"/>
                      <a:pt x="132" y="371"/>
                    </a:cubicBezTo>
                    <a:cubicBezTo>
                      <a:pt x="135" y="371"/>
                      <a:pt x="139" y="368"/>
                      <a:pt x="155" y="358"/>
                    </a:cubicBezTo>
                    <a:cubicBezTo>
                      <a:pt x="162" y="354"/>
                      <a:pt x="171" y="348"/>
                      <a:pt x="174" y="347"/>
                    </a:cubicBezTo>
                    <a:cubicBezTo>
                      <a:pt x="175" y="347"/>
                      <a:pt x="175" y="347"/>
                      <a:pt x="176" y="346"/>
                    </a:cubicBezTo>
                    <a:cubicBezTo>
                      <a:pt x="179" y="345"/>
                      <a:pt x="180" y="341"/>
                      <a:pt x="178" y="338"/>
                    </a:cubicBezTo>
                    <a:cubicBezTo>
                      <a:pt x="177" y="337"/>
                      <a:pt x="176" y="336"/>
                      <a:pt x="174" y="335"/>
                    </a:cubicBezTo>
                    <a:cubicBezTo>
                      <a:pt x="171" y="334"/>
                      <a:pt x="171" y="334"/>
                      <a:pt x="150" y="347"/>
                    </a:cubicBezTo>
                    <a:cubicBezTo>
                      <a:pt x="165" y="326"/>
                      <a:pt x="165" y="326"/>
                      <a:pt x="163" y="322"/>
                    </a:cubicBezTo>
                    <a:cubicBezTo>
                      <a:pt x="162" y="320"/>
                      <a:pt x="161" y="319"/>
                      <a:pt x="159" y="319"/>
                    </a:cubicBezTo>
                    <a:cubicBezTo>
                      <a:pt x="159" y="319"/>
                      <a:pt x="158" y="319"/>
                      <a:pt x="158" y="319"/>
                    </a:cubicBezTo>
                    <a:cubicBezTo>
                      <a:pt x="170" y="307"/>
                      <a:pt x="177" y="300"/>
                      <a:pt x="180" y="297"/>
                    </a:cubicBezTo>
                    <a:cubicBezTo>
                      <a:pt x="184" y="294"/>
                      <a:pt x="190" y="291"/>
                      <a:pt x="199" y="285"/>
                    </a:cubicBezTo>
                    <a:cubicBezTo>
                      <a:pt x="206" y="281"/>
                      <a:pt x="214" y="276"/>
                      <a:pt x="220" y="272"/>
                    </a:cubicBezTo>
                    <a:cubicBezTo>
                      <a:pt x="220" y="273"/>
                      <a:pt x="220" y="273"/>
                      <a:pt x="220" y="273"/>
                    </a:cubicBezTo>
                    <a:cubicBezTo>
                      <a:pt x="221" y="287"/>
                      <a:pt x="221" y="287"/>
                      <a:pt x="222" y="289"/>
                    </a:cubicBezTo>
                    <a:cubicBezTo>
                      <a:pt x="222" y="290"/>
                      <a:pt x="224" y="291"/>
                      <a:pt x="225" y="292"/>
                    </a:cubicBezTo>
                    <a:cubicBezTo>
                      <a:pt x="229" y="293"/>
                      <a:pt x="229" y="293"/>
                      <a:pt x="266" y="270"/>
                    </a:cubicBezTo>
                    <a:cubicBezTo>
                      <a:pt x="272" y="266"/>
                      <a:pt x="279" y="262"/>
                      <a:pt x="285" y="259"/>
                    </a:cubicBezTo>
                    <a:cubicBezTo>
                      <a:pt x="269" y="281"/>
                      <a:pt x="269" y="281"/>
                      <a:pt x="271" y="284"/>
                    </a:cubicBezTo>
                    <a:cubicBezTo>
                      <a:pt x="272" y="286"/>
                      <a:pt x="273" y="287"/>
                      <a:pt x="275" y="287"/>
                    </a:cubicBezTo>
                    <a:cubicBezTo>
                      <a:pt x="276" y="287"/>
                      <a:pt x="277" y="288"/>
                      <a:pt x="278" y="287"/>
                    </a:cubicBezTo>
                    <a:cubicBezTo>
                      <a:pt x="260" y="306"/>
                      <a:pt x="261" y="306"/>
                      <a:pt x="263" y="310"/>
                    </a:cubicBezTo>
                    <a:cubicBezTo>
                      <a:pt x="264" y="312"/>
                      <a:pt x="265" y="313"/>
                      <a:pt x="267" y="313"/>
                    </a:cubicBezTo>
                    <a:cubicBezTo>
                      <a:pt x="268" y="314"/>
                      <a:pt x="269" y="314"/>
                      <a:pt x="273" y="312"/>
                    </a:cubicBezTo>
                    <a:cubicBezTo>
                      <a:pt x="252" y="332"/>
                      <a:pt x="252" y="333"/>
                      <a:pt x="255" y="337"/>
                    </a:cubicBezTo>
                    <a:cubicBezTo>
                      <a:pt x="256" y="338"/>
                      <a:pt x="257" y="339"/>
                      <a:pt x="258" y="340"/>
                    </a:cubicBezTo>
                    <a:cubicBezTo>
                      <a:pt x="261" y="340"/>
                      <a:pt x="261" y="341"/>
                      <a:pt x="269" y="336"/>
                    </a:cubicBezTo>
                    <a:cubicBezTo>
                      <a:pt x="247" y="360"/>
                      <a:pt x="247" y="360"/>
                      <a:pt x="250" y="365"/>
                    </a:cubicBezTo>
                    <a:cubicBezTo>
                      <a:pt x="251" y="366"/>
                      <a:pt x="252" y="367"/>
                      <a:pt x="254" y="368"/>
                    </a:cubicBezTo>
                    <a:cubicBezTo>
                      <a:pt x="254" y="368"/>
                      <a:pt x="255" y="368"/>
                      <a:pt x="255" y="368"/>
                    </a:cubicBezTo>
                    <a:cubicBezTo>
                      <a:pt x="258" y="368"/>
                      <a:pt x="260" y="366"/>
                      <a:pt x="269" y="360"/>
                    </a:cubicBezTo>
                    <a:cubicBezTo>
                      <a:pt x="272" y="359"/>
                      <a:pt x="276" y="356"/>
                      <a:pt x="277" y="355"/>
                    </a:cubicBezTo>
                    <a:cubicBezTo>
                      <a:pt x="278" y="355"/>
                      <a:pt x="279" y="355"/>
                      <a:pt x="279" y="355"/>
                    </a:cubicBezTo>
                    <a:cubicBezTo>
                      <a:pt x="282" y="353"/>
                      <a:pt x="283" y="349"/>
                      <a:pt x="281" y="347"/>
                    </a:cubicBezTo>
                    <a:cubicBezTo>
                      <a:pt x="281" y="345"/>
                      <a:pt x="279" y="344"/>
                      <a:pt x="278" y="344"/>
                    </a:cubicBezTo>
                    <a:cubicBezTo>
                      <a:pt x="279" y="343"/>
                      <a:pt x="280" y="342"/>
                      <a:pt x="280" y="342"/>
                    </a:cubicBezTo>
                    <a:cubicBezTo>
                      <a:pt x="305" y="314"/>
                      <a:pt x="305" y="314"/>
                      <a:pt x="303" y="309"/>
                    </a:cubicBezTo>
                    <a:cubicBezTo>
                      <a:pt x="302" y="308"/>
                      <a:pt x="301" y="307"/>
                      <a:pt x="299" y="306"/>
                    </a:cubicBezTo>
                    <a:cubicBezTo>
                      <a:pt x="298" y="306"/>
                      <a:pt x="297" y="306"/>
                      <a:pt x="295" y="307"/>
                    </a:cubicBezTo>
                    <a:cubicBezTo>
                      <a:pt x="303" y="299"/>
                      <a:pt x="308" y="294"/>
                      <a:pt x="311" y="291"/>
                    </a:cubicBezTo>
                    <a:cubicBezTo>
                      <a:pt x="314" y="289"/>
                      <a:pt x="318" y="286"/>
                      <a:pt x="324" y="283"/>
                    </a:cubicBezTo>
                    <a:cubicBezTo>
                      <a:pt x="326" y="282"/>
                      <a:pt x="328" y="280"/>
                      <a:pt x="330" y="279"/>
                    </a:cubicBezTo>
                    <a:cubicBezTo>
                      <a:pt x="322" y="296"/>
                      <a:pt x="322" y="296"/>
                      <a:pt x="323" y="299"/>
                    </a:cubicBezTo>
                    <a:cubicBezTo>
                      <a:pt x="324" y="300"/>
                      <a:pt x="326" y="301"/>
                      <a:pt x="327" y="302"/>
                    </a:cubicBezTo>
                    <a:cubicBezTo>
                      <a:pt x="331" y="303"/>
                      <a:pt x="331" y="303"/>
                      <a:pt x="372" y="278"/>
                    </a:cubicBezTo>
                    <a:cubicBezTo>
                      <a:pt x="374" y="277"/>
                      <a:pt x="376" y="275"/>
                      <a:pt x="378" y="274"/>
                    </a:cubicBezTo>
                    <a:cubicBezTo>
                      <a:pt x="362" y="292"/>
                      <a:pt x="362" y="292"/>
                      <a:pt x="364" y="296"/>
                    </a:cubicBezTo>
                    <a:cubicBezTo>
                      <a:pt x="365" y="298"/>
                      <a:pt x="366" y="299"/>
                      <a:pt x="368" y="299"/>
                    </a:cubicBezTo>
                    <a:cubicBezTo>
                      <a:pt x="371" y="300"/>
                      <a:pt x="371" y="300"/>
                      <a:pt x="392" y="287"/>
                    </a:cubicBezTo>
                    <a:cubicBezTo>
                      <a:pt x="367" y="314"/>
                      <a:pt x="367" y="314"/>
                      <a:pt x="370" y="318"/>
                    </a:cubicBezTo>
                    <a:cubicBezTo>
                      <a:pt x="370" y="320"/>
                      <a:pt x="372" y="321"/>
                      <a:pt x="373" y="321"/>
                    </a:cubicBezTo>
                    <a:cubicBezTo>
                      <a:pt x="376" y="322"/>
                      <a:pt x="376" y="322"/>
                      <a:pt x="391" y="313"/>
                    </a:cubicBezTo>
                    <a:cubicBezTo>
                      <a:pt x="392" y="312"/>
                      <a:pt x="393" y="311"/>
                      <a:pt x="394" y="311"/>
                    </a:cubicBezTo>
                    <a:cubicBezTo>
                      <a:pt x="390" y="329"/>
                      <a:pt x="390" y="329"/>
                      <a:pt x="391" y="331"/>
                    </a:cubicBezTo>
                    <a:cubicBezTo>
                      <a:pt x="391" y="331"/>
                      <a:pt x="391" y="331"/>
                      <a:pt x="391" y="331"/>
                    </a:cubicBezTo>
                    <a:cubicBezTo>
                      <a:pt x="390" y="334"/>
                      <a:pt x="388" y="337"/>
                      <a:pt x="386" y="340"/>
                    </a:cubicBezTo>
                    <a:cubicBezTo>
                      <a:pt x="371" y="363"/>
                      <a:pt x="371" y="363"/>
                      <a:pt x="373" y="366"/>
                    </a:cubicBezTo>
                    <a:cubicBezTo>
                      <a:pt x="374" y="368"/>
                      <a:pt x="376" y="369"/>
                      <a:pt x="377" y="369"/>
                    </a:cubicBezTo>
                    <a:cubicBezTo>
                      <a:pt x="378" y="369"/>
                      <a:pt x="378" y="370"/>
                      <a:pt x="379" y="370"/>
                    </a:cubicBezTo>
                    <a:cubicBezTo>
                      <a:pt x="381" y="370"/>
                      <a:pt x="384" y="368"/>
                      <a:pt x="398" y="359"/>
                    </a:cubicBezTo>
                    <a:cubicBezTo>
                      <a:pt x="405" y="355"/>
                      <a:pt x="413" y="350"/>
                      <a:pt x="415" y="349"/>
                    </a:cubicBezTo>
                    <a:cubicBezTo>
                      <a:pt x="416" y="349"/>
                      <a:pt x="416" y="349"/>
                      <a:pt x="417" y="348"/>
                    </a:cubicBezTo>
                    <a:cubicBezTo>
                      <a:pt x="420" y="347"/>
                      <a:pt x="421" y="343"/>
                      <a:pt x="419" y="340"/>
                    </a:cubicBezTo>
                    <a:cubicBezTo>
                      <a:pt x="418" y="339"/>
                      <a:pt x="417" y="338"/>
                      <a:pt x="415" y="337"/>
                    </a:cubicBezTo>
                    <a:cubicBezTo>
                      <a:pt x="412" y="337"/>
                      <a:pt x="412" y="337"/>
                      <a:pt x="396" y="346"/>
                    </a:cubicBezTo>
                    <a:cubicBezTo>
                      <a:pt x="396" y="346"/>
                      <a:pt x="396" y="346"/>
                      <a:pt x="396" y="346"/>
                    </a:cubicBezTo>
                    <a:cubicBezTo>
                      <a:pt x="409" y="325"/>
                      <a:pt x="409" y="325"/>
                      <a:pt x="407" y="322"/>
                    </a:cubicBezTo>
                    <a:cubicBezTo>
                      <a:pt x="407" y="321"/>
                      <a:pt x="406" y="320"/>
                      <a:pt x="405" y="319"/>
                    </a:cubicBezTo>
                    <a:cubicBezTo>
                      <a:pt x="405" y="317"/>
                      <a:pt x="406" y="315"/>
                      <a:pt x="406" y="313"/>
                    </a:cubicBezTo>
                    <a:cubicBezTo>
                      <a:pt x="410" y="298"/>
                      <a:pt x="410" y="298"/>
                      <a:pt x="409" y="295"/>
                    </a:cubicBezTo>
                    <a:cubicBezTo>
                      <a:pt x="408" y="294"/>
                      <a:pt x="407" y="293"/>
                      <a:pt x="405" y="293"/>
                    </a:cubicBezTo>
                    <a:cubicBezTo>
                      <a:pt x="405" y="292"/>
                      <a:pt x="404" y="292"/>
                      <a:pt x="404" y="292"/>
                    </a:cubicBezTo>
                    <a:cubicBezTo>
                      <a:pt x="430" y="264"/>
                      <a:pt x="430" y="264"/>
                      <a:pt x="428" y="260"/>
                    </a:cubicBezTo>
                    <a:cubicBezTo>
                      <a:pt x="427" y="258"/>
                      <a:pt x="426" y="257"/>
                      <a:pt x="424" y="257"/>
                    </a:cubicBezTo>
                    <a:cubicBezTo>
                      <a:pt x="421" y="256"/>
                      <a:pt x="420" y="256"/>
                      <a:pt x="400" y="268"/>
                    </a:cubicBezTo>
                    <a:cubicBezTo>
                      <a:pt x="415" y="252"/>
                      <a:pt x="414" y="252"/>
                      <a:pt x="412" y="248"/>
                    </a:cubicBezTo>
                    <a:cubicBezTo>
                      <a:pt x="411" y="246"/>
                      <a:pt x="410" y="245"/>
                      <a:pt x="408" y="245"/>
                    </a:cubicBezTo>
                    <a:cubicBezTo>
                      <a:pt x="405" y="244"/>
                      <a:pt x="405" y="244"/>
                      <a:pt x="366" y="268"/>
                    </a:cubicBezTo>
                    <a:cubicBezTo>
                      <a:pt x="358" y="272"/>
                      <a:pt x="349" y="278"/>
                      <a:pt x="342" y="282"/>
                    </a:cubicBezTo>
                    <a:cubicBezTo>
                      <a:pt x="350" y="265"/>
                      <a:pt x="350" y="265"/>
                      <a:pt x="348" y="262"/>
                    </a:cubicBezTo>
                    <a:cubicBezTo>
                      <a:pt x="347" y="260"/>
                      <a:pt x="346" y="259"/>
                      <a:pt x="344" y="259"/>
                    </a:cubicBezTo>
                    <a:cubicBezTo>
                      <a:pt x="341" y="258"/>
                      <a:pt x="341" y="258"/>
                      <a:pt x="317" y="273"/>
                    </a:cubicBezTo>
                    <a:cubicBezTo>
                      <a:pt x="314" y="274"/>
                      <a:pt x="311" y="277"/>
                      <a:pt x="307" y="279"/>
                    </a:cubicBezTo>
                    <a:cubicBezTo>
                      <a:pt x="306" y="279"/>
                      <a:pt x="304" y="279"/>
                      <a:pt x="299" y="283"/>
                    </a:cubicBezTo>
                    <a:cubicBezTo>
                      <a:pt x="316" y="264"/>
                      <a:pt x="316" y="264"/>
                      <a:pt x="314" y="260"/>
                    </a:cubicBezTo>
                    <a:cubicBezTo>
                      <a:pt x="313" y="258"/>
                      <a:pt x="311" y="257"/>
                      <a:pt x="310" y="257"/>
                    </a:cubicBezTo>
                    <a:cubicBezTo>
                      <a:pt x="307" y="256"/>
                      <a:pt x="305" y="257"/>
                      <a:pt x="297" y="262"/>
                    </a:cubicBezTo>
                    <a:cubicBezTo>
                      <a:pt x="311" y="242"/>
                      <a:pt x="311" y="242"/>
                      <a:pt x="309" y="238"/>
                    </a:cubicBezTo>
                    <a:cubicBezTo>
                      <a:pt x="308" y="237"/>
                      <a:pt x="307" y="236"/>
                      <a:pt x="305" y="235"/>
                    </a:cubicBezTo>
                    <a:cubicBezTo>
                      <a:pt x="302" y="234"/>
                      <a:pt x="301" y="234"/>
                      <a:pt x="260" y="260"/>
                    </a:cubicBezTo>
                    <a:cubicBezTo>
                      <a:pt x="250" y="266"/>
                      <a:pt x="239" y="272"/>
                      <a:pt x="232" y="276"/>
                    </a:cubicBezTo>
                    <a:cubicBezTo>
                      <a:pt x="232" y="275"/>
                      <a:pt x="232" y="274"/>
                      <a:pt x="232" y="273"/>
                    </a:cubicBezTo>
                    <a:cubicBezTo>
                      <a:pt x="231" y="261"/>
                      <a:pt x="231" y="261"/>
                      <a:pt x="230" y="260"/>
                    </a:cubicBezTo>
                    <a:cubicBezTo>
                      <a:pt x="230" y="259"/>
                      <a:pt x="228" y="258"/>
                      <a:pt x="227" y="257"/>
                    </a:cubicBezTo>
                    <a:cubicBezTo>
                      <a:pt x="223" y="256"/>
                      <a:pt x="223" y="256"/>
                      <a:pt x="193" y="275"/>
                    </a:cubicBezTo>
                    <a:cubicBezTo>
                      <a:pt x="187" y="279"/>
                      <a:pt x="180" y="283"/>
                      <a:pt x="175" y="286"/>
                    </a:cubicBezTo>
                    <a:cubicBezTo>
                      <a:pt x="174" y="286"/>
                      <a:pt x="172" y="287"/>
                      <a:pt x="169" y="288"/>
                    </a:cubicBezTo>
                    <a:cubicBezTo>
                      <a:pt x="195" y="265"/>
                      <a:pt x="194" y="265"/>
                      <a:pt x="192" y="260"/>
                    </a:cubicBezTo>
                    <a:cubicBezTo>
                      <a:pt x="191" y="259"/>
                      <a:pt x="189" y="258"/>
                      <a:pt x="188" y="257"/>
                    </a:cubicBezTo>
                    <a:cubicBezTo>
                      <a:pt x="185" y="257"/>
                      <a:pt x="184" y="257"/>
                      <a:pt x="163" y="270"/>
                    </a:cubicBezTo>
                    <a:cubicBezTo>
                      <a:pt x="162" y="270"/>
                      <a:pt x="162" y="270"/>
                      <a:pt x="162" y="271"/>
                    </a:cubicBezTo>
                    <a:cubicBezTo>
                      <a:pt x="173" y="253"/>
                      <a:pt x="173" y="253"/>
                      <a:pt x="171" y="249"/>
                    </a:cubicBezTo>
                    <a:cubicBezTo>
                      <a:pt x="170" y="248"/>
                      <a:pt x="169" y="247"/>
                      <a:pt x="168" y="246"/>
                    </a:cubicBezTo>
                    <a:cubicBezTo>
                      <a:pt x="164" y="245"/>
                      <a:pt x="164" y="245"/>
                      <a:pt x="125" y="269"/>
                    </a:cubicBezTo>
                    <a:cubicBezTo>
                      <a:pt x="119" y="273"/>
                      <a:pt x="111" y="277"/>
                      <a:pt x="104" y="281"/>
                    </a:cubicBezTo>
                    <a:cubicBezTo>
                      <a:pt x="115" y="262"/>
                      <a:pt x="115" y="262"/>
                      <a:pt x="113" y="258"/>
                    </a:cubicBezTo>
                    <a:cubicBezTo>
                      <a:pt x="112" y="257"/>
                      <a:pt x="111" y="256"/>
                      <a:pt x="109" y="256"/>
                    </a:cubicBezTo>
                    <a:cubicBezTo>
                      <a:pt x="106" y="255"/>
                      <a:pt x="106" y="255"/>
                      <a:pt x="77" y="272"/>
                    </a:cubicBezTo>
                    <a:cubicBezTo>
                      <a:pt x="77" y="272"/>
                      <a:pt x="77" y="273"/>
                      <a:pt x="76" y="273"/>
                    </a:cubicBezTo>
                    <a:cubicBezTo>
                      <a:pt x="82" y="267"/>
                      <a:pt x="81" y="266"/>
                      <a:pt x="79" y="263"/>
                    </a:cubicBezTo>
                    <a:cubicBezTo>
                      <a:pt x="78" y="261"/>
                      <a:pt x="77" y="260"/>
                      <a:pt x="75" y="260"/>
                    </a:cubicBezTo>
                    <a:cubicBezTo>
                      <a:pt x="72" y="259"/>
                      <a:pt x="70" y="260"/>
                      <a:pt x="48" y="274"/>
                    </a:cubicBezTo>
                    <a:cubicBezTo>
                      <a:pt x="64" y="252"/>
                      <a:pt x="64" y="252"/>
                      <a:pt x="62" y="248"/>
                    </a:cubicBezTo>
                    <a:cubicBezTo>
                      <a:pt x="61" y="247"/>
                      <a:pt x="59" y="246"/>
                      <a:pt x="58" y="245"/>
                    </a:cubicBezTo>
                    <a:cubicBezTo>
                      <a:pt x="55" y="244"/>
                      <a:pt x="55" y="245"/>
                      <a:pt x="42" y="252"/>
                    </a:cubicBezTo>
                    <a:cubicBezTo>
                      <a:pt x="54" y="233"/>
                      <a:pt x="54" y="233"/>
                      <a:pt x="52" y="229"/>
                    </a:cubicBezTo>
                    <a:cubicBezTo>
                      <a:pt x="51" y="228"/>
                      <a:pt x="50" y="227"/>
                      <a:pt x="48" y="226"/>
                    </a:cubicBezTo>
                    <a:cubicBezTo>
                      <a:pt x="47" y="226"/>
                      <a:pt x="47" y="226"/>
                      <a:pt x="46" y="226"/>
                    </a:cubicBezTo>
                    <a:cubicBezTo>
                      <a:pt x="59" y="210"/>
                      <a:pt x="58" y="209"/>
                      <a:pt x="56" y="206"/>
                    </a:cubicBezTo>
                    <a:cubicBezTo>
                      <a:pt x="55" y="204"/>
                      <a:pt x="54" y="203"/>
                      <a:pt x="52" y="203"/>
                    </a:cubicBezTo>
                    <a:cubicBezTo>
                      <a:pt x="50" y="202"/>
                      <a:pt x="49" y="203"/>
                      <a:pt x="44" y="205"/>
                    </a:cubicBezTo>
                    <a:cubicBezTo>
                      <a:pt x="50" y="192"/>
                      <a:pt x="50" y="192"/>
                      <a:pt x="48" y="189"/>
                    </a:cubicBezTo>
                    <a:cubicBezTo>
                      <a:pt x="48" y="189"/>
                      <a:pt x="48" y="189"/>
                      <a:pt x="48" y="189"/>
                    </a:cubicBezTo>
                    <a:cubicBezTo>
                      <a:pt x="53" y="185"/>
                      <a:pt x="58" y="180"/>
                      <a:pt x="63" y="176"/>
                    </a:cubicBezTo>
                    <a:cubicBezTo>
                      <a:pt x="65" y="174"/>
                      <a:pt x="67" y="173"/>
                      <a:pt x="69" y="171"/>
                    </a:cubicBezTo>
                    <a:cubicBezTo>
                      <a:pt x="73" y="169"/>
                      <a:pt x="80" y="165"/>
                      <a:pt x="101" y="152"/>
                    </a:cubicBezTo>
                    <a:cubicBezTo>
                      <a:pt x="105" y="150"/>
                      <a:pt x="110" y="147"/>
                      <a:pt x="114" y="144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07" y="163"/>
                      <a:pt x="107" y="163"/>
                      <a:pt x="109" y="166"/>
                    </a:cubicBezTo>
                    <a:cubicBezTo>
                      <a:pt x="109" y="167"/>
                      <a:pt x="111" y="169"/>
                      <a:pt x="112" y="169"/>
                    </a:cubicBezTo>
                    <a:cubicBezTo>
                      <a:pt x="116" y="170"/>
                      <a:pt x="116" y="170"/>
                      <a:pt x="141" y="154"/>
                    </a:cubicBezTo>
                    <a:cubicBezTo>
                      <a:pt x="145" y="152"/>
                      <a:pt x="149" y="149"/>
                      <a:pt x="153" y="147"/>
                    </a:cubicBezTo>
                    <a:cubicBezTo>
                      <a:pt x="149" y="163"/>
                      <a:pt x="149" y="163"/>
                      <a:pt x="150" y="165"/>
                    </a:cubicBezTo>
                    <a:cubicBezTo>
                      <a:pt x="151" y="167"/>
                      <a:pt x="153" y="168"/>
                      <a:pt x="154" y="168"/>
                    </a:cubicBezTo>
                    <a:cubicBezTo>
                      <a:pt x="154" y="168"/>
                      <a:pt x="155" y="168"/>
                      <a:pt x="155" y="168"/>
                    </a:cubicBezTo>
                    <a:cubicBezTo>
                      <a:pt x="154" y="169"/>
                      <a:pt x="154" y="169"/>
                      <a:pt x="154" y="169"/>
                    </a:cubicBezTo>
                    <a:cubicBezTo>
                      <a:pt x="115" y="202"/>
                      <a:pt x="115" y="202"/>
                      <a:pt x="118" y="207"/>
                    </a:cubicBezTo>
                    <a:cubicBezTo>
                      <a:pt x="119" y="208"/>
                      <a:pt x="120" y="209"/>
                      <a:pt x="122" y="210"/>
                    </a:cubicBezTo>
                    <a:cubicBezTo>
                      <a:pt x="125" y="211"/>
                      <a:pt x="125" y="211"/>
                      <a:pt x="154" y="193"/>
                    </a:cubicBezTo>
                    <a:cubicBezTo>
                      <a:pt x="156" y="192"/>
                      <a:pt x="157" y="192"/>
                      <a:pt x="158" y="191"/>
                    </a:cubicBezTo>
                    <a:cubicBezTo>
                      <a:pt x="146" y="207"/>
                      <a:pt x="146" y="207"/>
                      <a:pt x="148" y="211"/>
                    </a:cubicBezTo>
                    <a:cubicBezTo>
                      <a:pt x="149" y="212"/>
                      <a:pt x="149" y="212"/>
                      <a:pt x="150" y="213"/>
                    </a:cubicBezTo>
                    <a:cubicBezTo>
                      <a:pt x="149" y="214"/>
                      <a:pt x="149" y="215"/>
                      <a:pt x="148" y="216"/>
                    </a:cubicBezTo>
                    <a:cubicBezTo>
                      <a:pt x="124" y="241"/>
                      <a:pt x="124" y="241"/>
                      <a:pt x="127" y="246"/>
                    </a:cubicBezTo>
                    <a:cubicBezTo>
                      <a:pt x="128" y="247"/>
                      <a:pt x="129" y="248"/>
                      <a:pt x="131" y="249"/>
                    </a:cubicBezTo>
                    <a:cubicBezTo>
                      <a:pt x="131" y="249"/>
                      <a:pt x="132" y="249"/>
                      <a:pt x="132" y="249"/>
                    </a:cubicBezTo>
                    <a:cubicBezTo>
                      <a:pt x="135" y="249"/>
                      <a:pt x="139" y="247"/>
                      <a:pt x="161" y="233"/>
                    </a:cubicBezTo>
                    <a:cubicBezTo>
                      <a:pt x="168" y="229"/>
                      <a:pt x="177" y="224"/>
                      <a:pt x="179" y="223"/>
                    </a:cubicBezTo>
                    <a:cubicBezTo>
                      <a:pt x="179" y="223"/>
                      <a:pt x="180" y="222"/>
                      <a:pt x="180" y="222"/>
                    </a:cubicBezTo>
                    <a:cubicBezTo>
                      <a:pt x="183" y="220"/>
                      <a:pt x="184" y="217"/>
                      <a:pt x="182" y="214"/>
                    </a:cubicBezTo>
                    <a:cubicBezTo>
                      <a:pt x="181" y="213"/>
                      <a:pt x="180" y="212"/>
                      <a:pt x="179" y="211"/>
                    </a:cubicBezTo>
                    <a:cubicBezTo>
                      <a:pt x="176" y="210"/>
                      <a:pt x="176" y="210"/>
                      <a:pt x="161" y="219"/>
                    </a:cubicBezTo>
                    <a:cubicBezTo>
                      <a:pt x="179" y="199"/>
                      <a:pt x="179" y="199"/>
                      <a:pt x="177" y="195"/>
                    </a:cubicBezTo>
                    <a:cubicBezTo>
                      <a:pt x="176" y="193"/>
                      <a:pt x="174" y="192"/>
                      <a:pt x="173" y="192"/>
                    </a:cubicBezTo>
                    <a:cubicBezTo>
                      <a:pt x="173" y="192"/>
                      <a:pt x="172" y="192"/>
                      <a:pt x="172" y="192"/>
                    </a:cubicBezTo>
                    <a:cubicBezTo>
                      <a:pt x="186" y="173"/>
                      <a:pt x="186" y="173"/>
                      <a:pt x="184" y="169"/>
                    </a:cubicBezTo>
                    <a:cubicBezTo>
                      <a:pt x="183" y="168"/>
                      <a:pt x="182" y="167"/>
                      <a:pt x="180" y="166"/>
                    </a:cubicBezTo>
                    <a:cubicBezTo>
                      <a:pt x="179" y="166"/>
                      <a:pt x="178" y="166"/>
                      <a:pt x="174" y="168"/>
                    </a:cubicBezTo>
                    <a:cubicBezTo>
                      <a:pt x="206" y="140"/>
                      <a:pt x="206" y="140"/>
                      <a:pt x="203" y="135"/>
                    </a:cubicBezTo>
                    <a:cubicBezTo>
                      <a:pt x="202" y="134"/>
                      <a:pt x="200" y="132"/>
                      <a:pt x="199" y="132"/>
                    </a:cubicBezTo>
                    <a:cubicBezTo>
                      <a:pt x="196" y="131"/>
                      <a:pt x="195" y="132"/>
                      <a:pt x="173" y="145"/>
                    </a:cubicBezTo>
                    <a:cubicBezTo>
                      <a:pt x="170" y="147"/>
                      <a:pt x="167" y="149"/>
                      <a:pt x="164" y="151"/>
                    </a:cubicBezTo>
                    <a:cubicBezTo>
                      <a:pt x="164" y="150"/>
                      <a:pt x="165" y="149"/>
                      <a:pt x="165" y="149"/>
                    </a:cubicBezTo>
                    <a:cubicBezTo>
                      <a:pt x="168" y="135"/>
                      <a:pt x="168" y="135"/>
                      <a:pt x="167" y="132"/>
                    </a:cubicBezTo>
                    <a:cubicBezTo>
                      <a:pt x="166" y="131"/>
                      <a:pt x="165" y="130"/>
                      <a:pt x="163" y="129"/>
                    </a:cubicBezTo>
                    <a:cubicBezTo>
                      <a:pt x="160" y="129"/>
                      <a:pt x="159" y="129"/>
                      <a:pt x="135" y="144"/>
                    </a:cubicBezTo>
                    <a:cubicBezTo>
                      <a:pt x="132" y="146"/>
                      <a:pt x="128" y="148"/>
                      <a:pt x="124" y="150"/>
                    </a:cubicBezTo>
                    <a:cubicBezTo>
                      <a:pt x="125" y="150"/>
                      <a:pt x="125" y="149"/>
                      <a:pt x="125" y="149"/>
                    </a:cubicBezTo>
                    <a:cubicBezTo>
                      <a:pt x="130" y="135"/>
                      <a:pt x="131" y="132"/>
                      <a:pt x="130" y="130"/>
                    </a:cubicBezTo>
                    <a:cubicBezTo>
                      <a:pt x="131" y="130"/>
                      <a:pt x="131" y="131"/>
                      <a:pt x="132" y="131"/>
                    </a:cubicBezTo>
                    <a:cubicBezTo>
                      <a:pt x="132" y="131"/>
                      <a:pt x="133" y="131"/>
                      <a:pt x="133" y="131"/>
                    </a:cubicBezTo>
                    <a:cubicBezTo>
                      <a:pt x="136" y="131"/>
                      <a:pt x="140" y="128"/>
                      <a:pt x="163" y="115"/>
                    </a:cubicBezTo>
                    <a:cubicBezTo>
                      <a:pt x="171" y="110"/>
                      <a:pt x="181" y="104"/>
                      <a:pt x="183" y="103"/>
                    </a:cubicBezTo>
                    <a:cubicBezTo>
                      <a:pt x="184" y="103"/>
                      <a:pt x="184" y="102"/>
                      <a:pt x="184" y="102"/>
                    </a:cubicBezTo>
                    <a:cubicBezTo>
                      <a:pt x="187" y="101"/>
                      <a:pt x="188" y="97"/>
                      <a:pt x="187" y="94"/>
                    </a:cubicBezTo>
                    <a:cubicBezTo>
                      <a:pt x="186" y="93"/>
                      <a:pt x="184" y="92"/>
                      <a:pt x="183" y="91"/>
                    </a:cubicBezTo>
                    <a:cubicBezTo>
                      <a:pt x="180" y="90"/>
                      <a:pt x="180" y="90"/>
                      <a:pt x="166" y="99"/>
                    </a:cubicBezTo>
                    <a:cubicBezTo>
                      <a:pt x="193" y="72"/>
                      <a:pt x="193" y="72"/>
                      <a:pt x="190" y="67"/>
                    </a:cubicBezTo>
                    <a:cubicBezTo>
                      <a:pt x="189" y="66"/>
                      <a:pt x="188" y="65"/>
                      <a:pt x="186" y="64"/>
                    </a:cubicBezTo>
                    <a:cubicBezTo>
                      <a:pt x="184" y="64"/>
                      <a:pt x="183" y="64"/>
                      <a:pt x="172" y="70"/>
                    </a:cubicBezTo>
                    <a:cubicBezTo>
                      <a:pt x="179" y="61"/>
                      <a:pt x="183" y="56"/>
                      <a:pt x="185" y="53"/>
                    </a:cubicBezTo>
                    <a:cubicBezTo>
                      <a:pt x="190" y="50"/>
                      <a:pt x="195" y="47"/>
                      <a:pt x="203" y="42"/>
                    </a:cubicBezTo>
                    <a:cubicBezTo>
                      <a:pt x="209" y="39"/>
                      <a:pt x="216" y="34"/>
                      <a:pt x="221" y="31"/>
                    </a:cubicBezTo>
                    <a:cubicBezTo>
                      <a:pt x="221" y="32"/>
                      <a:pt x="221" y="33"/>
                      <a:pt x="221" y="34"/>
                    </a:cubicBezTo>
                    <a:cubicBezTo>
                      <a:pt x="225" y="42"/>
                      <a:pt x="225" y="42"/>
                      <a:pt x="225" y="43"/>
                    </a:cubicBezTo>
                    <a:cubicBezTo>
                      <a:pt x="226" y="44"/>
                      <a:pt x="228" y="46"/>
                      <a:pt x="229" y="46"/>
                    </a:cubicBezTo>
                    <a:cubicBezTo>
                      <a:pt x="233" y="47"/>
                      <a:pt x="233" y="46"/>
                      <a:pt x="255" y="33"/>
                    </a:cubicBezTo>
                    <a:cubicBezTo>
                      <a:pt x="258" y="31"/>
                      <a:pt x="261" y="29"/>
                      <a:pt x="263" y="28"/>
                    </a:cubicBezTo>
                    <a:cubicBezTo>
                      <a:pt x="263" y="28"/>
                      <a:pt x="263" y="28"/>
                      <a:pt x="263" y="28"/>
                    </a:cubicBezTo>
                    <a:cubicBezTo>
                      <a:pt x="256" y="46"/>
                      <a:pt x="256" y="46"/>
                      <a:pt x="258" y="49"/>
                    </a:cubicBezTo>
                    <a:cubicBezTo>
                      <a:pt x="259" y="50"/>
                      <a:pt x="260" y="51"/>
                      <a:pt x="262" y="52"/>
                    </a:cubicBezTo>
                    <a:cubicBezTo>
                      <a:pt x="265" y="53"/>
                      <a:pt x="265" y="53"/>
                      <a:pt x="281" y="43"/>
                    </a:cubicBezTo>
                    <a:cubicBezTo>
                      <a:pt x="253" y="69"/>
                      <a:pt x="253" y="69"/>
                      <a:pt x="256" y="73"/>
                    </a:cubicBezTo>
                    <a:cubicBezTo>
                      <a:pt x="257" y="75"/>
                      <a:pt x="258" y="76"/>
                      <a:pt x="260" y="76"/>
                    </a:cubicBezTo>
                    <a:cubicBezTo>
                      <a:pt x="260" y="76"/>
                      <a:pt x="260" y="76"/>
                      <a:pt x="260" y="76"/>
                    </a:cubicBezTo>
                    <a:cubicBezTo>
                      <a:pt x="260" y="76"/>
                      <a:pt x="260" y="77"/>
                      <a:pt x="259" y="77"/>
                    </a:cubicBezTo>
                    <a:cubicBezTo>
                      <a:pt x="243" y="99"/>
                      <a:pt x="243" y="99"/>
                      <a:pt x="246" y="103"/>
                    </a:cubicBezTo>
                    <a:cubicBezTo>
                      <a:pt x="246" y="104"/>
                      <a:pt x="248" y="105"/>
                      <a:pt x="249" y="106"/>
                    </a:cubicBezTo>
                    <a:cubicBezTo>
                      <a:pt x="252" y="107"/>
                      <a:pt x="252" y="107"/>
                      <a:pt x="267" y="98"/>
                    </a:cubicBezTo>
                    <a:cubicBezTo>
                      <a:pt x="249" y="121"/>
                      <a:pt x="249" y="121"/>
                      <a:pt x="252" y="125"/>
                    </a:cubicBezTo>
                    <a:cubicBezTo>
                      <a:pt x="252" y="126"/>
                      <a:pt x="254" y="127"/>
                      <a:pt x="255" y="128"/>
                    </a:cubicBezTo>
                    <a:cubicBezTo>
                      <a:pt x="256" y="128"/>
                      <a:pt x="256" y="128"/>
                      <a:pt x="257" y="128"/>
                    </a:cubicBezTo>
                    <a:cubicBezTo>
                      <a:pt x="259" y="128"/>
                      <a:pt x="262" y="126"/>
                      <a:pt x="274" y="119"/>
                    </a:cubicBezTo>
                    <a:cubicBezTo>
                      <a:pt x="278" y="116"/>
                      <a:pt x="284" y="112"/>
                      <a:pt x="286" y="111"/>
                    </a:cubicBezTo>
                    <a:cubicBezTo>
                      <a:pt x="287" y="111"/>
                      <a:pt x="287" y="111"/>
                      <a:pt x="288" y="111"/>
                    </a:cubicBezTo>
                    <a:cubicBezTo>
                      <a:pt x="291" y="109"/>
                      <a:pt x="292" y="105"/>
                      <a:pt x="290" y="102"/>
                    </a:cubicBezTo>
                    <a:cubicBezTo>
                      <a:pt x="289" y="101"/>
                      <a:pt x="288" y="100"/>
                      <a:pt x="286" y="100"/>
                    </a:cubicBezTo>
                    <a:cubicBezTo>
                      <a:pt x="284" y="99"/>
                      <a:pt x="283" y="99"/>
                      <a:pt x="280" y="101"/>
                    </a:cubicBezTo>
                    <a:cubicBezTo>
                      <a:pt x="297" y="79"/>
                      <a:pt x="297" y="79"/>
                      <a:pt x="295" y="75"/>
                    </a:cubicBezTo>
                    <a:cubicBezTo>
                      <a:pt x="294" y="73"/>
                      <a:pt x="293" y="72"/>
                      <a:pt x="291" y="72"/>
                    </a:cubicBezTo>
                    <a:cubicBezTo>
                      <a:pt x="288" y="71"/>
                      <a:pt x="288" y="71"/>
                      <a:pt x="271" y="81"/>
                    </a:cubicBezTo>
                    <a:cubicBezTo>
                      <a:pt x="286" y="61"/>
                      <a:pt x="285" y="61"/>
                      <a:pt x="283" y="58"/>
                    </a:cubicBezTo>
                    <a:cubicBezTo>
                      <a:pt x="283" y="58"/>
                      <a:pt x="283" y="58"/>
                      <a:pt x="283" y="57"/>
                    </a:cubicBezTo>
                    <a:cubicBezTo>
                      <a:pt x="285" y="56"/>
                      <a:pt x="286" y="55"/>
                      <a:pt x="288" y="53"/>
                    </a:cubicBezTo>
                    <a:cubicBezTo>
                      <a:pt x="288" y="54"/>
                      <a:pt x="288" y="55"/>
                      <a:pt x="289" y="55"/>
                    </a:cubicBezTo>
                    <a:cubicBezTo>
                      <a:pt x="290" y="57"/>
                      <a:pt x="291" y="58"/>
                      <a:pt x="292" y="58"/>
                    </a:cubicBezTo>
                    <a:cubicBezTo>
                      <a:pt x="296" y="59"/>
                      <a:pt x="296" y="59"/>
                      <a:pt x="320" y="44"/>
                    </a:cubicBezTo>
                    <a:cubicBezTo>
                      <a:pt x="325" y="41"/>
                      <a:pt x="330" y="38"/>
                      <a:pt x="335" y="35"/>
                    </a:cubicBezTo>
                    <a:cubicBezTo>
                      <a:pt x="335" y="36"/>
                      <a:pt x="335" y="36"/>
                      <a:pt x="335" y="37"/>
                    </a:cubicBezTo>
                    <a:cubicBezTo>
                      <a:pt x="334" y="51"/>
                      <a:pt x="334" y="51"/>
                      <a:pt x="335" y="53"/>
                    </a:cubicBezTo>
                    <a:cubicBezTo>
                      <a:pt x="336" y="55"/>
                      <a:pt x="338" y="56"/>
                      <a:pt x="339" y="56"/>
                    </a:cubicBezTo>
                    <a:cubicBezTo>
                      <a:pt x="342" y="57"/>
                      <a:pt x="343" y="56"/>
                      <a:pt x="366" y="42"/>
                    </a:cubicBezTo>
                    <a:cubicBezTo>
                      <a:pt x="355" y="58"/>
                      <a:pt x="356" y="58"/>
                      <a:pt x="358" y="62"/>
                    </a:cubicBezTo>
                    <a:cubicBezTo>
                      <a:pt x="358" y="63"/>
                      <a:pt x="360" y="64"/>
                      <a:pt x="361" y="65"/>
                    </a:cubicBezTo>
                    <a:cubicBezTo>
                      <a:pt x="364" y="65"/>
                      <a:pt x="365" y="65"/>
                      <a:pt x="391" y="50"/>
                    </a:cubicBezTo>
                    <a:cubicBezTo>
                      <a:pt x="360" y="76"/>
                      <a:pt x="360" y="76"/>
                      <a:pt x="363" y="81"/>
                    </a:cubicBezTo>
                    <a:cubicBezTo>
                      <a:pt x="364" y="82"/>
                      <a:pt x="365" y="84"/>
                      <a:pt x="366" y="84"/>
                    </a:cubicBezTo>
                    <a:cubicBezTo>
                      <a:pt x="370" y="85"/>
                      <a:pt x="370" y="85"/>
                      <a:pt x="391" y="72"/>
                    </a:cubicBezTo>
                    <a:cubicBezTo>
                      <a:pt x="380" y="89"/>
                      <a:pt x="380" y="89"/>
                      <a:pt x="382" y="93"/>
                    </a:cubicBezTo>
                    <a:cubicBezTo>
                      <a:pt x="383" y="94"/>
                      <a:pt x="384" y="95"/>
                      <a:pt x="386" y="95"/>
                    </a:cubicBezTo>
                    <a:cubicBezTo>
                      <a:pt x="388" y="96"/>
                      <a:pt x="389" y="96"/>
                      <a:pt x="397" y="91"/>
                    </a:cubicBezTo>
                    <a:cubicBezTo>
                      <a:pt x="373" y="117"/>
                      <a:pt x="373" y="117"/>
                      <a:pt x="375" y="122"/>
                    </a:cubicBezTo>
                    <a:cubicBezTo>
                      <a:pt x="376" y="123"/>
                      <a:pt x="377" y="124"/>
                      <a:pt x="379" y="125"/>
                    </a:cubicBezTo>
                    <a:cubicBezTo>
                      <a:pt x="379" y="125"/>
                      <a:pt x="380" y="125"/>
                      <a:pt x="380" y="125"/>
                    </a:cubicBezTo>
                    <a:cubicBezTo>
                      <a:pt x="383" y="125"/>
                      <a:pt x="386" y="123"/>
                      <a:pt x="403" y="113"/>
                    </a:cubicBezTo>
                    <a:cubicBezTo>
                      <a:pt x="410" y="108"/>
                      <a:pt x="421" y="102"/>
                      <a:pt x="424" y="100"/>
                    </a:cubicBezTo>
                    <a:cubicBezTo>
                      <a:pt x="424" y="100"/>
                      <a:pt x="425" y="100"/>
                      <a:pt x="425" y="100"/>
                    </a:cubicBezTo>
                    <a:cubicBezTo>
                      <a:pt x="428" y="98"/>
                      <a:pt x="429" y="94"/>
                      <a:pt x="428" y="91"/>
                    </a:cubicBezTo>
                    <a:cubicBezTo>
                      <a:pt x="427" y="90"/>
                      <a:pt x="425" y="89"/>
                      <a:pt x="424" y="89"/>
                    </a:cubicBezTo>
                    <a:cubicBezTo>
                      <a:pt x="422" y="88"/>
                      <a:pt x="421" y="88"/>
                      <a:pt x="412" y="93"/>
                    </a:cubicBezTo>
                    <a:cubicBezTo>
                      <a:pt x="437" y="67"/>
                      <a:pt x="437" y="67"/>
                      <a:pt x="434" y="62"/>
                    </a:cubicBezTo>
                    <a:cubicBezTo>
                      <a:pt x="433" y="61"/>
                      <a:pt x="432" y="60"/>
                      <a:pt x="430" y="60"/>
                    </a:cubicBezTo>
                    <a:cubicBezTo>
                      <a:pt x="427" y="59"/>
                      <a:pt x="427" y="59"/>
                      <a:pt x="406" y="72"/>
                    </a:cubicBezTo>
                    <a:cubicBezTo>
                      <a:pt x="406" y="72"/>
                      <a:pt x="405" y="72"/>
                      <a:pt x="405" y="72"/>
                    </a:cubicBezTo>
                    <a:cubicBezTo>
                      <a:pt x="411" y="64"/>
                      <a:pt x="413" y="60"/>
                      <a:pt x="415" y="57"/>
                    </a:cubicBezTo>
                    <a:cubicBezTo>
                      <a:pt x="418" y="58"/>
                      <a:pt x="419" y="58"/>
                      <a:pt x="462" y="31"/>
                    </a:cubicBezTo>
                    <a:cubicBezTo>
                      <a:pt x="468" y="28"/>
                      <a:pt x="474" y="24"/>
                      <a:pt x="479" y="21"/>
                    </a:cubicBezTo>
                    <a:cubicBezTo>
                      <a:pt x="470" y="40"/>
                      <a:pt x="470" y="40"/>
                      <a:pt x="471" y="43"/>
                    </a:cubicBezTo>
                    <a:cubicBezTo>
                      <a:pt x="472" y="45"/>
                      <a:pt x="474" y="46"/>
                      <a:pt x="475" y="46"/>
                    </a:cubicBezTo>
                    <a:cubicBezTo>
                      <a:pt x="478" y="47"/>
                      <a:pt x="479" y="47"/>
                      <a:pt x="501" y="33"/>
                    </a:cubicBezTo>
                    <a:cubicBezTo>
                      <a:pt x="489" y="51"/>
                      <a:pt x="489" y="51"/>
                      <a:pt x="491" y="55"/>
                    </a:cubicBezTo>
                    <a:cubicBezTo>
                      <a:pt x="492" y="56"/>
                      <a:pt x="493" y="57"/>
                      <a:pt x="495" y="58"/>
                    </a:cubicBezTo>
                    <a:cubicBezTo>
                      <a:pt x="498" y="58"/>
                      <a:pt x="498" y="58"/>
                      <a:pt x="516" y="47"/>
                    </a:cubicBezTo>
                    <a:cubicBezTo>
                      <a:pt x="502" y="64"/>
                      <a:pt x="502" y="64"/>
                      <a:pt x="504" y="68"/>
                    </a:cubicBezTo>
                    <a:cubicBezTo>
                      <a:pt x="505" y="70"/>
                      <a:pt x="507" y="71"/>
                      <a:pt x="508" y="71"/>
                    </a:cubicBezTo>
                    <a:cubicBezTo>
                      <a:pt x="508" y="71"/>
                      <a:pt x="508" y="71"/>
                      <a:pt x="508" y="71"/>
                    </a:cubicBezTo>
                    <a:cubicBezTo>
                      <a:pt x="481" y="97"/>
                      <a:pt x="481" y="97"/>
                      <a:pt x="484" y="102"/>
                    </a:cubicBezTo>
                    <a:cubicBezTo>
                      <a:pt x="485" y="103"/>
                      <a:pt x="486" y="104"/>
                      <a:pt x="488" y="104"/>
                    </a:cubicBezTo>
                    <a:cubicBezTo>
                      <a:pt x="491" y="105"/>
                      <a:pt x="491" y="105"/>
                      <a:pt x="510" y="93"/>
                    </a:cubicBezTo>
                    <a:cubicBezTo>
                      <a:pt x="497" y="110"/>
                      <a:pt x="497" y="110"/>
                      <a:pt x="499" y="114"/>
                    </a:cubicBezTo>
                    <a:cubicBezTo>
                      <a:pt x="500" y="115"/>
                      <a:pt x="502" y="116"/>
                      <a:pt x="503" y="116"/>
                    </a:cubicBezTo>
                    <a:cubicBezTo>
                      <a:pt x="504" y="117"/>
                      <a:pt x="504" y="117"/>
                      <a:pt x="505" y="117"/>
                    </a:cubicBezTo>
                    <a:cubicBezTo>
                      <a:pt x="507" y="117"/>
                      <a:pt x="509" y="115"/>
                      <a:pt x="518" y="110"/>
                    </a:cubicBezTo>
                    <a:cubicBezTo>
                      <a:pt x="521" y="108"/>
                      <a:pt x="525" y="105"/>
                      <a:pt x="527" y="104"/>
                    </a:cubicBezTo>
                    <a:cubicBezTo>
                      <a:pt x="527" y="104"/>
                      <a:pt x="528" y="104"/>
                      <a:pt x="528" y="104"/>
                    </a:cubicBezTo>
                    <a:cubicBezTo>
                      <a:pt x="531" y="102"/>
                      <a:pt x="532" y="98"/>
                      <a:pt x="531" y="96"/>
                    </a:cubicBezTo>
                    <a:cubicBezTo>
                      <a:pt x="530" y="94"/>
                      <a:pt x="528" y="93"/>
                      <a:pt x="527" y="93"/>
                    </a:cubicBezTo>
                    <a:cubicBezTo>
                      <a:pt x="527" y="93"/>
                      <a:pt x="526" y="93"/>
                      <a:pt x="526" y="93"/>
                    </a:cubicBezTo>
                    <a:cubicBezTo>
                      <a:pt x="541" y="74"/>
                      <a:pt x="541" y="74"/>
                      <a:pt x="539" y="70"/>
                    </a:cubicBezTo>
                    <a:cubicBezTo>
                      <a:pt x="538" y="69"/>
                      <a:pt x="537" y="68"/>
                      <a:pt x="535" y="67"/>
                    </a:cubicBezTo>
                    <a:cubicBezTo>
                      <a:pt x="533" y="67"/>
                      <a:pt x="533" y="66"/>
                      <a:pt x="528" y="69"/>
                    </a:cubicBezTo>
                    <a:cubicBezTo>
                      <a:pt x="548" y="50"/>
                      <a:pt x="548" y="49"/>
                      <a:pt x="545" y="45"/>
                    </a:cubicBezTo>
                    <a:cubicBezTo>
                      <a:pt x="545" y="43"/>
                      <a:pt x="543" y="42"/>
                      <a:pt x="542" y="42"/>
                    </a:cubicBezTo>
                    <a:cubicBezTo>
                      <a:pt x="540" y="41"/>
                      <a:pt x="539" y="41"/>
                      <a:pt x="535" y="43"/>
                    </a:cubicBezTo>
                    <a:cubicBezTo>
                      <a:pt x="550" y="27"/>
                      <a:pt x="549" y="26"/>
                      <a:pt x="547" y="22"/>
                    </a:cubicBezTo>
                    <a:cubicBezTo>
                      <a:pt x="546" y="21"/>
                      <a:pt x="545" y="20"/>
                      <a:pt x="543" y="20"/>
                    </a:cubicBezTo>
                    <a:cubicBezTo>
                      <a:pt x="540" y="19"/>
                      <a:pt x="540" y="19"/>
                      <a:pt x="516" y="34"/>
                    </a:cubicBezTo>
                    <a:cubicBezTo>
                      <a:pt x="516" y="34"/>
                      <a:pt x="515" y="34"/>
                      <a:pt x="515" y="34"/>
                    </a:cubicBezTo>
                    <a:cubicBezTo>
                      <a:pt x="528" y="16"/>
                      <a:pt x="528" y="15"/>
                      <a:pt x="526" y="12"/>
                    </a:cubicBezTo>
                    <a:cubicBezTo>
                      <a:pt x="525" y="10"/>
                      <a:pt x="524" y="9"/>
                      <a:pt x="522" y="9"/>
                    </a:cubicBezTo>
                    <a:cubicBezTo>
                      <a:pt x="519" y="8"/>
                      <a:pt x="519" y="8"/>
                      <a:pt x="496" y="22"/>
                    </a:cubicBezTo>
                    <a:cubicBezTo>
                      <a:pt x="494" y="23"/>
                      <a:pt x="492" y="24"/>
                      <a:pt x="491" y="25"/>
                    </a:cubicBezTo>
                    <a:cubicBezTo>
                      <a:pt x="500" y="7"/>
                      <a:pt x="500" y="7"/>
                      <a:pt x="499" y="3"/>
                    </a:cubicBezTo>
                    <a:cubicBezTo>
                      <a:pt x="498" y="2"/>
                      <a:pt x="496" y="1"/>
                      <a:pt x="495" y="1"/>
                    </a:cubicBezTo>
                    <a:cubicBezTo>
                      <a:pt x="492" y="0"/>
                      <a:pt x="492" y="0"/>
                      <a:pt x="456" y="21"/>
                    </a:cubicBezTo>
                    <a:cubicBezTo>
                      <a:pt x="442" y="30"/>
                      <a:pt x="423" y="41"/>
                      <a:pt x="416" y="44"/>
                    </a:cubicBezTo>
                    <a:cubicBezTo>
                      <a:pt x="453" y="14"/>
                      <a:pt x="453" y="14"/>
                      <a:pt x="450" y="9"/>
                    </a:cubicBezTo>
                    <a:cubicBezTo>
                      <a:pt x="449" y="7"/>
                      <a:pt x="448" y="6"/>
                      <a:pt x="446" y="6"/>
                    </a:cubicBezTo>
                    <a:cubicBezTo>
                      <a:pt x="443" y="5"/>
                      <a:pt x="443" y="5"/>
                      <a:pt x="399" y="31"/>
                    </a:cubicBezTo>
                    <a:cubicBezTo>
                      <a:pt x="393" y="34"/>
                      <a:pt x="387" y="38"/>
                      <a:pt x="381" y="42"/>
                    </a:cubicBezTo>
                    <a:cubicBezTo>
                      <a:pt x="392" y="26"/>
                      <a:pt x="392" y="25"/>
                      <a:pt x="390" y="22"/>
                    </a:cubicBezTo>
                    <a:cubicBezTo>
                      <a:pt x="389" y="20"/>
                      <a:pt x="387" y="19"/>
                      <a:pt x="386" y="19"/>
                    </a:cubicBezTo>
                    <a:cubicBezTo>
                      <a:pt x="383" y="18"/>
                      <a:pt x="382" y="18"/>
                      <a:pt x="361" y="32"/>
                    </a:cubicBezTo>
                    <a:cubicBezTo>
                      <a:pt x="357" y="34"/>
                      <a:pt x="351" y="37"/>
                      <a:pt x="347" y="40"/>
                    </a:cubicBezTo>
                    <a:cubicBezTo>
                      <a:pt x="347" y="39"/>
                      <a:pt x="347" y="38"/>
                      <a:pt x="347" y="38"/>
                    </a:cubicBezTo>
                    <a:cubicBezTo>
                      <a:pt x="348" y="23"/>
                      <a:pt x="348" y="23"/>
                      <a:pt x="347" y="22"/>
                    </a:cubicBezTo>
                    <a:cubicBezTo>
                      <a:pt x="346" y="20"/>
                      <a:pt x="344" y="19"/>
                      <a:pt x="343" y="19"/>
                    </a:cubicBezTo>
                    <a:cubicBezTo>
                      <a:pt x="340" y="18"/>
                      <a:pt x="339" y="18"/>
                      <a:pt x="313" y="34"/>
                    </a:cubicBezTo>
                    <a:cubicBezTo>
                      <a:pt x="309" y="37"/>
                      <a:pt x="304" y="40"/>
                      <a:pt x="300" y="42"/>
                    </a:cubicBezTo>
                    <a:cubicBezTo>
                      <a:pt x="331" y="14"/>
                      <a:pt x="330" y="14"/>
                      <a:pt x="328" y="9"/>
                    </a:cubicBezTo>
                    <a:cubicBezTo>
                      <a:pt x="327" y="8"/>
                      <a:pt x="325" y="6"/>
                      <a:pt x="324" y="6"/>
                    </a:cubicBezTo>
                    <a:cubicBezTo>
                      <a:pt x="321" y="5"/>
                      <a:pt x="320" y="5"/>
                      <a:pt x="292" y="22"/>
                    </a:cubicBezTo>
                    <a:cubicBezTo>
                      <a:pt x="286" y="26"/>
                      <a:pt x="280" y="30"/>
                      <a:pt x="274" y="34"/>
                    </a:cubicBezTo>
                    <a:cubicBezTo>
                      <a:pt x="274" y="33"/>
                      <a:pt x="274" y="33"/>
                      <a:pt x="275" y="32"/>
                    </a:cubicBezTo>
                    <a:cubicBezTo>
                      <a:pt x="281" y="15"/>
                      <a:pt x="281" y="15"/>
                      <a:pt x="279" y="12"/>
                    </a:cubicBezTo>
                    <a:cubicBezTo>
                      <a:pt x="279" y="10"/>
                      <a:pt x="277" y="9"/>
                      <a:pt x="276" y="9"/>
                    </a:cubicBezTo>
                    <a:cubicBezTo>
                      <a:pt x="272" y="8"/>
                      <a:pt x="271" y="8"/>
                      <a:pt x="249" y="23"/>
                    </a:cubicBezTo>
                    <a:cubicBezTo>
                      <a:pt x="244" y="26"/>
                      <a:pt x="238" y="29"/>
                      <a:pt x="234" y="32"/>
                    </a:cubicBezTo>
                    <a:cubicBezTo>
                      <a:pt x="233" y="31"/>
                      <a:pt x="233" y="30"/>
                      <a:pt x="233" y="29"/>
                    </a:cubicBezTo>
                    <a:cubicBezTo>
                      <a:pt x="229" y="21"/>
                      <a:pt x="229" y="21"/>
                      <a:pt x="229" y="20"/>
                    </a:cubicBezTo>
                    <a:cubicBezTo>
                      <a:pt x="228" y="19"/>
                      <a:pt x="227" y="18"/>
                      <a:pt x="225" y="17"/>
                    </a:cubicBezTo>
                    <a:cubicBezTo>
                      <a:pt x="222" y="16"/>
                      <a:pt x="222" y="16"/>
                      <a:pt x="197" y="32"/>
                    </a:cubicBezTo>
                    <a:cubicBezTo>
                      <a:pt x="193" y="34"/>
                      <a:pt x="188" y="37"/>
                      <a:pt x="184" y="39"/>
                    </a:cubicBezTo>
                    <a:cubicBezTo>
                      <a:pt x="208" y="14"/>
                      <a:pt x="208" y="14"/>
                      <a:pt x="206" y="9"/>
                    </a:cubicBezTo>
                    <a:cubicBezTo>
                      <a:pt x="205" y="8"/>
                      <a:pt x="204" y="7"/>
                      <a:pt x="202" y="6"/>
                    </a:cubicBezTo>
                    <a:cubicBezTo>
                      <a:pt x="199" y="6"/>
                      <a:pt x="199" y="6"/>
                      <a:pt x="164" y="26"/>
                    </a:cubicBezTo>
                    <a:cubicBezTo>
                      <a:pt x="156" y="31"/>
                      <a:pt x="147" y="37"/>
                      <a:pt x="139" y="41"/>
                    </a:cubicBezTo>
                    <a:cubicBezTo>
                      <a:pt x="140" y="41"/>
                      <a:pt x="140" y="40"/>
                      <a:pt x="140" y="40"/>
                    </a:cubicBezTo>
                    <a:cubicBezTo>
                      <a:pt x="145" y="24"/>
                      <a:pt x="145" y="24"/>
                      <a:pt x="143" y="22"/>
                    </a:cubicBezTo>
                    <a:cubicBezTo>
                      <a:pt x="142" y="20"/>
                      <a:pt x="141" y="19"/>
                      <a:pt x="139" y="19"/>
                    </a:cubicBezTo>
                    <a:cubicBezTo>
                      <a:pt x="136" y="18"/>
                      <a:pt x="135" y="19"/>
                      <a:pt x="114" y="32"/>
                    </a:cubicBezTo>
                    <a:cubicBezTo>
                      <a:pt x="112" y="33"/>
                      <a:pt x="109" y="35"/>
                      <a:pt x="107" y="36"/>
                    </a:cubicBezTo>
                    <a:cubicBezTo>
                      <a:pt x="113" y="21"/>
                      <a:pt x="113" y="21"/>
                      <a:pt x="112" y="18"/>
                    </a:cubicBezTo>
                    <a:cubicBezTo>
                      <a:pt x="111" y="17"/>
                      <a:pt x="109" y="16"/>
                      <a:pt x="108" y="16"/>
                    </a:cubicBezTo>
                    <a:cubicBezTo>
                      <a:pt x="104" y="15"/>
                      <a:pt x="104" y="15"/>
                      <a:pt x="73" y="34"/>
                    </a:cubicBezTo>
                    <a:cubicBezTo>
                      <a:pt x="69" y="36"/>
                      <a:pt x="65" y="39"/>
                      <a:pt x="61" y="41"/>
                    </a:cubicBezTo>
                    <a:cubicBezTo>
                      <a:pt x="61" y="41"/>
                      <a:pt x="60" y="41"/>
                      <a:pt x="60" y="41"/>
                    </a:cubicBezTo>
                    <a:cubicBezTo>
                      <a:pt x="82" y="16"/>
                      <a:pt x="82" y="16"/>
                      <a:pt x="80" y="12"/>
                    </a:cubicBezTo>
                    <a:cubicBezTo>
                      <a:pt x="79" y="10"/>
                      <a:pt x="77" y="9"/>
                      <a:pt x="76" y="9"/>
                    </a:cubicBezTo>
                    <a:cubicBezTo>
                      <a:pt x="73" y="8"/>
                      <a:pt x="72" y="8"/>
                      <a:pt x="51" y="22"/>
                    </a:cubicBezTo>
                    <a:cubicBezTo>
                      <a:pt x="47" y="24"/>
                      <a:pt x="42" y="27"/>
                      <a:pt x="38" y="29"/>
                    </a:cubicBezTo>
                    <a:cubicBezTo>
                      <a:pt x="37" y="28"/>
                      <a:pt x="37" y="27"/>
                      <a:pt x="36" y="26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5"/>
                      <a:pt x="30" y="14"/>
                      <a:pt x="29" y="14"/>
                    </a:cubicBezTo>
                    <a:cubicBezTo>
                      <a:pt x="26" y="13"/>
                      <a:pt x="26" y="13"/>
                      <a:pt x="14" y="21"/>
                    </a:cubicBezTo>
                    <a:cubicBezTo>
                      <a:pt x="11" y="22"/>
                      <a:pt x="7" y="25"/>
                      <a:pt x="6" y="25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0" y="37"/>
                      <a:pt x="10" y="37"/>
                      <a:pt x="20" y="31"/>
                    </a:cubicBezTo>
                    <a:cubicBezTo>
                      <a:pt x="21" y="30"/>
                      <a:pt x="23" y="29"/>
                      <a:pt x="24" y="28"/>
                    </a:cubicBezTo>
                    <a:cubicBezTo>
                      <a:pt x="25" y="29"/>
                      <a:pt x="25" y="30"/>
                      <a:pt x="25" y="31"/>
                    </a:cubicBezTo>
                    <a:cubicBezTo>
                      <a:pt x="30" y="40"/>
                      <a:pt x="30" y="40"/>
                      <a:pt x="30" y="41"/>
                    </a:cubicBezTo>
                    <a:cubicBezTo>
                      <a:pt x="31" y="42"/>
                      <a:pt x="32" y="43"/>
                      <a:pt x="34" y="43"/>
                    </a:cubicBezTo>
                    <a:cubicBezTo>
                      <a:pt x="36" y="44"/>
                      <a:pt x="37" y="44"/>
                      <a:pt x="44" y="40"/>
                    </a:cubicBezTo>
                    <a:cubicBezTo>
                      <a:pt x="26" y="59"/>
                      <a:pt x="27" y="59"/>
                      <a:pt x="29" y="63"/>
                    </a:cubicBezTo>
                    <a:cubicBezTo>
                      <a:pt x="30" y="65"/>
                      <a:pt x="31" y="66"/>
                      <a:pt x="33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2" y="68"/>
                      <a:pt x="31" y="69"/>
                      <a:pt x="30" y="70"/>
                    </a:cubicBezTo>
                    <a:cubicBezTo>
                      <a:pt x="5" y="96"/>
                      <a:pt x="5" y="96"/>
                      <a:pt x="8" y="101"/>
                    </a:cubicBezTo>
                    <a:cubicBezTo>
                      <a:pt x="9" y="102"/>
                      <a:pt x="10" y="103"/>
                      <a:pt x="12" y="104"/>
                    </a:cubicBezTo>
                    <a:cubicBezTo>
                      <a:pt x="14" y="104"/>
                      <a:pt x="14" y="104"/>
                      <a:pt x="20" y="101"/>
                    </a:cubicBezTo>
                    <a:cubicBezTo>
                      <a:pt x="4" y="118"/>
                      <a:pt x="5" y="118"/>
                      <a:pt x="7" y="122"/>
                    </a:cubicBezTo>
                    <a:cubicBezTo>
                      <a:pt x="8" y="124"/>
                      <a:pt x="9" y="125"/>
                      <a:pt x="11" y="125"/>
                    </a:cubicBezTo>
                    <a:cubicBezTo>
                      <a:pt x="13" y="126"/>
                      <a:pt x="14" y="126"/>
                      <a:pt x="20" y="122"/>
                    </a:cubicBezTo>
                    <a:cubicBezTo>
                      <a:pt x="1" y="144"/>
                      <a:pt x="1" y="145"/>
                      <a:pt x="4" y="149"/>
                    </a:cubicBezTo>
                    <a:cubicBezTo>
                      <a:pt x="4" y="150"/>
                      <a:pt x="6" y="151"/>
                      <a:pt x="7" y="152"/>
                    </a:cubicBezTo>
                    <a:cubicBezTo>
                      <a:pt x="10" y="152"/>
                      <a:pt x="11" y="152"/>
                      <a:pt x="18" y="148"/>
                    </a:cubicBezTo>
                    <a:cubicBezTo>
                      <a:pt x="3" y="166"/>
                      <a:pt x="3" y="166"/>
                      <a:pt x="5" y="170"/>
                    </a:cubicBezTo>
                    <a:cubicBezTo>
                      <a:pt x="6" y="171"/>
                      <a:pt x="8" y="172"/>
                      <a:pt x="9" y="173"/>
                    </a:cubicBezTo>
                    <a:cubicBezTo>
                      <a:pt x="12" y="174"/>
                      <a:pt x="12" y="174"/>
                      <a:pt x="25" y="166"/>
                    </a:cubicBezTo>
                    <a:cubicBezTo>
                      <a:pt x="11" y="183"/>
                      <a:pt x="11" y="183"/>
                      <a:pt x="13" y="187"/>
                    </a:cubicBezTo>
                    <a:cubicBezTo>
                      <a:pt x="14" y="188"/>
                      <a:pt x="15" y="189"/>
                      <a:pt x="17" y="190"/>
                    </a:cubicBezTo>
                    <a:cubicBezTo>
                      <a:pt x="20" y="191"/>
                      <a:pt x="20" y="191"/>
                      <a:pt x="47" y="174"/>
                    </a:cubicBezTo>
                    <a:cubicBezTo>
                      <a:pt x="19" y="199"/>
                      <a:pt x="19" y="200"/>
                      <a:pt x="22" y="205"/>
                    </a:cubicBezTo>
                    <a:cubicBezTo>
                      <a:pt x="23" y="206"/>
                      <a:pt x="24" y="207"/>
                      <a:pt x="26" y="207"/>
                    </a:cubicBezTo>
                    <a:cubicBezTo>
                      <a:pt x="27" y="208"/>
                      <a:pt x="29" y="208"/>
                      <a:pt x="30" y="207"/>
                    </a:cubicBezTo>
                    <a:cubicBezTo>
                      <a:pt x="24" y="220"/>
                      <a:pt x="25" y="220"/>
                      <a:pt x="26" y="223"/>
                    </a:cubicBezTo>
                    <a:cubicBezTo>
                      <a:pt x="27" y="225"/>
                      <a:pt x="28" y="226"/>
                      <a:pt x="30" y="226"/>
                    </a:cubicBezTo>
                    <a:cubicBezTo>
                      <a:pt x="30" y="226"/>
                      <a:pt x="30" y="226"/>
                      <a:pt x="31" y="226"/>
                    </a:cubicBezTo>
                    <a:cubicBezTo>
                      <a:pt x="16" y="245"/>
                      <a:pt x="16" y="245"/>
                      <a:pt x="19" y="249"/>
                    </a:cubicBezTo>
                    <a:cubicBezTo>
                      <a:pt x="19" y="250"/>
                      <a:pt x="21" y="251"/>
                      <a:pt x="22" y="251"/>
                    </a:cubicBezTo>
                    <a:cubicBezTo>
                      <a:pt x="24" y="252"/>
                      <a:pt x="25" y="252"/>
                      <a:pt x="29" y="250"/>
                    </a:cubicBezTo>
                    <a:cubicBezTo>
                      <a:pt x="17" y="269"/>
                      <a:pt x="17" y="269"/>
                      <a:pt x="19" y="272"/>
                    </a:cubicBezTo>
                    <a:cubicBezTo>
                      <a:pt x="20" y="274"/>
                      <a:pt x="21" y="275"/>
                      <a:pt x="23" y="275"/>
                    </a:cubicBezTo>
                    <a:cubicBezTo>
                      <a:pt x="26" y="276"/>
                      <a:pt x="26" y="276"/>
                      <a:pt x="36" y="270"/>
                    </a:cubicBezTo>
                    <a:cubicBezTo>
                      <a:pt x="21" y="291"/>
                      <a:pt x="21" y="291"/>
                      <a:pt x="23" y="295"/>
                    </a:cubicBezTo>
                    <a:cubicBezTo>
                      <a:pt x="24" y="296"/>
                      <a:pt x="26" y="298"/>
                      <a:pt x="27" y="298"/>
                    </a:cubicBezTo>
                    <a:cubicBezTo>
                      <a:pt x="29" y="298"/>
                      <a:pt x="31" y="298"/>
                      <a:pt x="35" y="296"/>
                    </a:cubicBezTo>
                    <a:cubicBezTo>
                      <a:pt x="7" y="323"/>
                      <a:pt x="7" y="323"/>
                      <a:pt x="9" y="328"/>
                    </a:cubicBezTo>
                    <a:cubicBezTo>
                      <a:pt x="10" y="329"/>
                      <a:pt x="12" y="330"/>
                      <a:pt x="13" y="330"/>
                    </a:cubicBezTo>
                    <a:cubicBezTo>
                      <a:pt x="16" y="331"/>
                      <a:pt x="17" y="331"/>
                      <a:pt x="29" y="323"/>
                    </a:cubicBezTo>
                    <a:cubicBezTo>
                      <a:pt x="29" y="323"/>
                      <a:pt x="29" y="323"/>
                      <a:pt x="29" y="323"/>
                    </a:cubicBezTo>
                    <a:cubicBezTo>
                      <a:pt x="29" y="324"/>
                      <a:pt x="29" y="324"/>
                      <a:pt x="28" y="325"/>
                    </a:cubicBezTo>
                    <a:cubicBezTo>
                      <a:pt x="23" y="341"/>
                      <a:pt x="23" y="341"/>
                      <a:pt x="24" y="344"/>
                    </a:cubicBezTo>
                    <a:cubicBezTo>
                      <a:pt x="25" y="345"/>
                      <a:pt x="26" y="346"/>
                      <a:pt x="28" y="346"/>
                    </a:cubicBezTo>
                    <a:cubicBezTo>
                      <a:pt x="29" y="347"/>
                      <a:pt x="29" y="347"/>
                      <a:pt x="30" y="347"/>
                    </a:cubicBezTo>
                    <a:cubicBezTo>
                      <a:pt x="7" y="370"/>
                      <a:pt x="7" y="371"/>
                      <a:pt x="10" y="375"/>
                    </a:cubicBezTo>
                    <a:cubicBezTo>
                      <a:pt x="11" y="377"/>
                      <a:pt x="12" y="378"/>
                      <a:pt x="14" y="378"/>
                    </a:cubicBezTo>
                    <a:cubicBezTo>
                      <a:pt x="16" y="379"/>
                      <a:pt x="17" y="379"/>
                      <a:pt x="34" y="368"/>
                    </a:cubicBezTo>
                    <a:cubicBezTo>
                      <a:pt x="13" y="390"/>
                      <a:pt x="13" y="391"/>
                      <a:pt x="15" y="395"/>
                    </a:cubicBezTo>
                    <a:cubicBezTo>
                      <a:pt x="16" y="396"/>
                      <a:pt x="17" y="398"/>
                      <a:pt x="19" y="398"/>
                    </a:cubicBezTo>
                    <a:cubicBezTo>
                      <a:pt x="21" y="398"/>
                      <a:pt x="22" y="398"/>
                      <a:pt x="27" y="396"/>
                    </a:cubicBezTo>
                    <a:cubicBezTo>
                      <a:pt x="14" y="413"/>
                      <a:pt x="14" y="414"/>
                      <a:pt x="16" y="417"/>
                    </a:cubicBezTo>
                    <a:cubicBezTo>
                      <a:pt x="17" y="419"/>
                      <a:pt x="18" y="420"/>
                      <a:pt x="20" y="420"/>
                    </a:cubicBezTo>
                    <a:cubicBezTo>
                      <a:pt x="22" y="420"/>
                      <a:pt x="23" y="421"/>
                      <a:pt x="27" y="418"/>
                    </a:cubicBezTo>
                    <a:cubicBezTo>
                      <a:pt x="0" y="441"/>
                      <a:pt x="0" y="441"/>
                      <a:pt x="3" y="446"/>
                    </a:cubicBezTo>
                    <a:cubicBezTo>
                      <a:pt x="4" y="447"/>
                      <a:pt x="5" y="448"/>
                      <a:pt x="6" y="449"/>
                    </a:cubicBezTo>
                    <a:cubicBezTo>
                      <a:pt x="9" y="449"/>
                      <a:pt x="9" y="449"/>
                      <a:pt x="31" y="436"/>
                    </a:cubicBezTo>
                    <a:cubicBezTo>
                      <a:pt x="12" y="457"/>
                      <a:pt x="13" y="457"/>
                      <a:pt x="15" y="461"/>
                    </a:cubicBezTo>
                    <a:cubicBezTo>
                      <a:pt x="16" y="462"/>
                      <a:pt x="17" y="464"/>
                      <a:pt x="19" y="464"/>
                    </a:cubicBezTo>
                    <a:cubicBezTo>
                      <a:pt x="22" y="465"/>
                      <a:pt x="22" y="465"/>
                      <a:pt x="37" y="455"/>
                    </a:cubicBezTo>
                    <a:cubicBezTo>
                      <a:pt x="24" y="475"/>
                      <a:pt x="24" y="475"/>
                      <a:pt x="26" y="479"/>
                    </a:cubicBezTo>
                    <a:cubicBezTo>
                      <a:pt x="27" y="480"/>
                      <a:pt x="28" y="481"/>
                      <a:pt x="30" y="482"/>
                    </a:cubicBezTo>
                    <a:cubicBezTo>
                      <a:pt x="32" y="482"/>
                      <a:pt x="33" y="482"/>
                      <a:pt x="37" y="479"/>
                    </a:cubicBezTo>
                    <a:cubicBezTo>
                      <a:pt x="27" y="496"/>
                      <a:pt x="27" y="496"/>
                      <a:pt x="29" y="500"/>
                    </a:cubicBezTo>
                    <a:cubicBezTo>
                      <a:pt x="30" y="501"/>
                      <a:pt x="31" y="502"/>
                      <a:pt x="32" y="502"/>
                    </a:cubicBezTo>
                    <a:cubicBezTo>
                      <a:pt x="31" y="503"/>
                      <a:pt x="31" y="504"/>
                      <a:pt x="30" y="505"/>
                    </a:cubicBezTo>
                    <a:cubicBezTo>
                      <a:pt x="18" y="526"/>
                      <a:pt x="18" y="526"/>
                      <a:pt x="20" y="529"/>
                    </a:cubicBezTo>
                    <a:cubicBezTo>
                      <a:pt x="21" y="531"/>
                      <a:pt x="22" y="532"/>
                      <a:pt x="24" y="532"/>
                    </a:cubicBezTo>
                    <a:cubicBezTo>
                      <a:pt x="27" y="533"/>
                      <a:pt x="27" y="533"/>
                      <a:pt x="56" y="515"/>
                    </a:cubicBezTo>
                    <a:cubicBezTo>
                      <a:pt x="60" y="513"/>
                      <a:pt x="65" y="510"/>
                      <a:pt x="69" y="507"/>
                    </a:cubicBezTo>
                    <a:cubicBezTo>
                      <a:pt x="61" y="524"/>
                      <a:pt x="61" y="524"/>
                      <a:pt x="63" y="527"/>
                    </a:cubicBezTo>
                    <a:cubicBezTo>
                      <a:pt x="63" y="528"/>
                      <a:pt x="65" y="529"/>
                      <a:pt x="66" y="530"/>
                    </a:cubicBezTo>
                    <a:cubicBezTo>
                      <a:pt x="70" y="531"/>
                      <a:pt x="70" y="531"/>
                      <a:pt x="97" y="514"/>
                    </a:cubicBezTo>
                    <a:cubicBezTo>
                      <a:pt x="81" y="535"/>
                      <a:pt x="81" y="535"/>
                      <a:pt x="84" y="539"/>
                    </a:cubicBezTo>
                    <a:cubicBezTo>
                      <a:pt x="84" y="541"/>
                      <a:pt x="86" y="542"/>
                      <a:pt x="87" y="542"/>
                    </a:cubicBezTo>
                    <a:cubicBezTo>
                      <a:pt x="91" y="543"/>
                      <a:pt x="91" y="543"/>
                      <a:pt x="135" y="516"/>
                    </a:cubicBezTo>
                    <a:cubicBezTo>
                      <a:pt x="143" y="512"/>
                      <a:pt x="151" y="507"/>
                      <a:pt x="158" y="502"/>
                    </a:cubicBezTo>
                    <a:cubicBezTo>
                      <a:pt x="143" y="522"/>
                      <a:pt x="143" y="522"/>
                      <a:pt x="145" y="526"/>
                    </a:cubicBezTo>
                    <a:cubicBezTo>
                      <a:pt x="146" y="528"/>
                      <a:pt x="147" y="529"/>
                      <a:pt x="149" y="529"/>
                    </a:cubicBezTo>
                    <a:cubicBezTo>
                      <a:pt x="152" y="530"/>
                      <a:pt x="153" y="529"/>
                      <a:pt x="165" y="522"/>
                    </a:cubicBezTo>
                    <a:cubicBezTo>
                      <a:pt x="155" y="537"/>
                      <a:pt x="155" y="537"/>
                      <a:pt x="157" y="541"/>
                    </a:cubicBezTo>
                    <a:cubicBezTo>
                      <a:pt x="158" y="542"/>
                      <a:pt x="159" y="543"/>
                      <a:pt x="161" y="544"/>
                    </a:cubicBezTo>
                    <a:cubicBezTo>
                      <a:pt x="162" y="544"/>
                      <a:pt x="162" y="544"/>
                      <a:pt x="163" y="544"/>
                    </a:cubicBezTo>
                    <a:cubicBezTo>
                      <a:pt x="165" y="544"/>
                      <a:pt x="170" y="541"/>
                      <a:pt x="194" y="526"/>
                    </a:cubicBezTo>
                    <a:cubicBezTo>
                      <a:pt x="199" y="523"/>
                      <a:pt x="205" y="520"/>
                      <a:pt x="210" y="517"/>
                    </a:cubicBezTo>
                    <a:cubicBezTo>
                      <a:pt x="210" y="517"/>
                      <a:pt x="210" y="518"/>
                      <a:pt x="210" y="518"/>
                    </a:cubicBezTo>
                    <a:cubicBezTo>
                      <a:pt x="205" y="535"/>
                      <a:pt x="205" y="535"/>
                      <a:pt x="207" y="537"/>
                    </a:cubicBezTo>
                    <a:cubicBezTo>
                      <a:pt x="208" y="539"/>
                      <a:pt x="209" y="540"/>
                      <a:pt x="210" y="540"/>
                    </a:cubicBezTo>
                    <a:cubicBezTo>
                      <a:pt x="214" y="541"/>
                      <a:pt x="214" y="541"/>
                      <a:pt x="263" y="512"/>
                    </a:cubicBezTo>
                    <a:cubicBezTo>
                      <a:pt x="237" y="535"/>
                      <a:pt x="238" y="535"/>
                      <a:pt x="240" y="540"/>
                    </a:cubicBezTo>
                    <a:cubicBezTo>
                      <a:pt x="241" y="541"/>
                      <a:pt x="243" y="542"/>
                      <a:pt x="244" y="543"/>
                    </a:cubicBezTo>
                    <a:cubicBezTo>
                      <a:pt x="247" y="544"/>
                      <a:pt x="248" y="544"/>
                      <a:pt x="280" y="524"/>
                    </a:cubicBezTo>
                    <a:cubicBezTo>
                      <a:pt x="282" y="523"/>
                      <a:pt x="285" y="521"/>
                      <a:pt x="287" y="520"/>
                    </a:cubicBezTo>
                    <a:cubicBezTo>
                      <a:pt x="277" y="535"/>
                      <a:pt x="277" y="535"/>
                      <a:pt x="279" y="539"/>
                    </a:cubicBezTo>
                    <a:cubicBezTo>
                      <a:pt x="280" y="540"/>
                      <a:pt x="281" y="541"/>
                      <a:pt x="283" y="542"/>
                    </a:cubicBezTo>
                    <a:cubicBezTo>
                      <a:pt x="286" y="543"/>
                      <a:pt x="286" y="543"/>
                      <a:pt x="315" y="525"/>
                    </a:cubicBezTo>
                    <a:cubicBezTo>
                      <a:pt x="320" y="522"/>
                      <a:pt x="326" y="518"/>
                      <a:pt x="331" y="515"/>
                    </a:cubicBezTo>
                    <a:cubicBezTo>
                      <a:pt x="331" y="515"/>
                      <a:pt x="331" y="515"/>
                      <a:pt x="331" y="515"/>
                    </a:cubicBezTo>
                    <a:cubicBezTo>
                      <a:pt x="330" y="528"/>
                      <a:pt x="330" y="528"/>
                      <a:pt x="331" y="530"/>
                    </a:cubicBezTo>
                    <a:cubicBezTo>
                      <a:pt x="332" y="531"/>
                      <a:pt x="334" y="532"/>
                      <a:pt x="335" y="533"/>
                    </a:cubicBezTo>
                    <a:cubicBezTo>
                      <a:pt x="339" y="534"/>
                      <a:pt x="339" y="534"/>
                      <a:pt x="370" y="514"/>
                    </a:cubicBezTo>
                    <a:cubicBezTo>
                      <a:pt x="376" y="511"/>
                      <a:pt x="383" y="507"/>
                      <a:pt x="388" y="503"/>
                    </a:cubicBezTo>
                    <a:cubicBezTo>
                      <a:pt x="388" y="504"/>
                      <a:pt x="388" y="504"/>
                      <a:pt x="388" y="505"/>
                    </a:cubicBezTo>
                    <a:cubicBezTo>
                      <a:pt x="382" y="521"/>
                      <a:pt x="382" y="521"/>
                      <a:pt x="383" y="524"/>
                    </a:cubicBezTo>
                    <a:cubicBezTo>
                      <a:pt x="384" y="525"/>
                      <a:pt x="386" y="526"/>
                      <a:pt x="387" y="527"/>
                    </a:cubicBezTo>
                    <a:cubicBezTo>
                      <a:pt x="391" y="527"/>
                      <a:pt x="393" y="526"/>
                      <a:pt x="406" y="518"/>
                    </a:cubicBezTo>
                    <a:cubicBezTo>
                      <a:pt x="408" y="516"/>
                      <a:pt x="410" y="515"/>
                      <a:pt x="412" y="513"/>
                    </a:cubicBezTo>
                    <a:cubicBezTo>
                      <a:pt x="413" y="515"/>
                      <a:pt x="413" y="516"/>
                      <a:pt x="413" y="517"/>
                    </a:cubicBezTo>
                    <a:cubicBezTo>
                      <a:pt x="416" y="526"/>
                      <a:pt x="416" y="526"/>
                      <a:pt x="416" y="527"/>
                    </a:cubicBezTo>
                    <a:cubicBezTo>
                      <a:pt x="417" y="528"/>
                      <a:pt x="419" y="529"/>
                      <a:pt x="420" y="530"/>
                    </a:cubicBezTo>
                    <a:cubicBezTo>
                      <a:pt x="424" y="530"/>
                      <a:pt x="425" y="530"/>
                      <a:pt x="445" y="517"/>
                    </a:cubicBezTo>
                    <a:cubicBezTo>
                      <a:pt x="446" y="517"/>
                      <a:pt x="447" y="516"/>
                      <a:pt x="448" y="515"/>
                    </a:cubicBezTo>
                    <a:cubicBezTo>
                      <a:pt x="441" y="533"/>
                      <a:pt x="441" y="533"/>
                      <a:pt x="442" y="536"/>
                    </a:cubicBezTo>
                    <a:cubicBezTo>
                      <a:pt x="443" y="537"/>
                      <a:pt x="444" y="538"/>
                      <a:pt x="446" y="539"/>
                    </a:cubicBezTo>
                    <a:cubicBezTo>
                      <a:pt x="450" y="540"/>
                      <a:pt x="450" y="540"/>
                      <a:pt x="497" y="511"/>
                    </a:cubicBezTo>
                    <a:cubicBezTo>
                      <a:pt x="502" y="508"/>
                      <a:pt x="508" y="505"/>
                      <a:pt x="513" y="501"/>
                    </a:cubicBezTo>
                    <a:cubicBezTo>
                      <a:pt x="497" y="523"/>
                      <a:pt x="497" y="523"/>
                      <a:pt x="499" y="527"/>
                    </a:cubicBezTo>
                    <a:cubicBezTo>
                      <a:pt x="500" y="529"/>
                      <a:pt x="502" y="530"/>
                      <a:pt x="503" y="530"/>
                    </a:cubicBezTo>
                    <a:cubicBezTo>
                      <a:pt x="506" y="531"/>
                      <a:pt x="508" y="530"/>
                      <a:pt x="521" y="522"/>
                    </a:cubicBezTo>
                    <a:cubicBezTo>
                      <a:pt x="524" y="520"/>
                      <a:pt x="529" y="517"/>
                      <a:pt x="531" y="516"/>
                    </a:cubicBezTo>
                    <a:cubicBezTo>
                      <a:pt x="532" y="516"/>
                      <a:pt x="532" y="515"/>
                      <a:pt x="533" y="515"/>
                    </a:cubicBezTo>
                    <a:cubicBezTo>
                      <a:pt x="536" y="513"/>
                      <a:pt x="537" y="510"/>
                      <a:pt x="535" y="507"/>
                    </a:cubicBezTo>
                    <a:cubicBezTo>
                      <a:pt x="534" y="505"/>
                      <a:pt x="533" y="504"/>
                      <a:pt x="531" y="504"/>
                    </a:cubicBezTo>
                    <a:cubicBezTo>
                      <a:pt x="529" y="504"/>
                      <a:pt x="528" y="504"/>
                      <a:pt x="525" y="505"/>
                    </a:cubicBezTo>
                    <a:cubicBezTo>
                      <a:pt x="541" y="484"/>
                      <a:pt x="541" y="484"/>
                      <a:pt x="538" y="480"/>
                    </a:cubicBezTo>
                    <a:cubicBezTo>
                      <a:pt x="538" y="479"/>
                      <a:pt x="537" y="478"/>
                      <a:pt x="536" y="478"/>
                    </a:cubicBezTo>
                    <a:cubicBezTo>
                      <a:pt x="536" y="477"/>
                      <a:pt x="535" y="476"/>
                      <a:pt x="535" y="475"/>
                    </a:cubicBezTo>
                    <a:cubicBezTo>
                      <a:pt x="534" y="473"/>
                      <a:pt x="533" y="472"/>
                      <a:pt x="531" y="472"/>
                    </a:cubicBezTo>
                    <a:cubicBezTo>
                      <a:pt x="531" y="472"/>
                      <a:pt x="531" y="472"/>
                      <a:pt x="531" y="472"/>
                    </a:cubicBezTo>
                    <a:cubicBezTo>
                      <a:pt x="555" y="449"/>
                      <a:pt x="555" y="448"/>
                      <a:pt x="552" y="444"/>
                    </a:cubicBezTo>
                    <a:cubicBezTo>
                      <a:pt x="551" y="442"/>
                      <a:pt x="550" y="441"/>
                      <a:pt x="548" y="441"/>
                    </a:cubicBezTo>
                    <a:close/>
                    <a:moveTo>
                      <a:pt x="406" y="468"/>
                    </a:moveTo>
                    <a:cubicBezTo>
                      <a:pt x="405" y="467"/>
                      <a:pt x="405" y="466"/>
                      <a:pt x="404" y="466"/>
                    </a:cubicBezTo>
                    <a:cubicBezTo>
                      <a:pt x="405" y="466"/>
                      <a:pt x="405" y="467"/>
                      <a:pt x="406" y="468"/>
                    </a:cubicBezTo>
                    <a:close/>
                    <a:moveTo>
                      <a:pt x="272" y="354"/>
                    </a:moveTo>
                    <a:cubicBezTo>
                      <a:pt x="272" y="354"/>
                      <a:pt x="273" y="355"/>
                      <a:pt x="273" y="355"/>
                    </a:cubicBezTo>
                    <a:cubicBezTo>
                      <a:pt x="273" y="355"/>
                      <a:pt x="272" y="354"/>
                      <a:pt x="272" y="354"/>
                    </a:cubicBezTo>
                    <a:close/>
                    <a:moveTo>
                      <a:pt x="173" y="222"/>
                    </a:moveTo>
                    <a:cubicBezTo>
                      <a:pt x="173" y="221"/>
                      <a:pt x="172" y="221"/>
                      <a:pt x="172" y="220"/>
                    </a:cubicBezTo>
                    <a:cubicBezTo>
                      <a:pt x="172" y="221"/>
                      <a:pt x="173" y="221"/>
                      <a:pt x="173" y="222"/>
                    </a:cubicBezTo>
                    <a:close/>
                    <a:moveTo>
                      <a:pt x="178" y="102"/>
                    </a:moveTo>
                    <a:cubicBezTo>
                      <a:pt x="177" y="101"/>
                      <a:pt x="177" y="101"/>
                      <a:pt x="176" y="100"/>
                    </a:cubicBezTo>
                    <a:cubicBezTo>
                      <a:pt x="177" y="101"/>
                      <a:pt x="177" y="101"/>
                      <a:pt x="178" y="102"/>
                    </a:cubicBezTo>
                    <a:close/>
                    <a:moveTo>
                      <a:pt x="521" y="103"/>
                    </a:moveTo>
                    <a:cubicBezTo>
                      <a:pt x="521" y="103"/>
                      <a:pt x="522" y="103"/>
                      <a:pt x="522" y="104"/>
                    </a:cubicBezTo>
                    <a:cubicBezTo>
                      <a:pt x="522" y="103"/>
                      <a:pt x="521" y="103"/>
                      <a:pt x="521" y="103"/>
                    </a:cubicBezTo>
                    <a:close/>
                    <a:moveTo>
                      <a:pt x="46" y="161"/>
                    </a:moveTo>
                    <a:cubicBezTo>
                      <a:pt x="46" y="161"/>
                      <a:pt x="45" y="161"/>
                      <a:pt x="45" y="161"/>
                    </a:cubicBezTo>
                    <a:cubicBezTo>
                      <a:pt x="60" y="144"/>
                      <a:pt x="60" y="144"/>
                      <a:pt x="57" y="140"/>
                    </a:cubicBezTo>
                    <a:cubicBezTo>
                      <a:pt x="57" y="139"/>
                      <a:pt x="55" y="138"/>
                      <a:pt x="54" y="137"/>
                    </a:cubicBezTo>
                    <a:cubicBezTo>
                      <a:pt x="51" y="136"/>
                      <a:pt x="50" y="136"/>
                      <a:pt x="36" y="145"/>
                    </a:cubicBezTo>
                    <a:cubicBezTo>
                      <a:pt x="51" y="127"/>
                      <a:pt x="51" y="127"/>
                      <a:pt x="49" y="123"/>
                    </a:cubicBezTo>
                    <a:cubicBezTo>
                      <a:pt x="48" y="121"/>
                      <a:pt x="47" y="120"/>
                      <a:pt x="45" y="120"/>
                    </a:cubicBezTo>
                    <a:cubicBezTo>
                      <a:pt x="43" y="119"/>
                      <a:pt x="42" y="119"/>
                      <a:pt x="34" y="124"/>
                    </a:cubicBezTo>
                    <a:cubicBezTo>
                      <a:pt x="53" y="101"/>
                      <a:pt x="53" y="101"/>
                      <a:pt x="51" y="97"/>
                    </a:cubicBezTo>
                    <a:cubicBezTo>
                      <a:pt x="50" y="96"/>
                      <a:pt x="49" y="95"/>
                      <a:pt x="47" y="94"/>
                    </a:cubicBezTo>
                    <a:cubicBezTo>
                      <a:pt x="45" y="94"/>
                      <a:pt x="45" y="94"/>
                      <a:pt x="42" y="95"/>
                    </a:cubicBezTo>
                    <a:cubicBezTo>
                      <a:pt x="58" y="78"/>
                      <a:pt x="58" y="77"/>
                      <a:pt x="56" y="73"/>
                    </a:cubicBezTo>
                    <a:cubicBezTo>
                      <a:pt x="55" y="72"/>
                      <a:pt x="53" y="71"/>
                      <a:pt x="52" y="70"/>
                    </a:cubicBezTo>
                    <a:cubicBezTo>
                      <a:pt x="50" y="70"/>
                      <a:pt x="49" y="70"/>
                      <a:pt x="43" y="73"/>
                    </a:cubicBezTo>
                    <a:cubicBezTo>
                      <a:pt x="50" y="66"/>
                      <a:pt x="55" y="61"/>
                      <a:pt x="58" y="57"/>
                    </a:cubicBezTo>
                    <a:cubicBezTo>
                      <a:pt x="62" y="54"/>
                      <a:pt x="69" y="50"/>
                      <a:pt x="79" y="44"/>
                    </a:cubicBezTo>
                    <a:cubicBezTo>
                      <a:pt x="84" y="41"/>
                      <a:pt x="89" y="38"/>
                      <a:pt x="94" y="35"/>
                    </a:cubicBezTo>
                    <a:cubicBezTo>
                      <a:pt x="88" y="50"/>
                      <a:pt x="88" y="50"/>
                      <a:pt x="89" y="53"/>
                    </a:cubicBezTo>
                    <a:cubicBezTo>
                      <a:pt x="90" y="54"/>
                      <a:pt x="92" y="55"/>
                      <a:pt x="93" y="56"/>
                    </a:cubicBezTo>
                    <a:cubicBezTo>
                      <a:pt x="96" y="57"/>
                      <a:pt x="98" y="56"/>
                      <a:pt x="120" y="42"/>
                    </a:cubicBezTo>
                    <a:cubicBezTo>
                      <a:pt x="123" y="41"/>
                      <a:pt x="125" y="39"/>
                      <a:pt x="128" y="37"/>
                    </a:cubicBezTo>
                    <a:cubicBezTo>
                      <a:pt x="123" y="54"/>
                      <a:pt x="123" y="54"/>
                      <a:pt x="124" y="56"/>
                    </a:cubicBezTo>
                    <a:cubicBezTo>
                      <a:pt x="125" y="58"/>
                      <a:pt x="127" y="59"/>
                      <a:pt x="128" y="59"/>
                    </a:cubicBezTo>
                    <a:cubicBezTo>
                      <a:pt x="132" y="60"/>
                      <a:pt x="132" y="60"/>
                      <a:pt x="170" y="37"/>
                    </a:cubicBezTo>
                    <a:cubicBezTo>
                      <a:pt x="147" y="61"/>
                      <a:pt x="147" y="61"/>
                      <a:pt x="150" y="66"/>
                    </a:cubicBezTo>
                    <a:cubicBezTo>
                      <a:pt x="150" y="67"/>
                      <a:pt x="152" y="68"/>
                      <a:pt x="153" y="69"/>
                    </a:cubicBezTo>
                    <a:cubicBezTo>
                      <a:pt x="155" y="69"/>
                      <a:pt x="156" y="69"/>
                      <a:pt x="159" y="68"/>
                    </a:cubicBezTo>
                    <a:cubicBezTo>
                      <a:pt x="141" y="90"/>
                      <a:pt x="141" y="90"/>
                      <a:pt x="144" y="94"/>
                    </a:cubicBezTo>
                    <a:cubicBezTo>
                      <a:pt x="145" y="95"/>
                      <a:pt x="146" y="96"/>
                      <a:pt x="148" y="97"/>
                    </a:cubicBezTo>
                    <a:cubicBezTo>
                      <a:pt x="149" y="97"/>
                      <a:pt x="150" y="97"/>
                      <a:pt x="152" y="96"/>
                    </a:cubicBezTo>
                    <a:cubicBezTo>
                      <a:pt x="129" y="119"/>
                      <a:pt x="126" y="123"/>
                      <a:pt x="127" y="126"/>
                    </a:cubicBezTo>
                    <a:cubicBezTo>
                      <a:pt x="127" y="126"/>
                      <a:pt x="126" y="126"/>
                      <a:pt x="126" y="126"/>
                    </a:cubicBezTo>
                    <a:cubicBezTo>
                      <a:pt x="123" y="125"/>
                      <a:pt x="123" y="125"/>
                      <a:pt x="96" y="141"/>
                    </a:cubicBezTo>
                    <a:cubicBezTo>
                      <a:pt x="96" y="140"/>
                      <a:pt x="96" y="140"/>
                      <a:pt x="95" y="139"/>
                    </a:cubicBezTo>
                    <a:cubicBezTo>
                      <a:pt x="95" y="138"/>
                      <a:pt x="93" y="137"/>
                      <a:pt x="91" y="136"/>
                    </a:cubicBezTo>
                    <a:cubicBezTo>
                      <a:pt x="88" y="136"/>
                      <a:pt x="87" y="135"/>
                      <a:pt x="46" y="161"/>
                    </a:cubicBezTo>
                    <a:close/>
                    <a:moveTo>
                      <a:pt x="44" y="307"/>
                    </a:moveTo>
                    <a:cubicBezTo>
                      <a:pt x="44" y="306"/>
                      <a:pt x="43" y="306"/>
                      <a:pt x="43" y="305"/>
                    </a:cubicBezTo>
                    <a:cubicBezTo>
                      <a:pt x="44" y="304"/>
                      <a:pt x="45" y="303"/>
                      <a:pt x="46" y="302"/>
                    </a:cubicBezTo>
                    <a:cubicBezTo>
                      <a:pt x="46" y="302"/>
                      <a:pt x="46" y="302"/>
                      <a:pt x="47" y="302"/>
                    </a:cubicBezTo>
                    <a:cubicBezTo>
                      <a:pt x="47" y="302"/>
                      <a:pt x="47" y="302"/>
                      <a:pt x="47" y="302"/>
                    </a:cubicBezTo>
                    <a:cubicBezTo>
                      <a:pt x="50" y="302"/>
                      <a:pt x="51" y="303"/>
                      <a:pt x="83" y="282"/>
                    </a:cubicBezTo>
                    <a:cubicBezTo>
                      <a:pt x="87" y="280"/>
                      <a:pt x="90" y="278"/>
                      <a:pt x="94" y="276"/>
                    </a:cubicBezTo>
                    <a:cubicBezTo>
                      <a:pt x="83" y="295"/>
                      <a:pt x="83" y="295"/>
                      <a:pt x="85" y="299"/>
                    </a:cubicBezTo>
                    <a:cubicBezTo>
                      <a:pt x="86" y="300"/>
                      <a:pt x="87" y="301"/>
                      <a:pt x="89" y="302"/>
                    </a:cubicBezTo>
                    <a:cubicBezTo>
                      <a:pt x="93" y="302"/>
                      <a:pt x="93" y="303"/>
                      <a:pt x="131" y="279"/>
                    </a:cubicBezTo>
                    <a:cubicBezTo>
                      <a:pt x="137" y="276"/>
                      <a:pt x="143" y="272"/>
                      <a:pt x="149" y="268"/>
                    </a:cubicBezTo>
                    <a:cubicBezTo>
                      <a:pt x="149" y="269"/>
                      <a:pt x="149" y="269"/>
                      <a:pt x="148" y="269"/>
                    </a:cubicBezTo>
                    <a:cubicBezTo>
                      <a:pt x="136" y="287"/>
                      <a:pt x="136" y="287"/>
                      <a:pt x="138" y="291"/>
                    </a:cubicBezTo>
                    <a:cubicBezTo>
                      <a:pt x="139" y="292"/>
                      <a:pt x="141" y="294"/>
                      <a:pt x="142" y="294"/>
                    </a:cubicBezTo>
                    <a:cubicBezTo>
                      <a:pt x="143" y="294"/>
                      <a:pt x="144" y="294"/>
                      <a:pt x="145" y="294"/>
                    </a:cubicBezTo>
                    <a:cubicBezTo>
                      <a:pt x="119" y="318"/>
                      <a:pt x="119" y="318"/>
                      <a:pt x="122" y="323"/>
                    </a:cubicBezTo>
                    <a:cubicBezTo>
                      <a:pt x="123" y="324"/>
                      <a:pt x="124" y="325"/>
                      <a:pt x="125" y="326"/>
                    </a:cubicBezTo>
                    <a:cubicBezTo>
                      <a:pt x="128" y="326"/>
                      <a:pt x="128" y="326"/>
                      <a:pt x="139" y="320"/>
                    </a:cubicBezTo>
                    <a:cubicBezTo>
                      <a:pt x="116" y="343"/>
                      <a:pt x="116" y="343"/>
                      <a:pt x="118" y="348"/>
                    </a:cubicBezTo>
                    <a:cubicBezTo>
                      <a:pt x="119" y="349"/>
                      <a:pt x="121" y="350"/>
                      <a:pt x="122" y="351"/>
                    </a:cubicBezTo>
                    <a:cubicBezTo>
                      <a:pt x="125" y="351"/>
                      <a:pt x="125" y="351"/>
                      <a:pt x="138" y="343"/>
                    </a:cubicBezTo>
                    <a:cubicBezTo>
                      <a:pt x="128" y="358"/>
                      <a:pt x="125" y="362"/>
                      <a:pt x="125" y="365"/>
                    </a:cubicBezTo>
                    <a:cubicBezTo>
                      <a:pt x="122" y="365"/>
                      <a:pt x="117" y="369"/>
                      <a:pt x="94" y="382"/>
                    </a:cubicBezTo>
                    <a:cubicBezTo>
                      <a:pt x="89" y="386"/>
                      <a:pt x="83" y="390"/>
                      <a:pt x="77" y="393"/>
                    </a:cubicBezTo>
                    <a:cubicBezTo>
                      <a:pt x="89" y="383"/>
                      <a:pt x="92" y="380"/>
                      <a:pt x="89" y="375"/>
                    </a:cubicBezTo>
                    <a:cubicBezTo>
                      <a:pt x="88" y="374"/>
                      <a:pt x="87" y="373"/>
                      <a:pt x="85" y="372"/>
                    </a:cubicBezTo>
                    <a:cubicBezTo>
                      <a:pt x="82" y="372"/>
                      <a:pt x="82" y="372"/>
                      <a:pt x="50" y="391"/>
                    </a:cubicBezTo>
                    <a:cubicBezTo>
                      <a:pt x="48" y="392"/>
                      <a:pt x="45" y="394"/>
                      <a:pt x="42" y="396"/>
                    </a:cubicBezTo>
                    <a:cubicBezTo>
                      <a:pt x="56" y="377"/>
                      <a:pt x="55" y="377"/>
                      <a:pt x="53" y="373"/>
                    </a:cubicBezTo>
                    <a:cubicBezTo>
                      <a:pt x="53" y="372"/>
                      <a:pt x="51" y="371"/>
                      <a:pt x="50" y="370"/>
                    </a:cubicBezTo>
                    <a:cubicBezTo>
                      <a:pt x="49" y="370"/>
                      <a:pt x="49" y="370"/>
                      <a:pt x="49" y="370"/>
                    </a:cubicBezTo>
                    <a:cubicBezTo>
                      <a:pt x="74" y="345"/>
                      <a:pt x="74" y="344"/>
                      <a:pt x="71" y="340"/>
                    </a:cubicBezTo>
                    <a:cubicBezTo>
                      <a:pt x="70" y="338"/>
                      <a:pt x="69" y="337"/>
                      <a:pt x="67" y="337"/>
                    </a:cubicBezTo>
                    <a:cubicBezTo>
                      <a:pt x="65" y="336"/>
                      <a:pt x="64" y="336"/>
                      <a:pt x="47" y="347"/>
                    </a:cubicBezTo>
                    <a:cubicBezTo>
                      <a:pt x="68" y="324"/>
                      <a:pt x="68" y="324"/>
                      <a:pt x="66" y="320"/>
                    </a:cubicBezTo>
                    <a:cubicBezTo>
                      <a:pt x="65" y="318"/>
                      <a:pt x="64" y="317"/>
                      <a:pt x="62" y="317"/>
                    </a:cubicBezTo>
                    <a:cubicBezTo>
                      <a:pt x="59" y="316"/>
                      <a:pt x="59" y="316"/>
                      <a:pt x="42" y="326"/>
                    </a:cubicBezTo>
                    <a:cubicBezTo>
                      <a:pt x="42" y="327"/>
                      <a:pt x="41" y="327"/>
                      <a:pt x="40" y="328"/>
                    </a:cubicBezTo>
                    <a:cubicBezTo>
                      <a:pt x="46" y="310"/>
                      <a:pt x="46" y="310"/>
                      <a:pt x="44" y="307"/>
                    </a:cubicBezTo>
                    <a:close/>
                    <a:moveTo>
                      <a:pt x="526" y="515"/>
                    </a:moveTo>
                    <a:cubicBezTo>
                      <a:pt x="526" y="514"/>
                      <a:pt x="525" y="514"/>
                      <a:pt x="525" y="513"/>
                    </a:cubicBezTo>
                    <a:cubicBezTo>
                      <a:pt x="525" y="514"/>
                      <a:pt x="526" y="514"/>
                      <a:pt x="526" y="515"/>
                    </a:cubicBezTo>
                    <a:close/>
                    <a:moveTo>
                      <a:pt x="439" y="134"/>
                    </a:moveTo>
                    <a:cubicBezTo>
                      <a:pt x="438" y="133"/>
                      <a:pt x="437" y="132"/>
                      <a:pt x="435" y="131"/>
                    </a:cubicBezTo>
                    <a:cubicBezTo>
                      <a:pt x="432" y="131"/>
                      <a:pt x="432" y="131"/>
                      <a:pt x="406" y="146"/>
                    </a:cubicBezTo>
                    <a:cubicBezTo>
                      <a:pt x="404" y="147"/>
                      <a:pt x="402" y="149"/>
                      <a:pt x="401" y="150"/>
                    </a:cubicBezTo>
                    <a:cubicBezTo>
                      <a:pt x="410" y="135"/>
                      <a:pt x="410" y="134"/>
                      <a:pt x="408" y="131"/>
                    </a:cubicBezTo>
                    <a:cubicBezTo>
                      <a:pt x="407" y="130"/>
                      <a:pt x="406" y="128"/>
                      <a:pt x="404" y="128"/>
                    </a:cubicBezTo>
                    <a:cubicBezTo>
                      <a:pt x="401" y="127"/>
                      <a:pt x="399" y="128"/>
                      <a:pt x="375" y="143"/>
                    </a:cubicBezTo>
                    <a:cubicBezTo>
                      <a:pt x="371" y="146"/>
                      <a:pt x="366" y="149"/>
                      <a:pt x="361" y="152"/>
                    </a:cubicBezTo>
                    <a:cubicBezTo>
                      <a:pt x="361" y="151"/>
                      <a:pt x="361" y="151"/>
                      <a:pt x="361" y="151"/>
                    </a:cubicBezTo>
                    <a:cubicBezTo>
                      <a:pt x="366" y="134"/>
                      <a:pt x="366" y="134"/>
                      <a:pt x="365" y="132"/>
                    </a:cubicBezTo>
                    <a:cubicBezTo>
                      <a:pt x="364" y="131"/>
                      <a:pt x="363" y="129"/>
                      <a:pt x="361" y="129"/>
                    </a:cubicBezTo>
                    <a:cubicBezTo>
                      <a:pt x="358" y="128"/>
                      <a:pt x="357" y="128"/>
                      <a:pt x="331" y="145"/>
                    </a:cubicBezTo>
                    <a:cubicBezTo>
                      <a:pt x="323" y="149"/>
                      <a:pt x="313" y="156"/>
                      <a:pt x="310" y="157"/>
                    </a:cubicBezTo>
                    <a:cubicBezTo>
                      <a:pt x="309" y="157"/>
                      <a:pt x="308" y="158"/>
                      <a:pt x="308" y="158"/>
                    </a:cubicBezTo>
                    <a:cubicBezTo>
                      <a:pt x="327" y="139"/>
                      <a:pt x="327" y="139"/>
                      <a:pt x="325" y="135"/>
                    </a:cubicBezTo>
                    <a:cubicBezTo>
                      <a:pt x="324" y="133"/>
                      <a:pt x="322" y="132"/>
                      <a:pt x="321" y="132"/>
                    </a:cubicBezTo>
                    <a:cubicBezTo>
                      <a:pt x="317" y="131"/>
                      <a:pt x="317" y="131"/>
                      <a:pt x="283" y="151"/>
                    </a:cubicBezTo>
                    <a:cubicBezTo>
                      <a:pt x="283" y="151"/>
                      <a:pt x="283" y="151"/>
                      <a:pt x="283" y="152"/>
                    </a:cubicBezTo>
                    <a:cubicBezTo>
                      <a:pt x="308" y="126"/>
                      <a:pt x="308" y="126"/>
                      <a:pt x="305" y="121"/>
                    </a:cubicBezTo>
                    <a:cubicBezTo>
                      <a:pt x="304" y="120"/>
                      <a:pt x="303" y="119"/>
                      <a:pt x="301" y="119"/>
                    </a:cubicBezTo>
                    <a:cubicBezTo>
                      <a:pt x="298" y="118"/>
                      <a:pt x="297" y="118"/>
                      <a:pt x="252" y="145"/>
                    </a:cubicBezTo>
                    <a:cubicBezTo>
                      <a:pt x="246" y="148"/>
                      <a:pt x="240" y="152"/>
                      <a:pt x="234" y="156"/>
                    </a:cubicBezTo>
                    <a:cubicBezTo>
                      <a:pt x="249" y="134"/>
                      <a:pt x="249" y="134"/>
                      <a:pt x="247" y="130"/>
                    </a:cubicBezTo>
                    <a:cubicBezTo>
                      <a:pt x="246" y="129"/>
                      <a:pt x="245" y="128"/>
                      <a:pt x="243" y="127"/>
                    </a:cubicBezTo>
                    <a:cubicBezTo>
                      <a:pt x="240" y="127"/>
                      <a:pt x="240" y="127"/>
                      <a:pt x="210" y="145"/>
                    </a:cubicBezTo>
                    <a:cubicBezTo>
                      <a:pt x="201" y="150"/>
                      <a:pt x="190" y="157"/>
                      <a:pt x="187" y="158"/>
                    </a:cubicBezTo>
                    <a:cubicBezTo>
                      <a:pt x="186" y="158"/>
                      <a:pt x="186" y="159"/>
                      <a:pt x="185" y="159"/>
                    </a:cubicBezTo>
                    <a:cubicBezTo>
                      <a:pt x="182" y="161"/>
                      <a:pt x="181" y="164"/>
                      <a:pt x="183" y="167"/>
                    </a:cubicBezTo>
                    <a:cubicBezTo>
                      <a:pt x="184" y="169"/>
                      <a:pt x="185" y="170"/>
                      <a:pt x="187" y="170"/>
                    </a:cubicBezTo>
                    <a:cubicBezTo>
                      <a:pt x="190" y="171"/>
                      <a:pt x="190" y="171"/>
                      <a:pt x="216" y="155"/>
                    </a:cubicBezTo>
                    <a:cubicBezTo>
                      <a:pt x="218" y="154"/>
                      <a:pt x="221" y="152"/>
                      <a:pt x="223" y="151"/>
                    </a:cubicBezTo>
                    <a:cubicBezTo>
                      <a:pt x="208" y="172"/>
                      <a:pt x="208" y="172"/>
                      <a:pt x="210" y="176"/>
                    </a:cubicBezTo>
                    <a:cubicBezTo>
                      <a:pt x="211" y="178"/>
                      <a:pt x="212" y="179"/>
                      <a:pt x="214" y="179"/>
                    </a:cubicBezTo>
                    <a:cubicBezTo>
                      <a:pt x="217" y="180"/>
                      <a:pt x="217" y="180"/>
                      <a:pt x="259" y="155"/>
                    </a:cubicBezTo>
                    <a:cubicBezTo>
                      <a:pt x="262" y="153"/>
                      <a:pt x="266" y="151"/>
                      <a:pt x="270" y="148"/>
                    </a:cubicBezTo>
                    <a:cubicBezTo>
                      <a:pt x="245" y="174"/>
                      <a:pt x="246" y="174"/>
                      <a:pt x="248" y="179"/>
                    </a:cubicBezTo>
                    <a:cubicBezTo>
                      <a:pt x="249" y="180"/>
                      <a:pt x="250" y="181"/>
                      <a:pt x="252" y="181"/>
                    </a:cubicBezTo>
                    <a:cubicBezTo>
                      <a:pt x="255" y="182"/>
                      <a:pt x="255" y="182"/>
                      <a:pt x="280" y="167"/>
                    </a:cubicBezTo>
                    <a:cubicBezTo>
                      <a:pt x="257" y="190"/>
                      <a:pt x="257" y="190"/>
                      <a:pt x="260" y="194"/>
                    </a:cubicBezTo>
                    <a:cubicBezTo>
                      <a:pt x="260" y="196"/>
                      <a:pt x="262" y="197"/>
                      <a:pt x="263" y="197"/>
                    </a:cubicBezTo>
                    <a:cubicBezTo>
                      <a:pt x="265" y="198"/>
                      <a:pt x="266" y="198"/>
                      <a:pt x="275" y="193"/>
                    </a:cubicBezTo>
                    <a:cubicBezTo>
                      <a:pt x="247" y="220"/>
                      <a:pt x="247" y="220"/>
                      <a:pt x="250" y="225"/>
                    </a:cubicBezTo>
                    <a:cubicBezTo>
                      <a:pt x="251" y="226"/>
                      <a:pt x="252" y="227"/>
                      <a:pt x="254" y="228"/>
                    </a:cubicBezTo>
                    <a:cubicBezTo>
                      <a:pt x="256" y="228"/>
                      <a:pt x="257" y="228"/>
                      <a:pt x="259" y="227"/>
                    </a:cubicBezTo>
                    <a:cubicBezTo>
                      <a:pt x="249" y="244"/>
                      <a:pt x="249" y="244"/>
                      <a:pt x="251" y="247"/>
                    </a:cubicBezTo>
                    <a:cubicBezTo>
                      <a:pt x="251" y="249"/>
                      <a:pt x="253" y="250"/>
                      <a:pt x="254" y="250"/>
                    </a:cubicBezTo>
                    <a:cubicBezTo>
                      <a:pt x="255" y="250"/>
                      <a:pt x="255" y="250"/>
                      <a:pt x="256" y="250"/>
                    </a:cubicBezTo>
                    <a:cubicBezTo>
                      <a:pt x="258" y="250"/>
                      <a:pt x="261" y="249"/>
                      <a:pt x="272" y="242"/>
                    </a:cubicBezTo>
                    <a:cubicBezTo>
                      <a:pt x="275" y="240"/>
                      <a:pt x="280" y="237"/>
                      <a:pt x="282" y="236"/>
                    </a:cubicBezTo>
                    <a:cubicBezTo>
                      <a:pt x="282" y="236"/>
                      <a:pt x="283" y="236"/>
                      <a:pt x="283" y="235"/>
                    </a:cubicBezTo>
                    <a:cubicBezTo>
                      <a:pt x="286" y="234"/>
                      <a:pt x="287" y="230"/>
                      <a:pt x="286" y="227"/>
                    </a:cubicBezTo>
                    <a:cubicBezTo>
                      <a:pt x="285" y="226"/>
                      <a:pt x="283" y="225"/>
                      <a:pt x="282" y="224"/>
                    </a:cubicBezTo>
                    <a:cubicBezTo>
                      <a:pt x="280" y="224"/>
                      <a:pt x="278" y="224"/>
                      <a:pt x="273" y="227"/>
                    </a:cubicBezTo>
                    <a:cubicBezTo>
                      <a:pt x="284" y="210"/>
                      <a:pt x="283" y="210"/>
                      <a:pt x="282" y="207"/>
                    </a:cubicBezTo>
                    <a:cubicBezTo>
                      <a:pt x="281" y="206"/>
                      <a:pt x="281" y="205"/>
                      <a:pt x="280" y="205"/>
                    </a:cubicBezTo>
                    <a:cubicBezTo>
                      <a:pt x="282" y="202"/>
                      <a:pt x="285" y="200"/>
                      <a:pt x="287" y="197"/>
                    </a:cubicBezTo>
                    <a:cubicBezTo>
                      <a:pt x="306" y="179"/>
                      <a:pt x="313" y="172"/>
                      <a:pt x="316" y="168"/>
                    </a:cubicBezTo>
                    <a:cubicBezTo>
                      <a:pt x="319" y="166"/>
                      <a:pt x="325" y="162"/>
                      <a:pt x="337" y="155"/>
                    </a:cubicBezTo>
                    <a:cubicBezTo>
                      <a:pt x="341" y="152"/>
                      <a:pt x="346" y="149"/>
                      <a:pt x="350" y="147"/>
                    </a:cubicBezTo>
                    <a:cubicBezTo>
                      <a:pt x="350" y="147"/>
                      <a:pt x="350" y="147"/>
                      <a:pt x="350" y="148"/>
                    </a:cubicBezTo>
                    <a:cubicBezTo>
                      <a:pt x="345" y="164"/>
                      <a:pt x="345" y="164"/>
                      <a:pt x="347" y="166"/>
                    </a:cubicBezTo>
                    <a:cubicBezTo>
                      <a:pt x="348" y="168"/>
                      <a:pt x="349" y="169"/>
                      <a:pt x="351" y="169"/>
                    </a:cubicBezTo>
                    <a:cubicBezTo>
                      <a:pt x="354" y="170"/>
                      <a:pt x="356" y="169"/>
                      <a:pt x="382" y="153"/>
                    </a:cubicBezTo>
                    <a:cubicBezTo>
                      <a:pt x="383" y="152"/>
                      <a:pt x="384" y="151"/>
                      <a:pt x="386" y="150"/>
                    </a:cubicBezTo>
                    <a:cubicBezTo>
                      <a:pt x="376" y="166"/>
                      <a:pt x="376" y="166"/>
                      <a:pt x="378" y="169"/>
                    </a:cubicBezTo>
                    <a:cubicBezTo>
                      <a:pt x="379" y="171"/>
                      <a:pt x="381" y="172"/>
                      <a:pt x="382" y="172"/>
                    </a:cubicBezTo>
                    <a:cubicBezTo>
                      <a:pt x="383" y="172"/>
                      <a:pt x="384" y="173"/>
                      <a:pt x="387" y="172"/>
                    </a:cubicBezTo>
                    <a:cubicBezTo>
                      <a:pt x="363" y="192"/>
                      <a:pt x="363" y="193"/>
                      <a:pt x="366" y="198"/>
                    </a:cubicBezTo>
                    <a:cubicBezTo>
                      <a:pt x="367" y="199"/>
                      <a:pt x="368" y="200"/>
                      <a:pt x="370" y="200"/>
                    </a:cubicBezTo>
                    <a:cubicBezTo>
                      <a:pt x="373" y="201"/>
                      <a:pt x="373" y="201"/>
                      <a:pt x="393" y="189"/>
                    </a:cubicBezTo>
                    <a:cubicBezTo>
                      <a:pt x="393" y="189"/>
                      <a:pt x="393" y="189"/>
                      <a:pt x="393" y="189"/>
                    </a:cubicBezTo>
                    <a:cubicBezTo>
                      <a:pt x="385" y="207"/>
                      <a:pt x="385" y="207"/>
                      <a:pt x="386" y="210"/>
                    </a:cubicBezTo>
                    <a:cubicBezTo>
                      <a:pt x="387" y="211"/>
                      <a:pt x="389" y="212"/>
                      <a:pt x="390" y="213"/>
                    </a:cubicBezTo>
                    <a:cubicBezTo>
                      <a:pt x="391" y="213"/>
                      <a:pt x="391" y="213"/>
                      <a:pt x="391" y="213"/>
                    </a:cubicBezTo>
                    <a:cubicBezTo>
                      <a:pt x="372" y="235"/>
                      <a:pt x="372" y="236"/>
                      <a:pt x="374" y="240"/>
                    </a:cubicBezTo>
                    <a:cubicBezTo>
                      <a:pt x="375" y="241"/>
                      <a:pt x="376" y="242"/>
                      <a:pt x="378" y="243"/>
                    </a:cubicBezTo>
                    <a:cubicBezTo>
                      <a:pt x="379" y="243"/>
                      <a:pt x="379" y="243"/>
                      <a:pt x="380" y="243"/>
                    </a:cubicBezTo>
                    <a:cubicBezTo>
                      <a:pt x="382" y="243"/>
                      <a:pt x="385" y="241"/>
                      <a:pt x="401" y="232"/>
                    </a:cubicBezTo>
                    <a:cubicBezTo>
                      <a:pt x="408" y="227"/>
                      <a:pt x="417" y="222"/>
                      <a:pt x="420" y="220"/>
                    </a:cubicBezTo>
                    <a:cubicBezTo>
                      <a:pt x="420" y="220"/>
                      <a:pt x="421" y="220"/>
                      <a:pt x="421" y="220"/>
                    </a:cubicBezTo>
                    <a:cubicBezTo>
                      <a:pt x="424" y="218"/>
                      <a:pt x="425" y="214"/>
                      <a:pt x="423" y="211"/>
                    </a:cubicBezTo>
                    <a:cubicBezTo>
                      <a:pt x="422" y="210"/>
                      <a:pt x="421" y="209"/>
                      <a:pt x="420" y="209"/>
                    </a:cubicBezTo>
                    <a:cubicBezTo>
                      <a:pt x="417" y="208"/>
                      <a:pt x="417" y="208"/>
                      <a:pt x="406" y="214"/>
                    </a:cubicBezTo>
                    <a:cubicBezTo>
                      <a:pt x="423" y="194"/>
                      <a:pt x="423" y="194"/>
                      <a:pt x="421" y="190"/>
                    </a:cubicBezTo>
                    <a:cubicBezTo>
                      <a:pt x="420" y="189"/>
                      <a:pt x="419" y="188"/>
                      <a:pt x="417" y="187"/>
                    </a:cubicBezTo>
                    <a:cubicBezTo>
                      <a:pt x="414" y="186"/>
                      <a:pt x="413" y="187"/>
                      <a:pt x="405" y="192"/>
                    </a:cubicBezTo>
                    <a:cubicBezTo>
                      <a:pt x="413" y="174"/>
                      <a:pt x="413" y="174"/>
                      <a:pt x="412" y="171"/>
                    </a:cubicBezTo>
                    <a:cubicBezTo>
                      <a:pt x="411" y="170"/>
                      <a:pt x="410" y="169"/>
                      <a:pt x="408" y="169"/>
                    </a:cubicBezTo>
                    <a:cubicBezTo>
                      <a:pt x="442" y="139"/>
                      <a:pt x="442" y="139"/>
                      <a:pt x="439" y="134"/>
                    </a:cubicBezTo>
                    <a:close/>
                    <a:moveTo>
                      <a:pt x="276" y="234"/>
                    </a:moveTo>
                    <a:cubicBezTo>
                      <a:pt x="276" y="235"/>
                      <a:pt x="277" y="235"/>
                      <a:pt x="277" y="235"/>
                    </a:cubicBezTo>
                    <a:cubicBezTo>
                      <a:pt x="277" y="235"/>
                      <a:pt x="276" y="235"/>
                      <a:pt x="276" y="234"/>
                    </a:cubicBezTo>
                    <a:close/>
                    <a:moveTo>
                      <a:pt x="306" y="160"/>
                    </a:moveTo>
                    <a:cubicBezTo>
                      <a:pt x="305" y="160"/>
                      <a:pt x="305" y="161"/>
                      <a:pt x="305" y="161"/>
                    </a:cubicBezTo>
                    <a:cubicBezTo>
                      <a:pt x="305" y="161"/>
                      <a:pt x="305" y="161"/>
                      <a:pt x="304" y="161"/>
                    </a:cubicBezTo>
                    <a:cubicBezTo>
                      <a:pt x="305" y="161"/>
                      <a:pt x="305" y="160"/>
                      <a:pt x="306" y="1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9" name="Freeform 31"/>
              <p:cNvSpPr>
                <a:spLocks noEditPoints="1"/>
              </p:cNvSpPr>
              <p:nvPr/>
            </p:nvSpPr>
            <p:spPr bwMode="auto">
              <a:xfrm>
                <a:off x="3663986" y="1673107"/>
                <a:ext cx="1789395" cy="1810679"/>
              </a:xfrm>
              <a:custGeom>
                <a:avLst/>
                <a:gdLst>
                  <a:gd name="T0" fmla="*/ 81 w 526"/>
                  <a:gd name="T1" fmla="*/ 529 h 532"/>
                  <a:gd name="T2" fmla="*/ 107 w 526"/>
                  <a:gd name="T3" fmla="*/ 5 h 532"/>
                  <a:gd name="T4" fmla="*/ 16 w 526"/>
                  <a:gd name="T5" fmla="*/ 102 h 532"/>
                  <a:gd name="T6" fmla="*/ 368 w 526"/>
                  <a:gd name="T7" fmla="*/ 64 h 532"/>
                  <a:gd name="T8" fmla="*/ 286 w 526"/>
                  <a:gd name="T9" fmla="*/ 94 h 532"/>
                  <a:gd name="T10" fmla="*/ 363 w 526"/>
                  <a:gd name="T11" fmla="*/ 133 h 532"/>
                  <a:gd name="T12" fmla="*/ 287 w 526"/>
                  <a:gd name="T13" fmla="*/ 125 h 532"/>
                  <a:gd name="T14" fmla="*/ 280 w 526"/>
                  <a:gd name="T15" fmla="*/ 323 h 532"/>
                  <a:gd name="T16" fmla="*/ 365 w 526"/>
                  <a:gd name="T17" fmla="*/ 330 h 532"/>
                  <a:gd name="T18" fmla="*/ 291 w 526"/>
                  <a:gd name="T19" fmla="*/ 285 h 532"/>
                  <a:gd name="T20" fmla="*/ 285 w 526"/>
                  <a:gd name="T21" fmla="*/ 404 h 532"/>
                  <a:gd name="T22" fmla="*/ 280 w 526"/>
                  <a:gd name="T23" fmla="*/ 448 h 532"/>
                  <a:gd name="T24" fmla="*/ 365 w 526"/>
                  <a:gd name="T25" fmla="*/ 451 h 532"/>
                  <a:gd name="T26" fmla="*/ 294 w 526"/>
                  <a:gd name="T27" fmla="*/ 405 h 532"/>
                  <a:gd name="T28" fmla="*/ 484 w 526"/>
                  <a:gd name="T29" fmla="*/ 478 h 532"/>
                  <a:gd name="T30" fmla="*/ 420 w 526"/>
                  <a:gd name="T31" fmla="*/ 371 h 532"/>
                  <a:gd name="T32" fmla="*/ 483 w 526"/>
                  <a:gd name="T33" fmla="*/ 294 h 532"/>
                  <a:gd name="T34" fmla="*/ 432 w 526"/>
                  <a:gd name="T35" fmla="*/ 281 h 532"/>
                  <a:gd name="T36" fmla="*/ 438 w 526"/>
                  <a:gd name="T37" fmla="*/ 254 h 532"/>
                  <a:gd name="T38" fmla="*/ 450 w 526"/>
                  <a:gd name="T39" fmla="*/ 169 h 532"/>
                  <a:gd name="T40" fmla="*/ 405 w 526"/>
                  <a:gd name="T41" fmla="*/ 236 h 532"/>
                  <a:gd name="T42" fmla="*/ 423 w 526"/>
                  <a:gd name="T43" fmla="*/ 157 h 532"/>
                  <a:gd name="T44" fmla="*/ 404 w 526"/>
                  <a:gd name="T45" fmla="*/ 479 h 532"/>
                  <a:gd name="T46" fmla="*/ 485 w 526"/>
                  <a:gd name="T47" fmla="*/ 427 h 532"/>
                  <a:gd name="T48" fmla="*/ 411 w 526"/>
                  <a:gd name="T49" fmla="*/ 402 h 532"/>
                  <a:gd name="T50" fmla="*/ 477 w 526"/>
                  <a:gd name="T51" fmla="*/ 130 h 532"/>
                  <a:gd name="T52" fmla="*/ 425 w 526"/>
                  <a:gd name="T53" fmla="*/ 48 h 532"/>
                  <a:gd name="T54" fmla="*/ 400 w 526"/>
                  <a:gd name="T55" fmla="*/ 124 h 532"/>
                  <a:gd name="T56" fmla="*/ 479 w 526"/>
                  <a:gd name="T57" fmla="*/ 36 h 532"/>
                  <a:gd name="T58" fmla="*/ 67 w 526"/>
                  <a:gd name="T59" fmla="*/ 275 h 532"/>
                  <a:gd name="T60" fmla="*/ 76 w 526"/>
                  <a:gd name="T61" fmla="*/ 369 h 532"/>
                  <a:gd name="T62" fmla="*/ 125 w 526"/>
                  <a:gd name="T63" fmla="*/ 322 h 532"/>
                  <a:gd name="T64" fmla="*/ 31 w 526"/>
                  <a:gd name="T65" fmla="*/ 285 h 532"/>
                  <a:gd name="T66" fmla="*/ 47 w 526"/>
                  <a:gd name="T67" fmla="*/ 491 h 532"/>
                  <a:gd name="T68" fmla="*/ 122 w 526"/>
                  <a:gd name="T69" fmla="*/ 422 h 532"/>
                  <a:gd name="T70" fmla="*/ 56 w 526"/>
                  <a:gd name="T71" fmla="*/ 401 h 532"/>
                  <a:gd name="T72" fmla="*/ 211 w 526"/>
                  <a:gd name="T73" fmla="*/ 122 h 532"/>
                  <a:gd name="T74" fmla="*/ 165 w 526"/>
                  <a:gd name="T75" fmla="*/ 55 h 532"/>
                  <a:gd name="T76" fmla="*/ 206 w 526"/>
                  <a:gd name="T77" fmla="*/ 121 h 532"/>
                  <a:gd name="T78" fmla="*/ 163 w 526"/>
                  <a:gd name="T79" fmla="*/ 37 h 532"/>
                  <a:gd name="T80" fmla="*/ 92 w 526"/>
                  <a:gd name="T81" fmla="*/ 167 h 532"/>
                  <a:gd name="T82" fmla="*/ 50 w 526"/>
                  <a:gd name="T83" fmla="*/ 249 h 532"/>
                  <a:gd name="T84" fmla="*/ 68 w 526"/>
                  <a:gd name="T85" fmla="*/ 255 h 532"/>
                  <a:gd name="T86" fmla="*/ 139 w 526"/>
                  <a:gd name="T87" fmla="*/ 70 h 532"/>
                  <a:gd name="T88" fmla="*/ 45 w 526"/>
                  <a:gd name="T89" fmla="*/ 79 h 532"/>
                  <a:gd name="T90" fmla="*/ 95 w 526"/>
                  <a:gd name="T91" fmla="*/ 127 h 532"/>
                  <a:gd name="T92" fmla="*/ 139 w 526"/>
                  <a:gd name="T93" fmla="*/ 44 h 532"/>
                  <a:gd name="T94" fmla="*/ 99 w 526"/>
                  <a:gd name="T95" fmla="*/ 166 h 532"/>
                  <a:gd name="T96" fmla="*/ 152 w 526"/>
                  <a:gd name="T97" fmla="*/ 491 h 532"/>
                  <a:gd name="T98" fmla="*/ 243 w 526"/>
                  <a:gd name="T99" fmla="*/ 467 h 532"/>
                  <a:gd name="T100" fmla="*/ 200 w 526"/>
                  <a:gd name="T101" fmla="*/ 412 h 532"/>
                  <a:gd name="T102" fmla="*/ 250 w 526"/>
                  <a:gd name="T103" fmla="*/ 232 h 532"/>
                  <a:gd name="T104" fmla="*/ 167 w 526"/>
                  <a:gd name="T105" fmla="*/ 204 h 532"/>
                  <a:gd name="T106" fmla="*/ 232 w 526"/>
                  <a:gd name="T107" fmla="*/ 247 h 532"/>
                  <a:gd name="T108" fmla="*/ 259 w 526"/>
                  <a:gd name="T109" fmla="*/ 169 h 532"/>
                  <a:gd name="T110" fmla="*/ 276 w 526"/>
                  <a:gd name="T111" fmla="*/ 167 h 532"/>
                  <a:gd name="T112" fmla="*/ 364 w 526"/>
                  <a:gd name="T113" fmla="*/ 226 h 532"/>
                  <a:gd name="T114" fmla="*/ 317 w 526"/>
                  <a:gd name="T115" fmla="*/ 173 h 532"/>
                  <a:gd name="T116" fmla="*/ 366 w 526"/>
                  <a:gd name="T117" fmla="*/ 132 h 532"/>
                  <a:gd name="T118" fmla="*/ 248 w 526"/>
                  <a:gd name="T119" fmla="*/ 397 h 532"/>
                  <a:gd name="T120" fmla="*/ 163 w 526"/>
                  <a:gd name="T121" fmla="*/ 355 h 532"/>
                  <a:gd name="T122" fmla="*/ 243 w 526"/>
                  <a:gd name="T123" fmla="*/ 315 h 532"/>
                  <a:gd name="T124" fmla="*/ 169 w 526"/>
                  <a:gd name="T125" fmla="*/ 285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6" h="532">
                    <a:moveTo>
                      <a:pt x="296" y="4"/>
                    </a:moveTo>
                    <a:cubicBezTo>
                      <a:pt x="294" y="4"/>
                      <a:pt x="292" y="3"/>
                      <a:pt x="291" y="3"/>
                    </a:cubicBezTo>
                    <a:cubicBezTo>
                      <a:pt x="293" y="3"/>
                      <a:pt x="297" y="3"/>
                      <a:pt x="296" y="4"/>
                    </a:cubicBezTo>
                    <a:close/>
                    <a:moveTo>
                      <a:pt x="332" y="5"/>
                    </a:moveTo>
                    <a:cubicBezTo>
                      <a:pt x="344" y="4"/>
                      <a:pt x="344" y="4"/>
                      <a:pt x="344" y="4"/>
                    </a:cubicBezTo>
                    <a:cubicBezTo>
                      <a:pt x="340" y="4"/>
                      <a:pt x="332" y="4"/>
                      <a:pt x="332" y="5"/>
                    </a:cubicBezTo>
                    <a:close/>
                    <a:moveTo>
                      <a:pt x="300" y="1"/>
                    </a:moveTo>
                    <a:cubicBezTo>
                      <a:pt x="296" y="1"/>
                      <a:pt x="296" y="1"/>
                      <a:pt x="298" y="2"/>
                    </a:cubicBezTo>
                    <a:cubicBezTo>
                      <a:pt x="299" y="2"/>
                      <a:pt x="301" y="1"/>
                      <a:pt x="300" y="1"/>
                    </a:cubicBezTo>
                    <a:close/>
                    <a:moveTo>
                      <a:pt x="224" y="2"/>
                    </a:moveTo>
                    <a:cubicBezTo>
                      <a:pt x="225" y="1"/>
                      <a:pt x="218" y="2"/>
                      <a:pt x="217" y="1"/>
                    </a:cubicBezTo>
                    <a:cubicBezTo>
                      <a:pt x="218" y="2"/>
                      <a:pt x="222" y="2"/>
                      <a:pt x="224" y="2"/>
                    </a:cubicBezTo>
                    <a:close/>
                    <a:moveTo>
                      <a:pt x="291" y="3"/>
                    </a:moveTo>
                    <a:cubicBezTo>
                      <a:pt x="291" y="3"/>
                      <a:pt x="291" y="3"/>
                      <a:pt x="291" y="3"/>
                    </a:cubicBezTo>
                    <a:cubicBezTo>
                      <a:pt x="291" y="3"/>
                      <a:pt x="291" y="3"/>
                      <a:pt x="291" y="3"/>
                    </a:cubicBezTo>
                    <a:close/>
                    <a:moveTo>
                      <a:pt x="243" y="2"/>
                    </a:moveTo>
                    <a:cubicBezTo>
                      <a:pt x="244" y="3"/>
                      <a:pt x="245" y="2"/>
                      <a:pt x="246" y="2"/>
                    </a:cubicBezTo>
                    <a:cubicBezTo>
                      <a:pt x="245" y="2"/>
                      <a:pt x="245" y="2"/>
                      <a:pt x="243" y="2"/>
                    </a:cubicBezTo>
                    <a:close/>
                    <a:moveTo>
                      <a:pt x="520" y="17"/>
                    </a:moveTo>
                    <a:cubicBezTo>
                      <a:pt x="511" y="10"/>
                      <a:pt x="520" y="18"/>
                      <a:pt x="515" y="14"/>
                    </a:cubicBezTo>
                    <a:cubicBezTo>
                      <a:pt x="515" y="15"/>
                      <a:pt x="519" y="17"/>
                      <a:pt x="520" y="17"/>
                    </a:cubicBezTo>
                    <a:close/>
                    <a:moveTo>
                      <a:pt x="190" y="3"/>
                    </a:moveTo>
                    <a:cubicBezTo>
                      <a:pt x="189" y="2"/>
                      <a:pt x="189" y="2"/>
                      <a:pt x="189" y="2"/>
                    </a:cubicBezTo>
                    <a:cubicBezTo>
                      <a:pt x="188" y="2"/>
                      <a:pt x="185" y="2"/>
                      <a:pt x="187" y="3"/>
                    </a:cubicBezTo>
                    <a:cubicBezTo>
                      <a:pt x="189" y="2"/>
                      <a:pt x="189" y="3"/>
                      <a:pt x="190" y="3"/>
                    </a:cubicBezTo>
                    <a:close/>
                    <a:moveTo>
                      <a:pt x="182" y="530"/>
                    </a:moveTo>
                    <a:cubicBezTo>
                      <a:pt x="182" y="530"/>
                      <a:pt x="181" y="530"/>
                      <a:pt x="181" y="530"/>
                    </a:cubicBezTo>
                    <a:cubicBezTo>
                      <a:pt x="181" y="530"/>
                      <a:pt x="181" y="530"/>
                      <a:pt x="182" y="530"/>
                    </a:cubicBezTo>
                    <a:close/>
                    <a:moveTo>
                      <a:pt x="201" y="530"/>
                    </a:moveTo>
                    <a:cubicBezTo>
                      <a:pt x="205" y="530"/>
                      <a:pt x="201" y="531"/>
                      <a:pt x="204" y="531"/>
                    </a:cubicBezTo>
                    <a:cubicBezTo>
                      <a:pt x="203" y="531"/>
                      <a:pt x="204" y="530"/>
                      <a:pt x="201" y="530"/>
                    </a:cubicBezTo>
                    <a:close/>
                    <a:moveTo>
                      <a:pt x="344" y="527"/>
                    </a:moveTo>
                    <a:cubicBezTo>
                      <a:pt x="345" y="527"/>
                      <a:pt x="345" y="527"/>
                      <a:pt x="345" y="527"/>
                    </a:cubicBezTo>
                    <a:cubicBezTo>
                      <a:pt x="345" y="525"/>
                      <a:pt x="345" y="525"/>
                      <a:pt x="345" y="525"/>
                    </a:cubicBezTo>
                    <a:lnTo>
                      <a:pt x="344" y="527"/>
                    </a:lnTo>
                    <a:close/>
                    <a:moveTo>
                      <a:pt x="507" y="13"/>
                    </a:moveTo>
                    <a:cubicBezTo>
                      <a:pt x="508" y="13"/>
                      <a:pt x="505" y="12"/>
                      <a:pt x="505" y="11"/>
                    </a:cubicBezTo>
                    <a:cubicBezTo>
                      <a:pt x="500" y="12"/>
                      <a:pt x="506" y="13"/>
                      <a:pt x="507" y="13"/>
                    </a:cubicBezTo>
                    <a:close/>
                    <a:moveTo>
                      <a:pt x="362" y="4"/>
                    </a:moveTo>
                    <a:cubicBezTo>
                      <a:pt x="360" y="4"/>
                      <a:pt x="358" y="3"/>
                      <a:pt x="355" y="4"/>
                    </a:cubicBezTo>
                    <a:cubicBezTo>
                      <a:pt x="354" y="3"/>
                      <a:pt x="357" y="2"/>
                      <a:pt x="354" y="2"/>
                    </a:cubicBezTo>
                    <a:cubicBezTo>
                      <a:pt x="351" y="3"/>
                      <a:pt x="355" y="5"/>
                      <a:pt x="361" y="5"/>
                    </a:cubicBezTo>
                    <a:cubicBezTo>
                      <a:pt x="361" y="5"/>
                      <a:pt x="361" y="5"/>
                      <a:pt x="361" y="5"/>
                    </a:cubicBezTo>
                    <a:cubicBezTo>
                      <a:pt x="361" y="5"/>
                      <a:pt x="361" y="4"/>
                      <a:pt x="362" y="4"/>
                    </a:cubicBezTo>
                    <a:close/>
                    <a:moveTo>
                      <a:pt x="361" y="5"/>
                    </a:moveTo>
                    <a:cubicBezTo>
                      <a:pt x="361" y="5"/>
                      <a:pt x="361" y="5"/>
                      <a:pt x="361" y="5"/>
                    </a:cubicBezTo>
                    <a:cubicBezTo>
                      <a:pt x="361" y="5"/>
                      <a:pt x="361" y="5"/>
                      <a:pt x="361" y="5"/>
                    </a:cubicBezTo>
                    <a:close/>
                    <a:moveTo>
                      <a:pt x="16" y="131"/>
                    </a:moveTo>
                    <a:cubicBezTo>
                      <a:pt x="16" y="131"/>
                      <a:pt x="16" y="131"/>
                      <a:pt x="16" y="130"/>
                    </a:cubicBezTo>
                    <a:cubicBezTo>
                      <a:pt x="16" y="132"/>
                      <a:pt x="16" y="133"/>
                      <a:pt x="16" y="134"/>
                    </a:cubicBezTo>
                    <a:lnTo>
                      <a:pt x="16" y="131"/>
                    </a:lnTo>
                    <a:close/>
                    <a:moveTo>
                      <a:pt x="366" y="4"/>
                    </a:moveTo>
                    <a:cubicBezTo>
                      <a:pt x="364" y="4"/>
                      <a:pt x="363" y="4"/>
                      <a:pt x="362" y="4"/>
                    </a:cubicBezTo>
                    <a:cubicBezTo>
                      <a:pt x="363" y="4"/>
                      <a:pt x="364" y="4"/>
                      <a:pt x="366" y="4"/>
                    </a:cubicBezTo>
                    <a:close/>
                    <a:moveTo>
                      <a:pt x="480" y="13"/>
                    </a:moveTo>
                    <a:cubicBezTo>
                      <a:pt x="480" y="13"/>
                      <a:pt x="481" y="13"/>
                      <a:pt x="481" y="13"/>
                    </a:cubicBezTo>
                    <a:cubicBezTo>
                      <a:pt x="480" y="13"/>
                      <a:pt x="480" y="13"/>
                      <a:pt x="480" y="13"/>
                    </a:cubicBezTo>
                    <a:close/>
                    <a:moveTo>
                      <a:pt x="525" y="464"/>
                    </a:moveTo>
                    <a:cubicBezTo>
                      <a:pt x="523" y="468"/>
                      <a:pt x="524" y="455"/>
                      <a:pt x="522" y="460"/>
                    </a:cubicBezTo>
                    <a:cubicBezTo>
                      <a:pt x="523" y="476"/>
                      <a:pt x="523" y="492"/>
                      <a:pt x="524" y="508"/>
                    </a:cubicBezTo>
                    <a:cubicBezTo>
                      <a:pt x="525" y="516"/>
                      <a:pt x="521" y="528"/>
                      <a:pt x="511" y="526"/>
                    </a:cubicBezTo>
                    <a:cubicBezTo>
                      <a:pt x="487" y="526"/>
                      <a:pt x="487" y="526"/>
                      <a:pt x="487" y="526"/>
                    </a:cubicBezTo>
                    <a:cubicBezTo>
                      <a:pt x="483" y="525"/>
                      <a:pt x="481" y="525"/>
                      <a:pt x="480" y="525"/>
                    </a:cubicBezTo>
                    <a:cubicBezTo>
                      <a:pt x="477" y="525"/>
                      <a:pt x="468" y="525"/>
                      <a:pt x="465" y="526"/>
                    </a:cubicBezTo>
                    <a:cubicBezTo>
                      <a:pt x="466" y="526"/>
                      <a:pt x="463" y="525"/>
                      <a:pt x="461" y="525"/>
                    </a:cubicBezTo>
                    <a:cubicBezTo>
                      <a:pt x="455" y="524"/>
                      <a:pt x="455" y="527"/>
                      <a:pt x="449" y="526"/>
                    </a:cubicBezTo>
                    <a:cubicBezTo>
                      <a:pt x="451" y="526"/>
                      <a:pt x="452" y="525"/>
                      <a:pt x="451" y="524"/>
                    </a:cubicBezTo>
                    <a:cubicBezTo>
                      <a:pt x="446" y="526"/>
                      <a:pt x="438" y="525"/>
                      <a:pt x="432" y="526"/>
                    </a:cubicBezTo>
                    <a:cubicBezTo>
                      <a:pt x="433" y="526"/>
                      <a:pt x="434" y="525"/>
                      <a:pt x="434" y="525"/>
                    </a:cubicBezTo>
                    <a:cubicBezTo>
                      <a:pt x="427" y="526"/>
                      <a:pt x="421" y="525"/>
                      <a:pt x="415" y="526"/>
                    </a:cubicBezTo>
                    <a:cubicBezTo>
                      <a:pt x="418" y="525"/>
                      <a:pt x="418" y="525"/>
                      <a:pt x="418" y="525"/>
                    </a:cubicBezTo>
                    <a:cubicBezTo>
                      <a:pt x="408" y="524"/>
                      <a:pt x="415" y="526"/>
                      <a:pt x="406" y="526"/>
                    </a:cubicBezTo>
                    <a:cubicBezTo>
                      <a:pt x="408" y="526"/>
                      <a:pt x="407" y="525"/>
                      <a:pt x="408" y="525"/>
                    </a:cubicBezTo>
                    <a:cubicBezTo>
                      <a:pt x="400" y="526"/>
                      <a:pt x="387" y="526"/>
                      <a:pt x="379" y="526"/>
                    </a:cubicBezTo>
                    <a:cubicBezTo>
                      <a:pt x="379" y="526"/>
                      <a:pt x="379" y="526"/>
                      <a:pt x="379" y="526"/>
                    </a:cubicBezTo>
                    <a:cubicBezTo>
                      <a:pt x="370" y="526"/>
                      <a:pt x="361" y="526"/>
                      <a:pt x="352" y="527"/>
                    </a:cubicBezTo>
                    <a:cubicBezTo>
                      <a:pt x="348" y="526"/>
                      <a:pt x="353" y="524"/>
                      <a:pt x="344" y="525"/>
                    </a:cubicBezTo>
                    <a:cubicBezTo>
                      <a:pt x="344" y="526"/>
                      <a:pt x="328" y="525"/>
                      <a:pt x="334" y="527"/>
                    </a:cubicBezTo>
                    <a:cubicBezTo>
                      <a:pt x="326" y="527"/>
                      <a:pt x="313" y="526"/>
                      <a:pt x="308" y="527"/>
                    </a:cubicBezTo>
                    <a:cubicBezTo>
                      <a:pt x="312" y="526"/>
                      <a:pt x="304" y="525"/>
                      <a:pt x="311" y="525"/>
                    </a:cubicBezTo>
                    <a:cubicBezTo>
                      <a:pt x="306" y="524"/>
                      <a:pt x="306" y="524"/>
                      <a:pt x="306" y="524"/>
                    </a:cubicBezTo>
                    <a:cubicBezTo>
                      <a:pt x="307" y="523"/>
                      <a:pt x="311" y="524"/>
                      <a:pt x="309" y="523"/>
                    </a:cubicBezTo>
                    <a:cubicBezTo>
                      <a:pt x="306" y="523"/>
                      <a:pt x="296" y="524"/>
                      <a:pt x="294" y="523"/>
                    </a:cubicBezTo>
                    <a:cubicBezTo>
                      <a:pt x="287" y="525"/>
                      <a:pt x="282" y="527"/>
                      <a:pt x="272" y="527"/>
                    </a:cubicBezTo>
                    <a:cubicBezTo>
                      <a:pt x="276" y="526"/>
                      <a:pt x="271" y="525"/>
                      <a:pt x="272" y="525"/>
                    </a:cubicBezTo>
                    <a:cubicBezTo>
                      <a:pt x="259" y="528"/>
                      <a:pt x="259" y="528"/>
                      <a:pt x="259" y="528"/>
                    </a:cubicBezTo>
                    <a:cubicBezTo>
                      <a:pt x="256" y="528"/>
                      <a:pt x="258" y="527"/>
                      <a:pt x="253" y="527"/>
                    </a:cubicBezTo>
                    <a:cubicBezTo>
                      <a:pt x="254" y="528"/>
                      <a:pt x="252" y="528"/>
                      <a:pt x="250" y="528"/>
                    </a:cubicBezTo>
                    <a:cubicBezTo>
                      <a:pt x="249" y="528"/>
                      <a:pt x="237" y="529"/>
                      <a:pt x="235" y="527"/>
                    </a:cubicBezTo>
                    <a:cubicBezTo>
                      <a:pt x="234" y="526"/>
                      <a:pt x="241" y="527"/>
                      <a:pt x="237" y="526"/>
                    </a:cubicBezTo>
                    <a:cubicBezTo>
                      <a:pt x="231" y="526"/>
                      <a:pt x="231" y="527"/>
                      <a:pt x="225" y="527"/>
                    </a:cubicBezTo>
                    <a:cubicBezTo>
                      <a:pt x="224" y="526"/>
                      <a:pt x="224" y="526"/>
                      <a:pt x="224" y="526"/>
                    </a:cubicBezTo>
                    <a:cubicBezTo>
                      <a:pt x="220" y="526"/>
                      <a:pt x="213" y="527"/>
                      <a:pt x="217" y="528"/>
                    </a:cubicBezTo>
                    <a:cubicBezTo>
                      <a:pt x="220" y="528"/>
                      <a:pt x="216" y="527"/>
                      <a:pt x="220" y="527"/>
                    </a:cubicBezTo>
                    <a:cubicBezTo>
                      <a:pt x="217" y="528"/>
                      <a:pt x="210" y="529"/>
                      <a:pt x="204" y="529"/>
                    </a:cubicBezTo>
                    <a:cubicBezTo>
                      <a:pt x="206" y="529"/>
                      <a:pt x="206" y="528"/>
                      <a:pt x="207" y="528"/>
                    </a:cubicBezTo>
                    <a:cubicBezTo>
                      <a:pt x="199" y="529"/>
                      <a:pt x="191" y="529"/>
                      <a:pt x="182" y="530"/>
                    </a:cubicBezTo>
                    <a:cubicBezTo>
                      <a:pt x="183" y="530"/>
                      <a:pt x="184" y="529"/>
                      <a:pt x="185" y="529"/>
                    </a:cubicBezTo>
                    <a:cubicBezTo>
                      <a:pt x="174" y="528"/>
                      <a:pt x="162" y="530"/>
                      <a:pt x="152" y="529"/>
                    </a:cubicBezTo>
                    <a:cubicBezTo>
                      <a:pt x="154" y="529"/>
                      <a:pt x="153" y="530"/>
                      <a:pt x="153" y="530"/>
                    </a:cubicBezTo>
                    <a:cubicBezTo>
                      <a:pt x="147" y="530"/>
                      <a:pt x="148" y="528"/>
                      <a:pt x="144" y="529"/>
                    </a:cubicBezTo>
                    <a:cubicBezTo>
                      <a:pt x="144" y="528"/>
                      <a:pt x="139" y="529"/>
                      <a:pt x="136" y="529"/>
                    </a:cubicBezTo>
                    <a:cubicBezTo>
                      <a:pt x="134" y="530"/>
                      <a:pt x="134" y="529"/>
                      <a:pt x="136" y="529"/>
                    </a:cubicBezTo>
                    <a:cubicBezTo>
                      <a:pt x="128" y="530"/>
                      <a:pt x="110" y="530"/>
                      <a:pt x="100" y="530"/>
                    </a:cubicBezTo>
                    <a:cubicBezTo>
                      <a:pt x="100" y="530"/>
                      <a:pt x="92" y="531"/>
                      <a:pt x="89" y="531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90" y="530"/>
                      <a:pt x="89" y="530"/>
                      <a:pt x="87" y="530"/>
                    </a:cubicBezTo>
                    <a:cubicBezTo>
                      <a:pt x="87" y="530"/>
                      <a:pt x="86" y="530"/>
                      <a:pt x="86" y="530"/>
                    </a:cubicBezTo>
                    <a:cubicBezTo>
                      <a:pt x="84" y="530"/>
                      <a:pt x="83" y="530"/>
                      <a:pt x="82" y="530"/>
                    </a:cubicBezTo>
                    <a:cubicBezTo>
                      <a:pt x="83" y="530"/>
                      <a:pt x="84" y="530"/>
                      <a:pt x="86" y="530"/>
                    </a:cubicBezTo>
                    <a:cubicBezTo>
                      <a:pt x="86" y="529"/>
                      <a:pt x="86" y="529"/>
                      <a:pt x="86" y="529"/>
                    </a:cubicBezTo>
                    <a:cubicBezTo>
                      <a:pt x="85" y="529"/>
                      <a:pt x="83" y="530"/>
                      <a:pt x="82" y="530"/>
                    </a:cubicBezTo>
                    <a:cubicBezTo>
                      <a:pt x="81" y="530"/>
                      <a:pt x="81" y="529"/>
                      <a:pt x="81" y="529"/>
                    </a:cubicBezTo>
                    <a:cubicBezTo>
                      <a:pt x="79" y="530"/>
                      <a:pt x="80" y="530"/>
                      <a:pt x="81" y="530"/>
                    </a:cubicBezTo>
                    <a:cubicBezTo>
                      <a:pt x="77" y="530"/>
                      <a:pt x="74" y="530"/>
                      <a:pt x="70" y="530"/>
                    </a:cubicBezTo>
                    <a:cubicBezTo>
                      <a:pt x="71" y="530"/>
                      <a:pt x="74" y="528"/>
                      <a:pt x="70" y="528"/>
                    </a:cubicBezTo>
                    <a:cubicBezTo>
                      <a:pt x="62" y="528"/>
                      <a:pt x="68" y="529"/>
                      <a:pt x="61" y="529"/>
                    </a:cubicBezTo>
                    <a:cubicBezTo>
                      <a:pt x="57" y="530"/>
                      <a:pt x="57" y="530"/>
                      <a:pt x="57" y="530"/>
                    </a:cubicBezTo>
                    <a:cubicBezTo>
                      <a:pt x="57" y="531"/>
                      <a:pt x="51" y="530"/>
                      <a:pt x="53" y="530"/>
                    </a:cubicBezTo>
                    <a:cubicBezTo>
                      <a:pt x="51" y="530"/>
                      <a:pt x="42" y="531"/>
                      <a:pt x="42" y="529"/>
                    </a:cubicBezTo>
                    <a:cubicBezTo>
                      <a:pt x="43" y="528"/>
                      <a:pt x="43" y="528"/>
                      <a:pt x="43" y="528"/>
                    </a:cubicBezTo>
                    <a:cubicBezTo>
                      <a:pt x="40" y="528"/>
                      <a:pt x="38" y="529"/>
                      <a:pt x="35" y="530"/>
                    </a:cubicBezTo>
                    <a:cubicBezTo>
                      <a:pt x="35" y="530"/>
                      <a:pt x="34" y="530"/>
                      <a:pt x="34" y="529"/>
                    </a:cubicBezTo>
                    <a:cubicBezTo>
                      <a:pt x="33" y="532"/>
                      <a:pt x="26" y="529"/>
                      <a:pt x="22" y="531"/>
                    </a:cubicBezTo>
                    <a:cubicBezTo>
                      <a:pt x="20" y="532"/>
                      <a:pt x="8" y="529"/>
                      <a:pt x="7" y="525"/>
                    </a:cubicBezTo>
                    <a:cubicBezTo>
                      <a:pt x="2" y="520"/>
                      <a:pt x="3" y="512"/>
                      <a:pt x="4" y="512"/>
                    </a:cubicBezTo>
                    <a:cubicBezTo>
                      <a:pt x="3" y="507"/>
                      <a:pt x="2" y="502"/>
                      <a:pt x="3" y="495"/>
                    </a:cubicBezTo>
                    <a:cubicBezTo>
                      <a:pt x="3" y="497"/>
                      <a:pt x="3" y="498"/>
                      <a:pt x="3" y="499"/>
                    </a:cubicBezTo>
                    <a:cubicBezTo>
                      <a:pt x="4" y="495"/>
                      <a:pt x="3" y="494"/>
                      <a:pt x="3" y="490"/>
                    </a:cubicBezTo>
                    <a:cubicBezTo>
                      <a:pt x="3" y="491"/>
                      <a:pt x="4" y="482"/>
                      <a:pt x="5" y="478"/>
                    </a:cubicBezTo>
                    <a:cubicBezTo>
                      <a:pt x="4" y="472"/>
                      <a:pt x="3" y="474"/>
                      <a:pt x="3" y="474"/>
                    </a:cubicBezTo>
                    <a:cubicBezTo>
                      <a:pt x="5" y="469"/>
                      <a:pt x="1" y="458"/>
                      <a:pt x="3" y="452"/>
                    </a:cubicBezTo>
                    <a:cubicBezTo>
                      <a:pt x="3" y="454"/>
                      <a:pt x="4" y="460"/>
                      <a:pt x="5" y="455"/>
                    </a:cubicBezTo>
                    <a:cubicBezTo>
                      <a:pt x="7" y="450"/>
                      <a:pt x="3" y="445"/>
                      <a:pt x="4" y="437"/>
                    </a:cubicBezTo>
                    <a:cubicBezTo>
                      <a:pt x="2" y="439"/>
                      <a:pt x="2" y="439"/>
                      <a:pt x="2" y="439"/>
                    </a:cubicBezTo>
                    <a:cubicBezTo>
                      <a:pt x="4" y="435"/>
                      <a:pt x="1" y="427"/>
                      <a:pt x="3" y="428"/>
                    </a:cubicBezTo>
                    <a:cubicBezTo>
                      <a:pt x="3" y="425"/>
                      <a:pt x="4" y="418"/>
                      <a:pt x="2" y="419"/>
                    </a:cubicBezTo>
                    <a:cubicBezTo>
                      <a:pt x="4" y="406"/>
                      <a:pt x="1" y="387"/>
                      <a:pt x="4" y="379"/>
                    </a:cubicBezTo>
                    <a:cubicBezTo>
                      <a:pt x="4" y="377"/>
                      <a:pt x="4" y="372"/>
                      <a:pt x="3" y="373"/>
                    </a:cubicBezTo>
                    <a:cubicBezTo>
                      <a:pt x="2" y="376"/>
                      <a:pt x="4" y="377"/>
                      <a:pt x="3" y="379"/>
                    </a:cubicBezTo>
                    <a:cubicBezTo>
                      <a:pt x="3" y="377"/>
                      <a:pt x="3" y="377"/>
                      <a:pt x="3" y="376"/>
                    </a:cubicBezTo>
                    <a:cubicBezTo>
                      <a:pt x="3" y="372"/>
                      <a:pt x="3" y="369"/>
                      <a:pt x="5" y="373"/>
                    </a:cubicBezTo>
                    <a:cubicBezTo>
                      <a:pt x="6" y="364"/>
                      <a:pt x="2" y="363"/>
                      <a:pt x="2" y="352"/>
                    </a:cubicBezTo>
                    <a:cubicBezTo>
                      <a:pt x="3" y="352"/>
                      <a:pt x="3" y="351"/>
                      <a:pt x="3" y="348"/>
                    </a:cubicBezTo>
                    <a:cubicBezTo>
                      <a:pt x="2" y="341"/>
                      <a:pt x="2" y="341"/>
                      <a:pt x="2" y="341"/>
                    </a:cubicBezTo>
                    <a:cubicBezTo>
                      <a:pt x="2" y="334"/>
                      <a:pt x="4" y="337"/>
                      <a:pt x="5" y="337"/>
                    </a:cubicBezTo>
                    <a:cubicBezTo>
                      <a:pt x="5" y="333"/>
                      <a:pt x="5" y="328"/>
                      <a:pt x="4" y="326"/>
                    </a:cubicBezTo>
                    <a:cubicBezTo>
                      <a:pt x="5" y="321"/>
                      <a:pt x="5" y="321"/>
                      <a:pt x="5" y="321"/>
                    </a:cubicBezTo>
                    <a:cubicBezTo>
                      <a:pt x="4" y="325"/>
                      <a:pt x="5" y="318"/>
                      <a:pt x="4" y="316"/>
                    </a:cubicBez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7"/>
                      <a:pt x="5" y="312"/>
                      <a:pt x="5" y="310"/>
                    </a:cubicBezTo>
                    <a:cubicBezTo>
                      <a:pt x="4" y="311"/>
                      <a:pt x="4" y="315"/>
                      <a:pt x="3" y="318"/>
                    </a:cubicBezTo>
                    <a:cubicBezTo>
                      <a:pt x="3" y="316"/>
                      <a:pt x="3" y="313"/>
                      <a:pt x="2" y="310"/>
                    </a:cubicBezTo>
                    <a:cubicBezTo>
                      <a:pt x="4" y="311"/>
                      <a:pt x="3" y="303"/>
                      <a:pt x="3" y="300"/>
                    </a:cubicBezTo>
                    <a:cubicBezTo>
                      <a:pt x="4" y="297"/>
                      <a:pt x="2" y="296"/>
                      <a:pt x="2" y="295"/>
                    </a:cubicBezTo>
                    <a:cubicBezTo>
                      <a:pt x="3" y="295"/>
                      <a:pt x="2" y="289"/>
                      <a:pt x="3" y="292"/>
                    </a:cubicBezTo>
                    <a:cubicBezTo>
                      <a:pt x="3" y="293"/>
                      <a:pt x="3" y="295"/>
                      <a:pt x="3" y="297"/>
                    </a:cubicBezTo>
                    <a:cubicBezTo>
                      <a:pt x="4" y="294"/>
                      <a:pt x="5" y="295"/>
                      <a:pt x="4" y="290"/>
                    </a:cubicBezTo>
                    <a:cubicBezTo>
                      <a:pt x="3" y="286"/>
                      <a:pt x="2" y="291"/>
                      <a:pt x="2" y="283"/>
                    </a:cubicBezTo>
                    <a:cubicBezTo>
                      <a:pt x="3" y="285"/>
                      <a:pt x="3" y="286"/>
                      <a:pt x="4" y="287"/>
                    </a:cubicBezTo>
                    <a:cubicBezTo>
                      <a:pt x="4" y="280"/>
                      <a:pt x="4" y="280"/>
                      <a:pt x="4" y="280"/>
                    </a:cubicBezTo>
                    <a:cubicBezTo>
                      <a:pt x="3" y="280"/>
                      <a:pt x="3" y="280"/>
                      <a:pt x="3" y="280"/>
                    </a:cubicBezTo>
                    <a:cubicBezTo>
                      <a:pt x="3" y="279"/>
                      <a:pt x="3" y="280"/>
                      <a:pt x="4" y="279"/>
                    </a:cubicBezTo>
                    <a:cubicBezTo>
                      <a:pt x="2" y="277"/>
                      <a:pt x="3" y="269"/>
                      <a:pt x="2" y="268"/>
                    </a:cubicBezTo>
                    <a:cubicBezTo>
                      <a:pt x="2" y="264"/>
                      <a:pt x="3" y="260"/>
                      <a:pt x="3" y="257"/>
                    </a:cubicBezTo>
                    <a:cubicBezTo>
                      <a:pt x="3" y="258"/>
                      <a:pt x="3" y="258"/>
                      <a:pt x="3" y="258"/>
                    </a:cubicBezTo>
                    <a:cubicBezTo>
                      <a:pt x="4" y="254"/>
                      <a:pt x="3" y="248"/>
                      <a:pt x="2" y="245"/>
                    </a:cubicBezTo>
                    <a:cubicBezTo>
                      <a:pt x="3" y="245"/>
                      <a:pt x="3" y="245"/>
                      <a:pt x="3" y="245"/>
                    </a:cubicBezTo>
                    <a:cubicBezTo>
                      <a:pt x="3" y="243"/>
                      <a:pt x="3" y="238"/>
                      <a:pt x="2" y="235"/>
                    </a:cubicBezTo>
                    <a:cubicBezTo>
                      <a:pt x="3" y="230"/>
                      <a:pt x="6" y="233"/>
                      <a:pt x="5" y="227"/>
                    </a:cubicBezTo>
                    <a:cubicBezTo>
                      <a:pt x="5" y="222"/>
                      <a:pt x="3" y="219"/>
                      <a:pt x="2" y="221"/>
                    </a:cubicBezTo>
                    <a:cubicBezTo>
                      <a:pt x="3" y="211"/>
                      <a:pt x="1" y="200"/>
                      <a:pt x="3" y="190"/>
                    </a:cubicBezTo>
                    <a:cubicBezTo>
                      <a:pt x="2" y="189"/>
                      <a:pt x="2" y="190"/>
                      <a:pt x="2" y="187"/>
                    </a:cubicBezTo>
                    <a:cubicBezTo>
                      <a:pt x="2" y="172"/>
                      <a:pt x="0" y="156"/>
                      <a:pt x="3" y="144"/>
                    </a:cubicBezTo>
                    <a:cubicBezTo>
                      <a:pt x="3" y="148"/>
                      <a:pt x="4" y="144"/>
                      <a:pt x="4" y="144"/>
                    </a:cubicBezTo>
                    <a:cubicBezTo>
                      <a:pt x="3" y="141"/>
                      <a:pt x="5" y="140"/>
                      <a:pt x="4" y="139"/>
                    </a:cubicBezTo>
                    <a:cubicBezTo>
                      <a:pt x="3" y="139"/>
                      <a:pt x="2" y="139"/>
                      <a:pt x="2" y="143"/>
                    </a:cubicBezTo>
                    <a:cubicBezTo>
                      <a:pt x="1" y="134"/>
                      <a:pt x="1" y="121"/>
                      <a:pt x="2" y="116"/>
                    </a:cubicBezTo>
                    <a:cubicBezTo>
                      <a:pt x="2" y="118"/>
                      <a:pt x="1" y="116"/>
                      <a:pt x="1" y="115"/>
                    </a:cubicBezTo>
                    <a:cubicBezTo>
                      <a:pt x="3" y="115"/>
                      <a:pt x="3" y="109"/>
                      <a:pt x="2" y="104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2" y="98"/>
                      <a:pt x="0" y="98"/>
                      <a:pt x="1" y="93"/>
                    </a:cubicBezTo>
                    <a:cubicBezTo>
                      <a:pt x="2" y="93"/>
                      <a:pt x="2" y="93"/>
                      <a:pt x="2" y="92"/>
                    </a:cubicBezTo>
                    <a:cubicBezTo>
                      <a:pt x="1" y="87"/>
                      <a:pt x="0" y="79"/>
                      <a:pt x="1" y="74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7"/>
                      <a:pt x="1" y="63"/>
                      <a:pt x="1" y="67"/>
                    </a:cubicBezTo>
                    <a:cubicBezTo>
                      <a:pt x="2" y="58"/>
                      <a:pt x="2" y="52"/>
                      <a:pt x="3" y="49"/>
                    </a:cubicBezTo>
                    <a:cubicBezTo>
                      <a:pt x="2" y="41"/>
                      <a:pt x="1" y="31"/>
                      <a:pt x="1" y="21"/>
                    </a:cubicBezTo>
                    <a:cubicBezTo>
                      <a:pt x="1" y="19"/>
                      <a:pt x="1" y="15"/>
                      <a:pt x="2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8" y="8"/>
                      <a:pt x="9" y="8"/>
                      <a:pt x="10" y="7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3" y="8"/>
                      <a:pt x="15" y="2"/>
                      <a:pt x="18" y="3"/>
                    </a:cubicBezTo>
                    <a:cubicBezTo>
                      <a:pt x="23" y="3"/>
                      <a:pt x="28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7" y="4"/>
                      <a:pt x="35" y="2"/>
                      <a:pt x="38" y="3"/>
                    </a:cubicBezTo>
                    <a:cubicBezTo>
                      <a:pt x="37" y="3"/>
                      <a:pt x="42" y="4"/>
                      <a:pt x="38" y="5"/>
                    </a:cubicBezTo>
                    <a:cubicBezTo>
                      <a:pt x="46" y="6"/>
                      <a:pt x="48" y="4"/>
                      <a:pt x="52" y="3"/>
                    </a:cubicBezTo>
                    <a:cubicBezTo>
                      <a:pt x="53" y="3"/>
                      <a:pt x="49" y="4"/>
                      <a:pt x="49" y="3"/>
                    </a:cubicBezTo>
                    <a:cubicBezTo>
                      <a:pt x="50" y="3"/>
                      <a:pt x="59" y="4"/>
                      <a:pt x="61" y="2"/>
                    </a:cubicBezTo>
                    <a:cubicBezTo>
                      <a:pt x="62" y="3"/>
                      <a:pt x="61" y="4"/>
                      <a:pt x="60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70" y="5"/>
                      <a:pt x="52" y="7"/>
                      <a:pt x="58" y="9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6" y="10"/>
                      <a:pt x="51" y="10"/>
                      <a:pt x="61" y="11"/>
                    </a:cubicBezTo>
                    <a:cubicBezTo>
                      <a:pt x="66" y="10"/>
                      <a:pt x="69" y="8"/>
                      <a:pt x="66" y="7"/>
                    </a:cubicBezTo>
                    <a:cubicBezTo>
                      <a:pt x="75" y="7"/>
                      <a:pt x="70" y="4"/>
                      <a:pt x="80" y="4"/>
                    </a:cubicBezTo>
                    <a:cubicBezTo>
                      <a:pt x="82" y="5"/>
                      <a:pt x="72" y="4"/>
                      <a:pt x="74" y="5"/>
                    </a:cubicBezTo>
                    <a:cubicBezTo>
                      <a:pt x="78" y="6"/>
                      <a:pt x="83" y="5"/>
                      <a:pt x="87" y="5"/>
                    </a:cubicBezTo>
                    <a:cubicBezTo>
                      <a:pt x="83" y="5"/>
                      <a:pt x="86" y="3"/>
                      <a:pt x="89" y="3"/>
                    </a:cubicBezTo>
                    <a:cubicBezTo>
                      <a:pt x="94" y="4"/>
                      <a:pt x="86" y="4"/>
                      <a:pt x="93" y="4"/>
                    </a:cubicBezTo>
                    <a:cubicBezTo>
                      <a:pt x="94" y="4"/>
                      <a:pt x="101" y="3"/>
                      <a:pt x="95" y="2"/>
                    </a:cubicBezTo>
                    <a:cubicBezTo>
                      <a:pt x="98" y="1"/>
                      <a:pt x="103" y="3"/>
                      <a:pt x="107" y="1"/>
                    </a:cubicBezTo>
                    <a:cubicBezTo>
                      <a:pt x="109" y="3"/>
                      <a:pt x="99" y="4"/>
                      <a:pt x="107" y="5"/>
                    </a:cubicBezTo>
                    <a:cubicBezTo>
                      <a:pt x="106" y="4"/>
                      <a:pt x="117" y="3"/>
                      <a:pt x="113" y="2"/>
                    </a:cubicBezTo>
                    <a:cubicBezTo>
                      <a:pt x="116" y="2"/>
                      <a:pt x="116" y="3"/>
                      <a:pt x="114" y="4"/>
                    </a:cubicBezTo>
                    <a:cubicBezTo>
                      <a:pt x="118" y="4"/>
                      <a:pt x="124" y="1"/>
                      <a:pt x="126" y="4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9" y="3"/>
                      <a:pt x="131" y="3"/>
                      <a:pt x="133" y="4"/>
                    </a:cubicBezTo>
                    <a:cubicBezTo>
                      <a:pt x="137" y="4"/>
                      <a:pt x="145" y="2"/>
                      <a:pt x="145" y="4"/>
                    </a:cubicBezTo>
                    <a:cubicBezTo>
                      <a:pt x="146" y="4"/>
                      <a:pt x="155" y="4"/>
                      <a:pt x="152" y="3"/>
                    </a:cubicBezTo>
                    <a:cubicBezTo>
                      <a:pt x="146" y="2"/>
                      <a:pt x="145" y="4"/>
                      <a:pt x="142" y="2"/>
                    </a:cubicBezTo>
                    <a:cubicBezTo>
                      <a:pt x="146" y="3"/>
                      <a:pt x="150" y="2"/>
                      <a:pt x="153" y="1"/>
                    </a:cubicBezTo>
                    <a:cubicBezTo>
                      <a:pt x="154" y="2"/>
                      <a:pt x="154" y="2"/>
                      <a:pt x="154" y="2"/>
                    </a:cubicBezTo>
                    <a:cubicBezTo>
                      <a:pt x="156" y="2"/>
                      <a:pt x="160" y="2"/>
                      <a:pt x="161" y="1"/>
                    </a:cubicBezTo>
                    <a:cubicBezTo>
                      <a:pt x="160" y="2"/>
                      <a:pt x="161" y="2"/>
                      <a:pt x="162" y="2"/>
                    </a:cubicBezTo>
                    <a:cubicBezTo>
                      <a:pt x="164" y="1"/>
                      <a:pt x="164" y="1"/>
                      <a:pt x="164" y="1"/>
                    </a:cubicBezTo>
                    <a:cubicBezTo>
                      <a:pt x="172" y="0"/>
                      <a:pt x="166" y="3"/>
                      <a:pt x="173" y="3"/>
                    </a:cubicBezTo>
                    <a:cubicBezTo>
                      <a:pt x="168" y="4"/>
                      <a:pt x="168" y="4"/>
                      <a:pt x="168" y="4"/>
                    </a:cubicBezTo>
                    <a:cubicBezTo>
                      <a:pt x="169" y="3"/>
                      <a:pt x="172" y="4"/>
                      <a:pt x="175" y="4"/>
                    </a:cubicBezTo>
                    <a:cubicBezTo>
                      <a:pt x="177" y="3"/>
                      <a:pt x="179" y="2"/>
                      <a:pt x="180" y="1"/>
                    </a:cubicBezTo>
                    <a:cubicBezTo>
                      <a:pt x="185" y="1"/>
                      <a:pt x="182" y="2"/>
                      <a:pt x="186" y="1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0" y="3"/>
                      <a:pt x="185" y="4"/>
                      <a:pt x="190" y="4"/>
                    </a:cubicBezTo>
                    <a:cubicBezTo>
                      <a:pt x="194" y="4"/>
                      <a:pt x="199" y="2"/>
                      <a:pt x="194" y="2"/>
                    </a:cubicBezTo>
                    <a:cubicBezTo>
                      <a:pt x="197" y="2"/>
                      <a:pt x="200" y="2"/>
                      <a:pt x="198" y="3"/>
                    </a:cubicBezTo>
                    <a:cubicBezTo>
                      <a:pt x="205" y="3"/>
                      <a:pt x="197" y="2"/>
                      <a:pt x="203" y="1"/>
                    </a:cubicBezTo>
                    <a:cubicBezTo>
                      <a:pt x="205" y="2"/>
                      <a:pt x="212" y="3"/>
                      <a:pt x="216" y="4"/>
                    </a:cubicBezTo>
                    <a:cubicBezTo>
                      <a:pt x="211" y="6"/>
                      <a:pt x="211" y="6"/>
                      <a:pt x="211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10" y="7"/>
                      <a:pt x="217" y="7"/>
                      <a:pt x="214" y="8"/>
                    </a:cubicBezTo>
                    <a:cubicBezTo>
                      <a:pt x="217" y="8"/>
                      <a:pt x="220" y="8"/>
                      <a:pt x="222" y="8"/>
                    </a:cubicBezTo>
                    <a:cubicBezTo>
                      <a:pt x="215" y="5"/>
                      <a:pt x="231" y="4"/>
                      <a:pt x="229" y="2"/>
                    </a:cubicBezTo>
                    <a:cubicBezTo>
                      <a:pt x="239" y="2"/>
                      <a:pt x="235" y="7"/>
                      <a:pt x="246" y="4"/>
                    </a:cubicBezTo>
                    <a:cubicBezTo>
                      <a:pt x="245" y="4"/>
                      <a:pt x="248" y="3"/>
                      <a:pt x="246" y="2"/>
                    </a:cubicBezTo>
                    <a:cubicBezTo>
                      <a:pt x="249" y="2"/>
                      <a:pt x="249" y="1"/>
                      <a:pt x="255" y="1"/>
                    </a:cubicBezTo>
                    <a:cubicBezTo>
                      <a:pt x="249" y="2"/>
                      <a:pt x="261" y="3"/>
                      <a:pt x="253" y="5"/>
                    </a:cubicBezTo>
                    <a:cubicBezTo>
                      <a:pt x="254" y="4"/>
                      <a:pt x="248" y="4"/>
                      <a:pt x="247" y="4"/>
                    </a:cubicBezTo>
                    <a:cubicBezTo>
                      <a:pt x="250" y="5"/>
                      <a:pt x="247" y="6"/>
                      <a:pt x="253" y="6"/>
                    </a:cubicBezTo>
                    <a:cubicBezTo>
                      <a:pt x="257" y="6"/>
                      <a:pt x="263" y="6"/>
                      <a:pt x="262" y="5"/>
                    </a:cubicBezTo>
                    <a:cubicBezTo>
                      <a:pt x="262" y="4"/>
                      <a:pt x="256" y="5"/>
                      <a:pt x="259" y="4"/>
                    </a:cubicBezTo>
                    <a:cubicBezTo>
                      <a:pt x="267" y="4"/>
                      <a:pt x="268" y="5"/>
                      <a:pt x="271" y="3"/>
                    </a:cubicBezTo>
                    <a:cubicBezTo>
                      <a:pt x="266" y="3"/>
                      <a:pt x="265" y="2"/>
                      <a:pt x="265" y="1"/>
                    </a:cubicBezTo>
                    <a:cubicBezTo>
                      <a:pt x="271" y="1"/>
                      <a:pt x="271" y="1"/>
                      <a:pt x="271" y="1"/>
                    </a:cubicBezTo>
                    <a:cubicBezTo>
                      <a:pt x="270" y="2"/>
                      <a:pt x="270" y="2"/>
                      <a:pt x="270" y="2"/>
                    </a:cubicBezTo>
                    <a:cubicBezTo>
                      <a:pt x="279" y="2"/>
                      <a:pt x="273" y="0"/>
                      <a:pt x="282" y="0"/>
                    </a:cubicBezTo>
                    <a:cubicBezTo>
                      <a:pt x="286" y="2"/>
                      <a:pt x="286" y="2"/>
                      <a:pt x="286" y="2"/>
                    </a:cubicBezTo>
                    <a:cubicBezTo>
                      <a:pt x="284" y="3"/>
                      <a:pt x="273" y="1"/>
                      <a:pt x="274" y="4"/>
                    </a:cubicBezTo>
                    <a:cubicBezTo>
                      <a:pt x="280" y="4"/>
                      <a:pt x="282" y="3"/>
                      <a:pt x="288" y="3"/>
                    </a:cubicBezTo>
                    <a:cubicBezTo>
                      <a:pt x="287" y="3"/>
                      <a:pt x="285" y="3"/>
                      <a:pt x="284" y="4"/>
                    </a:cubicBezTo>
                    <a:cubicBezTo>
                      <a:pt x="286" y="4"/>
                      <a:pt x="288" y="7"/>
                      <a:pt x="297" y="5"/>
                    </a:cubicBezTo>
                    <a:cubicBezTo>
                      <a:pt x="301" y="4"/>
                      <a:pt x="298" y="4"/>
                      <a:pt x="298" y="3"/>
                    </a:cubicBezTo>
                    <a:cubicBezTo>
                      <a:pt x="308" y="3"/>
                      <a:pt x="310" y="2"/>
                      <a:pt x="317" y="2"/>
                    </a:cubicBezTo>
                    <a:cubicBezTo>
                      <a:pt x="315" y="4"/>
                      <a:pt x="328" y="2"/>
                      <a:pt x="321" y="4"/>
                    </a:cubicBezTo>
                    <a:cubicBezTo>
                      <a:pt x="318" y="3"/>
                      <a:pt x="304" y="3"/>
                      <a:pt x="300" y="5"/>
                    </a:cubicBezTo>
                    <a:cubicBezTo>
                      <a:pt x="304" y="7"/>
                      <a:pt x="293" y="4"/>
                      <a:pt x="291" y="6"/>
                    </a:cubicBezTo>
                    <a:cubicBezTo>
                      <a:pt x="298" y="6"/>
                      <a:pt x="298" y="8"/>
                      <a:pt x="299" y="9"/>
                    </a:cubicBezTo>
                    <a:cubicBezTo>
                      <a:pt x="301" y="10"/>
                      <a:pt x="303" y="9"/>
                      <a:pt x="305" y="9"/>
                    </a:cubicBezTo>
                    <a:cubicBezTo>
                      <a:pt x="306" y="8"/>
                      <a:pt x="303" y="8"/>
                      <a:pt x="303" y="6"/>
                    </a:cubicBezTo>
                    <a:cubicBezTo>
                      <a:pt x="311" y="7"/>
                      <a:pt x="320" y="6"/>
                      <a:pt x="324" y="5"/>
                    </a:cubicBezTo>
                    <a:cubicBezTo>
                      <a:pt x="327" y="6"/>
                      <a:pt x="326" y="7"/>
                      <a:pt x="323" y="7"/>
                    </a:cubicBezTo>
                    <a:cubicBezTo>
                      <a:pt x="333" y="6"/>
                      <a:pt x="344" y="7"/>
                      <a:pt x="354" y="7"/>
                    </a:cubicBezTo>
                    <a:cubicBezTo>
                      <a:pt x="349" y="5"/>
                      <a:pt x="360" y="6"/>
                      <a:pt x="361" y="5"/>
                    </a:cubicBezTo>
                    <a:cubicBezTo>
                      <a:pt x="362" y="6"/>
                      <a:pt x="363" y="7"/>
                      <a:pt x="362" y="7"/>
                    </a:cubicBezTo>
                    <a:cubicBezTo>
                      <a:pt x="369" y="7"/>
                      <a:pt x="362" y="8"/>
                      <a:pt x="368" y="8"/>
                    </a:cubicBezTo>
                    <a:cubicBezTo>
                      <a:pt x="375" y="8"/>
                      <a:pt x="383" y="7"/>
                      <a:pt x="391" y="7"/>
                    </a:cubicBezTo>
                    <a:cubicBezTo>
                      <a:pt x="400" y="8"/>
                      <a:pt x="415" y="7"/>
                      <a:pt x="423" y="7"/>
                    </a:cubicBezTo>
                    <a:cubicBezTo>
                      <a:pt x="428" y="7"/>
                      <a:pt x="425" y="9"/>
                      <a:pt x="429" y="9"/>
                    </a:cubicBezTo>
                    <a:cubicBezTo>
                      <a:pt x="435" y="9"/>
                      <a:pt x="425" y="8"/>
                      <a:pt x="433" y="8"/>
                    </a:cubicBezTo>
                    <a:cubicBezTo>
                      <a:pt x="433" y="9"/>
                      <a:pt x="433" y="9"/>
                      <a:pt x="433" y="9"/>
                    </a:cubicBezTo>
                    <a:cubicBezTo>
                      <a:pt x="435" y="8"/>
                      <a:pt x="448" y="10"/>
                      <a:pt x="450" y="7"/>
                    </a:cubicBezTo>
                    <a:cubicBezTo>
                      <a:pt x="448" y="9"/>
                      <a:pt x="448" y="9"/>
                      <a:pt x="448" y="9"/>
                    </a:cubicBezTo>
                    <a:cubicBezTo>
                      <a:pt x="449" y="9"/>
                      <a:pt x="451" y="9"/>
                      <a:pt x="452" y="9"/>
                    </a:cubicBezTo>
                    <a:cubicBezTo>
                      <a:pt x="452" y="9"/>
                      <a:pt x="454" y="10"/>
                      <a:pt x="451" y="10"/>
                    </a:cubicBezTo>
                    <a:cubicBezTo>
                      <a:pt x="456" y="12"/>
                      <a:pt x="462" y="10"/>
                      <a:pt x="468" y="10"/>
                    </a:cubicBezTo>
                    <a:cubicBezTo>
                      <a:pt x="464" y="9"/>
                      <a:pt x="464" y="9"/>
                      <a:pt x="464" y="9"/>
                    </a:cubicBezTo>
                    <a:cubicBezTo>
                      <a:pt x="474" y="8"/>
                      <a:pt x="480" y="9"/>
                      <a:pt x="489" y="9"/>
                    </a:cubicBezTo>
                    <a:cubicBezTo>
                      <a:pt x="489" y="10"/>
                      <a:pt x="489" y="10"/>
                      <a:pt x="489" y="10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10"/>
                      <a:pt x="497" y="11"/>
                      <a:pt x="499" y="10"/>
                    </a:cubicBezTo>
                    <a:cubicBezTo>
                      <a:pt x="487" y="13"/>
                      <a:pt x="487" y="13"/>
                      <a:pt x="487" y="13"/>
                    </a:cubicBezTo>
                    <a:cubicBezTo>
                      <a:pt x="483" y="12"/>
                      <a:pt x="491" y="11"/>
                      <a:pt x="489" y="10"/>
                    </a:cubicBezTo>
                    <a:cubicBezTo>
                      <a:pt x="486" y="9"/>
                      <a:pt x="478" y="10"/>
                      <a:pt x="477" y="11"/>
                    </a:cubicBezTo>
                    <a:cubicBezTo>
                      <a:pt x="480" y="11"/>
                      <a:pt x="480" y="11"/>
                      <a:pt x="483" y="10"/>
                    </a:cubicBezTo>
                    <a:cubicBezTo>
                      <a:pt x="484" y="12"/>
                      <a:pt x="479" y="12"/>
                      <a:pt x="476" y="13"/>
                    </a:cubicBezTo>
                    <a:cubicBezTo>
                      <a:pt x="477" y="13"/>
                      <a:pt x="479" y="13"/>
                      <a:pt x="480" y="13"/>
                    </a:cubicBezTo>
                    <a:cubicBezTo>
                      <a:pt x="477" y="13"/>
                      <a:pt x="473" y="13"/>
                      <a:pt x="468" y="13"/>
                    </a:cubicBezTo>
                    <a:cubicBezTo>
                      <a:pt x="472" y="13"/>
                      <a:pt x="468" y="13"/>
                      <a:pt x="468" y="12"/>
                    </a:cubicBezTo>
                    <a:cubicBezTo>
                      <a:pt x="467" y="13"/>
                      <a:pt x="462" y="14"/>
                      <a:pt x="455" y="13"/>
                    </a:cubicBezTo>
                    <a:cubicBezTo>
                      <a:pt x="450" y="12"/>
                      <a:pt x="442" y="14"/>
                      <a:pt x="434" y="14"/>
                    </a:cubicBezTo>
                    <a:cubicBezTo>
                      <a:pt x="437" y="13"/>
                      <a:pt x="441" y="12"/>
                      <a:pt x="446" y="11"/>
                    </a:cubicBezTo>
                    <a:cubicBezTo>
                      <a:pt x="441" y="10"/>
                      <a:pt x="441" y="11"/>
                      <a:pt x="436" y="10"/>
                    </a:cubicBezTo>
                    <a:cubicBezTo>
                      <a:pt x="433" y="11"/>
                      <a:pt x="431" y="13"/>
                      <a:pt x="425" y="14"/>
                    </a:cubicBezTo>
                    <a:cubicBezTo>
                      <a:pt x="425" y="13"/>
                      <a:pt x="425" y="13"/>
                      <a:pt x="425" y="13"/>
                    </a:cubicBezTo>
                    <a:cubicBezTo>
                      <a:pt x="419" y="13"/>
                      <a:pt x="419" y="15"/>
                      <a:pt x="411" y="14"/>
                    </a:cubicBezTo>
                    <a:cubicBezTo>
                      <a:pt x="398" y="14"/>
                      <a:pt x="385" y="14"/>
                      <a:pt x="375" y="14"/>
                    </a:cubicBezTo>
                    <a:cubicBezTo>
                      <a:pt x="375" y="13"/>
                      <a:pt x="375" y="13"/>
                      <a:pt x="375" y="13"/>
                    </a:cubicBezTo>
                    <a:cubicBezTo>
                      <a:pt x="369" y="15"/>
                      <a:pt x="356" y="13"/>
                      <a:pt x="349" y="14"/>
                    </a:cubicBezTo>
                    <a:cubicBezTo>
                      <a:pt x="336" y="13"/>
                      <a:pt x="321" y="15"/>
                      <a:pt x="315" y="14"/>
                    </a:cubicBezTo>
                    <a:cubicBezTo>
                      <a:pt x="293" y="14"/>
                      <a:pt x="273" y="15"/>
                      <a:pt x="250" y="15"/>
                    </a:cubicBezTo>
                    <a:cubicBezTo>
                      <a:pt x="254" y="13"/>
                      <a:pt x="254" y="13"/>
                      <a:pt x="254" y="13"/>
                    </a:cubicBezTo>
                    <a:cubicBezTo>
                      <a:pt x="250" y="14"/>
                      <a:pt x="251" y="13"/>
                      <a:pt x="247" y="13"/>
                    </a:cubicBezTo>
                    <a:cubicBezTo>
                      <a:pt x="252" y="14"/>
                      <a:pt x="242" y="14"/>
                      <a:pt x="239" y="15"/>
                    </a:cubicBezTo>
                    <a:cubicBezTo>
                      <a:pt x="229" y="14"/>
                      <a:pt x="215" y="15"/>
                      <a:pt x="206" y="16"/>
                    </a:cubicBezTo>
                    <a:cubicBezTo>
                      <a:pt x="206" y="15"/>
                      <a:pt x="206" y="15"/>
                      <a:pt x="206" y="15"/>
                    </a:cubicBezTo>
                    <a:cubicBezTo>
                      <a:pt x="197" y="17"/>
                      <a:pt x="186" y="15"/>
                      <a:pt x="174" y="15"/>
                    </a:cubicBezTo>
                    <a:cubicBezTo>
                      <a:pt x="173" y="15"/>
                      <a:pt x="171" y="14"/>
                      <a:pt x="167" y="14"/>
                    </a:cubicBezTo>
                    <a:cubicBezTo>
                      <a:pt x="161" y="15"/>
                      <a:pt x="158" y="15"/>
                      <a:pt x="149" y="16"/>
                    </a:cubicBezTo>
                    <a:cubicBezTo>
                      <a:pt x="142" y="16"/>
                      <a:pt x="131" y="16"/>
                      <a:pt x="125" y="15"/>
                    </a:cubicBezTo>
                    <a:cubicBezTo>
                      <a:pt x="100" y="18"/>
                      <a:pt x="74" y="16"/>
                      <a:pt x="48" y="17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35" y="19"/>
                      <a:pt x="14" y="15"/>
                      <a:pt x="15" y="21"/>
                    </a:cubicBezTo>
                    <a:cubicBezTo>
                      <a:pt x="15" y="28"/>
                      <a:pt x="15" y="46"/>
                      <a:pt x="15" y="55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60"/>
                      <a:pt x="14" y="69"/>
                      <a:pt x="15" y="67"/>
                    </a:cubicBezTo>
                    <a:cubicBezTo>
                      <a:pt x="15" y="74"/>
                      <a:pt x="16" y="84"/>
                      <a:pt x="15" y="88"/>
                    </a:cubicBezTo>
                    <a:cubicBezTo>
                      <a:pt x="14" y="95"/>
                      <a:pt x="16" y="96"/>
                      <a:pt x="16" y="102"/>
                    </a:cubicBezTo>
                    <a:cubicBezTo>
                      <a:pt x="15" y="115"/>
                      <a:pt x="15" y="120"/>
                      <a:pt x="16" y="130"/>
                    </a:cubicBezTo>
                    <a:cubicBezTo>
                      <a:pt x="15" y="130"/>
                      <a:pt x="14" y="130"/>
                      <a:pt x="14" y="133"/>
                    </a:cubicBezTo>
                    <a:cubicBezTo>
                      <a:pt x="15" y="138"/>
                      <a:pt x="14" y="151"/>
                      <a:pt x="16" y="146"/>
                    </a:cubicBezTo>
                    <a:cubicBezTo>
                      <a:pt x="15" y="160"/>
                      <a:pt x="17" y="178"/>
                      <a:pt x="15" y="192"/>
                    </a:cubicBezTo>
                    <a:cubicBezTo>
                      <a:pt x="16" y="191"/>
                      <a:pt x="16" y="194"/>
                      <a:pt x="17" y="196"/>
                    </a:cubicBezTo>
                    <a:cubicBezTo>
                      <a:pt x="17" y="208"/>
                      <a:pt x="15" y="221"/>
                      <a:pt x="16" y="230"/>
                    </a:cubicBezTo>
                    <a:cubicBezTo>
                      <a:pt x="16" y="232"/>
                      <a:pt x="15" y="227"/>
                      <a:pt x="15" y="232"/>
                    </a:cubicBezTo>
                    <a:cubicBezTo>
                      <a:pt x="16" y="235"/>
                      <a:pt x="16" y="232"/>
                      <a:pt x="16" y="236"/>
                    </a:cubicBezTo>
                    <a:cubicBezTo>
                      <a:pt x="18" y="256"/>
                      <a:pt x="15" y="276"/>
                      <a:pt x="16" y="294"/>
                    </a:cubicBezTo>
                    <a:cubicBezTo>
                      <a:pt x="17" y="326"/>
                      <a:pt x="16" y="360"/>
                      <a:pt x="16" y="390"/>
                    </a:cubicBezTo>
                    <a:cubicBezTo>
                      <a:pt x="16" y="390"/>
                      <a:pt x="16" y="390"/>
                      <a:pt x="16" y="390"/>
                    </a:cubicBezTo>
                    <a:cubicBezTo>
                      <a:pt x="18" y="400"/>
                      <a:pt x="14" y="414"/>
                      <a:pt x="17" y="422"/>
                    </a:cubicBezTo>
                    <a:cubicBezTo>
                      <a:pt x="16" y="425"/>
                      <a:pt x="17" y="432"/>
                      <a:pt x="16" y="430"/>
                    </a:cubicBezTo>
                    <a:cubicBezTo>
                      <a:pt x="17" y="437"/>
                      <a:pt x="15" y="450"/>
                      <a:pt x="16" y="462"/>
                    </a:cubicBezTo>
                    <a:cubicBezTo>
                      <a:pt x="15" y="474"/>
                      <a:pt x="16" y="484"/>
                      <a:pt x="15" y="497"/>
                    </a:cubicBezTo>
                    <a:cubicBezTo>
                      <a:pt x="15" y="495"/>
                      <a:pt x="15" y="493"/>
                      <a:pt x="14" y="493"/>
                    </a:cubicBezTo>
                    <a:cubicBezTo>
                      <a:pt x="14" y="498"/>
                      <a:pt x="16" y="504"/>
                      <a:pt x="14" y="507"/>
                    </a:cubicBezTo>
                    <a:cubicBezTo>
                      <a:pt x="14" y="509"/>
                      <a:pt x="15" y="509"/>
                      <a:pt x="15" y="508"/>
                    </a:cubicBezTo>
                    <a:cubicBezTo>
                      <a:pt x="14" y="516"/>
                      <a:pt x="16" y="517"/>
                      <a:pt x="18" y="518"/>
                    </a:cubicBezTo>
                    <a:cubicBezTo>
                      <a:pt x="22" y="518"/>
                      <a:pt x="31" y="518"/>
                      <a:pt x="38" y="518"/>
                    </a:cubicBezTo>
                    <a:cubicBezTo>
                      <a:pt x="81" y="517"/>
                      <a:pt x="81" y="517"/>
                      <a:pt x="81" y="517"/>
                    </a:cubicBezTo>
                    <a:cubicBezTo>
                      <a:pt x="102" y="518"/>
                      <a:pt x="82" y="521"/>
                      <a:pt x="98" y="519"/>
                    </a:cubicBezTo>
                    <a:cubicBezTo>
                      <a:pt x="100" y="519"/>
                      <a:pt x="99" y="518"/>
                      <a:pt x="100" y="519"/>
                    </a:cubicBezTo>
                    <a:cubicBezTo>
                      <a:pt x="106" y="518"/>
                      <a:pt x="109" y="521"/>
                      <a:pt x="114" y="520"/>
                    </a:cubicBezTo>
                    <a:cubicBezTo>
                      <a:pt x="112" y="519"/>
                      <a:pt x="117" y="519"/>
                      <a:pt x="117" y="518"/>
                    </a:cubicBezTo>
                    <a:cubicBezTo>
                      <a:pt x="129" y="519"/>
                      <a:pt x="132" y="520"/>
                      <a:pt x="142" y="519"/>
                    </a:cubicBezTo>
                    <a:cubicBezTo>
                      <a:pt x="141" y="520"/>
                      <a:pt x="141" y="520"/>
                      <a:pt x="141" y="520"/>
                    </a:cubicBezTo>
                    <a:cubicBezTo>
                      <a:pt x="153" y="518"/>
                      <a:pt x="166" y="519"/>
                      <a:pt x="176" y="517"/>
                    </a:cubicBezTo>
                    <a:cubicBezTo>
                      <a:pt x="240" y="516"/>
                      <a:pt x="302" y="515"/>
                      <a:pt x="365" y="515"/>
                    </a:cubicBezTo>
                    <a:cubicBezTo>
                      <a:pt x="396" y="515"/>
                      <a:pt x="426" y="515"/>
                      <a:pt x="457" y="515"/>
                    </a:cubicBezTo>
                    <a:cubicBezTo>
                      <a:pt x="503" y="515"/>
                      <a:pt x="503" y="515"/>
                      <a:pt x="503" y="515"/>
                    </a:cubicBezTo>
                    <a:cubicBezTo>
                      <a:pt x="506" y="516"/>
                      <a:pt x="512" y="513"/>
                      <a:pt x="513" y="516"/>
                    </a:cubicBezTo>
                    <a:cubicBezTo>
                      <a:pt x="513" y="516"/>
                      <a:pt x="513" y="516"/>
                      <a:pt x="514" y="516"/>
                    </a:cubicBezTo>
                    <a:cubicBezTo>
                      <a:pt x="514" y="516"/>
                      <a:pt x="514" y="515"/>
                      <a:pt x="514" y="515"/>
                    </a:cubicBezTo>
                    <a:cubicBezTo>
                      <a:pt x="511" y="509"/>
                      <a:pt x="514" y="500"/>
                      <a:pt x="513" y="493"/>
                    </a:cubicBezTo>
                    <a:cubicBezTo>
                      <a:pt x="515" y="478"/>
                      <a:pt x="515" y="477"/>
                      <a:pt x="514" y="461"/>
                    </a:cubicBezTo>
                    <a:cubicBezTo>
                      <a:pt x="514" y="462"/>
                      <a:pt x="514" y="463"/>
                      <a:pt x="515" y="461"/>
                    </a:cubicBezTo>
                    <a:cubicBezTo>
                      <a:pt x="513" y="461"/>
                      <a:pt x="515" y="450"/>
                      <a:pt x="513" y="449"/>
                    </a:cubicBezTo>
                    <a:cubicBezTo>
                      <a:pt x="513" y="425"/>
                      <a:pt x="513" y="404"/>
                      <a:pt x="513" y="380"/>
                    </a:cubicBezTo>
                    <a:cubicBezTo>
                      <a:pt x="513" y="384"/>
                      <a:pt x="514" y="386"/>
                      <a:pt x="514" y="381"/>
                    </a:cubicBezTo>
                    <a:cubicBezTo>
                      <a:pt x="513" y="376"/>
                      <a:pt x="513" y="376"/>
                      <a:pt x="513" y="376"/>
                    </a:cubicBezTo>
                    <a:cubicBezTo>
                      <a:pt x="514" y="376"/>
                      <a:pt x="514" y="376"/>
                      <a:pt x="514" y="376"/>
                    </a:cubicBezTo>
                    <a:cubicBezTo>
                      <a:pt x="514" y="373"/>
                      <a:pt x="513" y="369"/>
                      <a:pt x="512" y="372"/>
                    </a:cubicBezTo>
                    <a:cubicBezTo>
                      <a:pt x="511" y="312"/>
                      <a:pt x="514" y="253"/>
                      <a:pt x="514" y="194"/>
                    </a:cubicBezTo>
                    <a:cubicBezTo>
                      <a:pt x="514" y="180"/>
                      <a:pt x="514" y="160"/>
                      <a:pt x="513" y="145"/>
                    </a:cubicBezTo>
                    <a:cubicBezTo>
                      <a:pt x="514" y="123"/>
                      <a:pt x="515" y="101"/>
                      <a:pt x="516" y="80"/>
                    </a:cubicBezTo>
                    <a:cubicBezTo>
                      <a:pt x="516" y="47"/>
                      <a:pt x="516" y="47"/>
                      <a:pt x="516" y="47"/>
                    </a:cubicBezTo>
                    <a:cubicBezTo>
                      <a:pt x="516" y="31"/>
                      <a:pt x="516" y="31"/>
                      <a:pt x="516" y="31"/>
                    </a:cubicBezTo>
                    <a:cubicBezTo>
                      <a:pt x="516" y="25"/>
                      <a:pt x="516" y="19"/>
                      <a:pt x="515" y="19"/>
                    </a:cubicBezTo>
                    <a:cubicBezTo>
                      <a:pt x="515" y="20"/>
                      <a:pt x="516" y="19"/>
                      <a:pt x="518" y="20"/>
                    </a:cubicBezTo>
                    <a:cubicBezTo>
                      <a:pt x="519" y="22"/>
                      <a:pt x="520" y="30"/>
                      <a:pt x="521" y="39"/>
                    </a:cubicBezTo>
                    <a:cubicBezTo>
                      <a:pt x="524" y="63"/>
                      <a:pt x="521" y="95"/>
                      <a:pt x="523" y="121"/>
                    </a:cubicBezTo>
                    <a:cubicBezTo>
                      <a:pt x="523" y="124"/>
                      <a:pt x="521" y="120"/>
                      <a:pt x="521" y="127"/>
                    </a:cubicBezTo>
                    <a:cubicBezTo>
                      <a:pt x="524" y="153"/>
                      <a:pt x="523" y="193"/>
                      <a:pt x="520" y="224"/>
                    </a:cubicBezTo>
                    <a:cubicBezTo>
                      <a:pt x="520" y="222"/>
                      <a:pt x="520" y="222"/>
                      <a:pt x="520" y="222"/>
                    </a:cubicBezTo>
                    <a:cubicBezTo>
                      <a:pt x="519" y="228"/>
                      <a:pt x="521" y="236"/>
                      <a:pt x="521" y="242"/>
                    </a:cubicBezTo>
                    <a:cubicBezTo>
                      <a:pt x="521" y="242"/>
                      <a:pt x="521" y="240"/>
                      <a:pt x="520" y="241"/>
                    </a:cubicBezTo>
                    <a:cubicBezTo>
                      <a:pt x="521" y="243"/>
                      <a:pt x="521" y="253"/>
                      <a:pt x="521" y="255"/>
                    </a:cubicBezTo>
                    <a:cubicBezTo>
                      <a:pt x="521" y="258"/>
                      <a:pt x="520" y="258"/>
                      <a:pt x="520" y="261"/>
                    </a:cubicBezTo>
                    <a:cubicBezTo>
                      <a:pt x="521" y="264"/>
                      <a:pt x="521" y="264"/>
                      <a:pt x="521" y="264"/>
                    </a:cubicBezTo>
                    <a:cubicBezTo>
                      <a:pt x="524" y="274"/>
                      <a:pt x="521" y="289"/>
                      <a:pt x="522" y="302"/>
                    </a:cubicBezTo>
                    <a:cubicBezTo>
                      <a:pt x="522" y="302"/>
                      <a:pt x="522" y="300"/>
                      <a:pt x="521" y="301"/>
                    </a:cubicBezTo>
                    <a:cubicBezTo>
                      <a:pt x="523" y="323"/>
                      <a:pt x="523" y="351"/>
                      <a:pt x="524" y="375"/>
                    </a:cubicBezTo>
                    <a:cubicBezTo>
                      <a:pt x="523" y="374"/>
                      <a:pt x="522" y="373"/>
                      <a:pt x="522" y="375"/>
                    </a:cubicBezTo>
                    <a:cubicBezTo>
                      <a:pt x="523" y="376"/>
                      <a:pt x="523" y="384"/>
                      <a:pt x="524" y="390"/>
                    </a:cubicBezTo>
                    <a:cubicBezTo>
                      <a:pt x="522" y="393"/>
                      <a:pt x="525" y="401"/>
                      <a:pt x="524" y="409"/>
                    </a:cubicBezTo>
                    <a:cubicBezTo>
                      <a:pt x="524" y="408"/>
                      <a:pt x="524" y="408"/>
                      <a:pt x="524" y="408"/>
                    </a:cubicBezTo>
                    <a:cubicBezTo>
                      <a:pt x="525" y="414"/>
                      <a:pt x="523" y="417"/>
                      <a:pt x="525" y="422"/>
                    </a:cubicBezTo>
                    <a:cubicBezTo>
                      <a:pt x="524" y="425"/>
                      <a:pt x="524" y="425"/>
                      <a:pt x="524" y="425"/>
                    </a:cubicBezTo>
                    <a:cubicBezTo>
                      <a:pt x="526" y="428"/>
                      <a:pt x="523" y="433"/>
                      <a:pt x="524" y="438"/>
                    </a:cubicBezTo>
                    <a:cubicBezTo>
                      <a:pt x="524" y="438"/>
                      <a:pt x="524" y="438"/>
                      <a:pt x="524" y="438"/>
                    </a:cubicBezTo>
                    <a:cubicBezTo>
                      <a:pt x="525" y="442"/>
                      <a:pt x="524" y="445"/>
                      <a:pt x="524" y="449"/>
                    </a:cubicBezTo>
                    <a:cubicBezTo>
                      <a:pt x="524" y="449"/>
                      <a:pt x="524" y="449"/>
                      <a:pt x="524" y="449"/>
                    </a:cubicBezTo>
                    <a:cubicBezTo>
                      <a:pt x="524" y="459"/>
                      <a:pt x="523" y="464"/>
                      <a:pt x="525" y="464"/>
                    </a:cubicBezTo>
                    <a:close/>
                    <a:moveTo>
                      <a:pt x="95" y="529"/>
                    </a:moveTo>
                    <a:cubicBezTo>
                      <a:pt x="94" y="529"/>
                      <a:pt x="93" y="529"/>
                      <a:pt x="92" y="529"/>
                    </a:cubicBezTo>
                    <a:cubicBezTo>
                      <a:pt x="93" y="529"/>
                      <a:pt x="94" y="529"/>
                      <a:pt x="95" y="529"/>
                    </a:cubicBezTo>
                    <a:close/>
                    <a:moveTo>
                      <a:pt x="3" y="441"/>
                    </a:moveTo>
                    <a:cubicBezTo>
                      <a:pt x="3" y="445"/>
                      <a:pt x="3" y="445"/>
                      <a:pt x="3" y="445"/>
                    </a:cubicBezTo>
                    <a:cubicBezTo>
                      <a:pt x="3" y="442"/>
                      <a:pt x="3" y="442"/>
                      <a:pt x="3" y="442"/>
                    </a:cubicBezTo>
                    <a:lnTo>
                      <a:pt x="3" y="441"/>
                    </a:lnTo>
                    <a:close/>
                    <a:moveTo>
                      <a:pt x="367" y="5"/>
                    </a:moveTo>
                    <a:cubicBezTo>
                      <a:pt x="368" y="5"/>
                      <a:pt x="368" y="5"/>
                      <a:pt x="370" y="5"/>
                    </a:cubicBezTo>
                    <a:cubicBezTo>
                      <a:pt x="368" y="4"/>
                      <a:pt x="367" y="5"/>
                      <a:pt x="365" y="5"/>
                    </a:cubicBezTo>
                    <a:cubicBezTo>
                      <a:pt x="365" y="5"/>
                      <a:pt x="367" y="6"/>
                      <a:pt x="367" y="5"/>
                    </a:cubicBezTo>
                    <a:close/>
                    <a:moveTo>
                      <a:pt x="81" y="530"/>
                    </a:moveTo>
                    <a:cubicBezTo>
                      <a:pt x="82" y="530"/>
                      <a:pt x="82" y="530"/>
                      <a:pt x="82" y="530"/>
                    </a:cubicBezTo>
                    <a:cubicBezTo>
                      <a:pt x="82" y="530"/>
                      <a:pt x="82" y="530"/>
                      <a:pt x="82" y="530"/>
                    </a:cubicBezTo>
                    <a:cubicBezTo>
                      <a:pt x="82" y="530"/>
                      <a:pt x="81" y="530"/>
                      <a:pt x="81" y="530"/>
                    </a:cubicBezTo>
                    <a:close/>
                    <a:moveTo>
                      <a:pt x="16" y="462"/>
                    </a:moveTo>
                    <a:cubicBezTo>
                      <a:pt x="16" y="462"/>
                      <a:pt x="16" y="462"/>
                      <a:pt x="16" y="462"/>
                    </a:cubicBezTo>
                    <a:cubicBezTo>
                      <a:pt x="16" y="463"/>
                      <a:pt x="16" y="464"/>
                      <a:pt x="16" y="465"/>
                    </a:cubicBezTo>
                    <a:cubicBezTo>
                      <a:pt x="16" y="463"/>
                      <a:pt x="16" y="463"/>
                      <a:pt x="16" y="462"/>
                    </a:cubicBezTo>
                    <a:close/>
                    <a:moveTo>
                      <a:pt x="378" y="100"/>
                    </a:moveTo>
                    <a:cubicBezTo>
                      <a:pt x="377" y="103"/>
                      <a:pt x="378" y="106"/>
                      <a:pt x="378" y="109"/>
                    </a:cubicBezTo>
                    <a:cubicBezTo>
                      <a:pt x="376" y="117"/>
                      <a:pt x="375" y="123"/>
                      <a:pt x="376" y="131"/>
                    </a:cubicBezTo>
                    <a:cubicBezTo>
                      <a:pt x="376" y="131"/>
                      <a:pt x="372" y="130"/>
                      <a:pt x="371" y="127"/>
                    </a:cubicBezTo>
                    <a:cubicBezTo>
                      <a:pt x="367" y="123"/>
                      <a:pt x="371" y="117"/>
                      <a:pt x="369" y="113"/>
                    </a:cubicBezTo>
                    <a:cubicBezTo>
                      <a:pt x="369" y="112"/>
                      <a:pt x="371" y="113"/>
                      <a:pt x="370" y="112"/>
                    </a:cubicBezTo>
                    <a:cubicBezTo>
                      <a:pt x="367" y="108"/>
                      <a:pt x="369" y="101"/>
                      <a:pt x="371" y="95"/>
                    </a:cubicBezTo>
                    <a:cubicBezTo>
                      <a:pt x="372" y="96"/>
                      <a:pt x="372" y="96"/>
                      <a:pt x="372" y="96"/>
                    </a:cubicBezTo>
                    <a:cubicBezTo>
                      <a:pt x="372" y="95"/>
                      <a:pt x="370" y="93"/>
                      <a:pt x="371" y="92"/>
                    </a:cubicBezTo>
                    <a:cubicBezTo>
                      <a:pt x="371" y="92"/>
                      <a:pt x="371" y="93"/>
                      <a:pt x="372" y="92"/>
                    </a:cubicBezTo>
                    <a:cubicBezTo>
                      <a:pt x="371" y="92"/>
                      <a:pt x="371" y="90"/>
                      <a:pt x="370" y="90"/>
                    </a:cubicBezTo>
                    <a:cubicBezTo>
                      <a:pt x="371" y="90"/>
                      <a:pt x="372" y="90"/>
                      <a:pt x="372" y="89"/>
                    </a:cubicBezTo>
                    <a:cubicBezTo>
                      <a:pt x="371" y="88"/>
                      <a:pt x="371" y="88"/>
                      <a:pt x="371" y="88"/>
                    </a:cubicBezTo>
                    <a:cubicBezTo>
                      <a:pt x="368" y="87"/>
                      <a:pt x="371" y="84"/>
                      <a:pt x="369" y="82"/>
                    </a:cubicBezTo>
                    <a:cubicBezTo>
                      <a:pt x="370" y="82"/>
                      <a:pt x="370" y="82"/>
                      <a:pt x="370" y="82"/>
                    </a:cubicBezTo>
                    <a:cubicBezTo>
                      <a:pt x="368" y="78"/>
                      <a:pt x="369" y="74"/>
                      <a:pt x="368" y="69"/>
                    </a:cubicBezTo>
                    <a:cubicBezTo>
                      <a:pt x="369" y="70"/>
                      <a:pt x="369" y="70"/>
                      <a:pt x="370" y="70"/>
                    </a:cubicBezTo>
                    <a:cubicBezTo>
                      <a:pt x="369" y="69"/>
                      <a:pt x="368" y="68"/>
                      <a:pt x="368" y="67"/>
                    </a:cubicBezTo>
                    <a:cubicBezTo>
                      <a:pt x="369" y="66"/>
                      <a:pt x="367" y="65"/>
                      <a:pt x="367" y="64"/>
                    </a:cubicBezTo>
                    <a:cubicBezTo>
                      <a:pt x="368" y="64"/>
                      <a:pt x="368" y="64"/>
                      <a:pt x="368" y="64"/>
                    </a:cubicBezTo>
                    <a:cubicBezTo>
                      <a:pt x="366" y="63"/>
                      <a:pt x="369" y="62"/>
                      <a:pt x="367" y="62"/>
                    </a:cubicBezTo>
                    <a:cubicBezTo>
                      <a:pt x="368" y="61"/>
                      <a:pt x="368" y="61"/>
                      <a:pt x="368" y="61"/>
                    </a:cubicBezTo>
                    <a:cubicBezTo>
                      <a:pt x="366" y="60"/>
                      <a:pt x="369" y="60"/>
                      <a:pt x="368" y="59"/>
                    </a:cubicBezTo>
                    <a:cubicBezTo>
                      <a:pt x="368" y="59"/>
                      <a:pt x="368" y="59"/>
                      <a:pt x="368" y="59"/>
                    </a:cubicBezTo>
                    <a:cubicBezTo>
                      <a:pt x="367" y="58"/>
                      <a:pt x="368" y="58"/>
                      <a:pt x="368" y="57"/>
                    </a:cubicBezTo>
                    <a:cubicBezTo>
                      <a:pt x="368" y="57"/>
                      <a:pt x="368" y="57"/>
                      <a:pt x="368" y="57"/>
                    </a:cubicBezTo>
                    <a:cubicBezTo>
                      <a:pt x="367" y="55"/>
                      <a:pt x="369" y="54"/>
                      <a:pt x="367" y="54"/>
                    </a:cubicBezTo>
                    <a:cubicBezTo>
                      <a:pt x="368" y="54"/>
                      <a:pt x="368" y="56"/>
                      <a:pt x="369" y="55"/>
                    </a:cubicBezTo>
                    <a:cubicBezTo>
                      <a:pt x="366" y="49"/>
                      <a:pt x="372" y="43"/>
                      <a:pt x="364" y="45"/>
                    </a:cubicBezTo>
                    <a:cubicBezTo>
                      <a:pt x="363" y="44"/>
                      <a:pt x="363" y="44"/>
                      <a:pt x="363" y="44"/>
                    </a:cubicBezTo>
                    <a:cubicBezTo>
                      <a:pt x="362" y="44"/>
                      <a:pt x="361" y="44"/>
                      <a:pt x="360" y="45"/>
                    </a:cubicBezTo>
                    <a:cubicBezTo>
                      <a:pt x="360" y="45"/>
                      <a:pt x="360" y="44"/>
                      <a:pt x="359" y="44"/>
                    </a:cubicBezTo>
                    <a:cubicBezTo>
                      <a:pt x="358" y="43"/>
                      <a:pt x="358" y="45"/>
                      <a:pt x="357" y="45"/>
                    </a:cubicBezTo>
                    <a:cubicBezTo>
                      <a:pt x="358" y="44"/>
                      <a:pt x="358" y="44"/>
                      <a:pt x="358" y="43"/>
                    </a:cubicBezTo>
                    <a:cubicBezTo>
                      <a:pt x="357" y="45"/>
                      <a:pt x="356" y="44"/>
                      <a:pt x="354" y="45"/>
                    </a:cubicBezTo>
                    <a:cubicBezTo>
                      <a:pt x="355" y="44"/>
                      <a:pt x="355" y="44"/>
                      <a:pt x="355" y="44"/>
                    </a:cubicBezTo>
                    <a:cubicBezTo>
                      <a:pt x="354" y="45"/>
                      <a:pt x="353" y="44"/>
                      <a:pt x="352" y="44"/>
                    </a:cubicBezTo>
                    <a:cubicBezTo>
                      <a:pt x="352" y="44"/>
                      <a:pt x="352" y="44"/>
                      <a:pt x="352" y="44"/>
                    </a:cubicBezTo>
                    <a:cubicBezTo>
                      <a:pt x="350" y="42"/>
                      <a:pt x="351" y="45"/>
                      <a:pt x="350" y="45"/>
                    </a:cubicBezTo>
                    <a:cubicBezTo>
                      <a:pt x="350" y="44"/>
                      <a:pt x="350" y="44"/>
                      <a:pt x="350" y="44"/>
                    </a:cubicBezTo>
                    <a:cubicBezTo>
                      <a:pt x="349" y="45"/>
                      <a:pt x="347" y="45"/>
                      <a:pt x="345" y="45"/>
                    </a:cubicBezTo>
                    <a:cubicBezTo>
                      <a:pt x="345" y="45"/>
                      <a:pt x="345" y="45"/>
                      <a:pt x="345" y="45"/>
                    </a:cubicBezTo>
                    <a:cubicBezTo>
                      <a:pt x="344" y="45"/>
                      <a:pt x="342" y="45"/>
                      <a:pt x="341" y="45"/>
                    </a:cubicBezTo>
                    <a:cubicBezTo>
                      <a:pt x="340" y="45"/>
                      <a:pt x="341" y="43"/>
                      <a:pt x="339" y="44"/>
                    </a:cubicBezTo>
                    <a:cubicBezTo>
                      <a:pt x="339" y="45"/>
                      <a:pt x="337" y="44"/>
                      <a:pt x="338" y="46"/>
                    </a:cubicBezTo>
                    <a:cubicBezTo>
                      <a:pt x="336" y="46"/>
                      <a:pt x="334" y="45"/>
                      <a:pt x="333" y="46"/>
                    </a:cubicBezTo>
                    <a:cubicBezTo>
                      <a:pt x="334" y="45"/>
                      <a:pt x="333" y="44"/>
                      <a:pt x="334" y="44"/>
                    </a:cubicBezTo>
                    <a:cubicBezTo>
                      <a:pt x="333" y="43"/>
                      <a:pt x="333" y="43"/>
                      <a:pt x="333" y="43"/>
                    </a:cubicBezTo>
                    <a:cubicBezTo>
                      <a:pt x="333" y="42"/>
                      <a:pt x="334" y="43"/>
                      <a:pt x="333" y="42"/>
                    </a:cubicBezTo>
                    <a:cubicBezTo>
                      <a:pt x="333" y="42"/>
                      <a:pt x="331" y="43"/>
                      <a:pt x="331" y="42"/>
                    </a:cubicBezTo>
                    <a:cubicBezTo>
                      <a:pt x="330" y="43"/>
                      <a:pt x="329" y="45"/>
                      <a:pt x="327" y="46"/>
                    </a:cubicBezTo>
                    <a:cubicBezTo>
                      <a:pt x="328" y="45"/>
                      <a:pt x="327" y="44"/>
                      <a:pt x="327" y="43"/>
                    </a:cubicBezTo>
                    <a:cubicBezTo>
                      <a:pt x="325" y="47"/>
                      <a:pt x="325" y="47"/>
                      <a:pt x="325" y="47"/>
                    </a:cubicBezTo>
                    <a:cubicBezTo>
                      <a:pt x="324" y="47"/>
                      <a:pt x="325" y="45"/>
                      <a:pt x="324" y="46"/>
                    </a:cubicBezTo>
                    <a:cubicBezTo>
                      <a:pt x="324" y="46"/>
                      <a:pt x="324" y="47"/>
                      <a:pt x="323" y="47"/>
                    </a:cubicBezTo>
                    <a:cubicBezTo>
                      <a:pt x="323" y="47"/>
                      <a:pt x="321" y="48"/>
                      <a:pt x="321" y="46"/>
                    </a:cubicBezTo>
                    <a:cubicBezTo>
                      <a:pt x="321" y="45"/>
                      <a:pt x="322" y="45"/>
                      <a:pt x="321" y="45"/>
                    </a:cubicBezTo>
                    <a:cubicBezTo>
                      <a:pt x="320" y="45"/>
                      <a:pt x="320" y="45"/>
                      <a:pt x="319" y="45"/>
                    </a:cubicBezTo>
                    <a:cubicBezTo>
                      <a:pt x="319" y="45"/>
                      <a:pt x="319" y="45"/>
                      <a:pt x="319" y="45"/>
                    </a:cubicBezTo>
                    <a:cubicBezTo>
                      <a:pt x="318" y="45"/>
                      <a:pt x="317" y="46"/>
                      <a:pt x="318" y="47"/>
                    </a:cubicBezTo>
                    <a:cubicBezTo>
                      <a:pt x="318" y="47"/>
                      <a:pt x="317" y="46"/>
                      <a:pt x="318" y="46"/>
                    </a:cubicBezTo>
                    <a:cubicBezTo>
                      <a:pt x="318" y="47"/>
                      <a:pt x="316" y="48"/>
                      <a:pt x="315" y="48"/>
                    </a:cubicBezTo>
                    <a:cubicBezTo>
                      <a:pt x="316" y="47"/>
                      <a:pt x="316" y="47"/>
                      <a:pt x="316" y="46"/>
                    </a:cubicBezTo>
                    <a:cubicBezTo>
                      <a:pt x="315" y="48"/>
                      <a:pt x="313" y="48"/>
                      <a:pt x="312" y="49"/>
                    </a:cubicBezTo>
                    <a:cubicBezTo>
                      <a:pt x="312" y="48"/>
                      <a:pt x="312" y="48"/>
                      <a:pt x="312" y="48"/>
                    </a:cubicBezTo>
                    <a:cubicBezTo>
                      <a:pt x="310" y="47"/>
                      <a:pt x="308" y="49"/>
                      <a:pt x="307" y="48"/>
                    </a:cubicBezTo>
                    <a:cubicBezTo>
                      <a:pt x="307" y="48"/>
                      <a:pt x="307" y="49"/>
                      <a:pt x="307" y="49"/>
                    </a:cubicBezTo>
                    <a:cubicBezTo>
                      <a:pt x="306" y="49"/>
                      <a:pt x="306" y="47"/>
                      <a:pt x="305" y="48"/>
                    </a:cubicBezTo>
                    <a:cubicBezTo>
                      <a:pt x="305" y="47"/>
                      <a:pt x="304" y="48"/>
                      <a:pt x="304" y="48"/>
                    </a:cubicBezTo>
                    <a:cubicBezTo>
                      <a:pt x="303" y="49"/>
                      <a:pt x="303" y="48"/>
                      <a:pt x="304" y="48"/>
                    </a:cubicBezTo>
                    <a:cubicBezTo>
                      <a:pt x="302" y="49"/>
                      <a:pt x="299" y="49"/>
                      <a:pt x="298" y="48"/>
                    </a:cubicBezTo>
                    <a:cubicBezTo>
                      <a:pt x="298" y="49"/>
                      <a:pt x="296" y="50"/>
                      <a:pt x="296" y="50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296" y="49"/>
                      <a:pt x="296" y="49"/>
                      <a:pt x="295" y="49"/>
                    </a:cubicBezTo>
                    <a:cubicBezTo>
                      <a:pt x="295" y="49"/>
                      <a:pt x="295" y="49"/>
                      <a:pt x="295" y="49"/>
                    </a:cubicBezTo>
                    <a:cubicBezTo>
                      <a:pt x="295" y="49"/>
                      <a:pt x="295" y="49"/>
                      <a:pt x="295" y="49"/>
                    </a:cubicBezTo>
                    <a:cubicBezTo>
                      <a:pt x="295" y="49"/>
                      <a:pt x="295" y="48"/>
                      <a:pt x="295" y="48"/>
                    </a:cubicBezTo>
                    <a:cubicBezTo>
                      <a:pt x="295" y="48"/>
                      <a:pt x="295" y="48"/>
                      <a:pt x="295" y="48"/>
                    </a:cubicBezTo>
                    <a:cubicBezTo>
                      <a:pt x="295" y="48"/>
                      <a:pt x="295" y="48"/>
                      <a:pt x="295" y="49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4" y="48"/>
                      <a:pt x="294" y="49"/>
                      <a:pt x="294" y="49"/>
                    </a:cubicBezTo>
                    <a:cubicBezTo>
                      <a:pt x="294" y="49"/>
                      <a:pt x="293" y="49"/>
                      <a:pt x="292" y="49"/>
                    </a:cubicBezTo>
                    <a:cubicBezTo>
                      <a:pt x="293" y="49"/>
                      <a:pt x="293" y="47"/>
                      <a:pt x="292" y="47"/>
                    </a:cubicBezTo>
                    <a:cubicBezTo>
                      <a:pt x="291" y="47"/>
                      <a:pt x="292" y="48"/>
                      <a:pt x="291" y="48"/>
                    </a:cubicBezTo>
                    <a:cubicBezTo>
                      <a:pt x="290" y="48"/>
                      <a:pt x="290" y="48"/>
                      <a:pt x="290" y="48"/>
                    </a:cubicBezTo>
                    <a:cubicBezTo>
                      <a:pt x="290" y="50"/>
                      <a:pt x="289" y="48"/>
                      <a:pt x="290" y="50"/>
                    </a:cubicBezTo>
                    <a:cubicBezTo>
                      <a:pt x="289" y="49"/>
                      <a:pt x="288" y="50"/>
                      <a:pt x="288" y="48"/>
                    </a:cubicBezTo>
                    <a:cubicBezTo>
                      <a:pt x="288" y="48"/>
                      <a:pt x="288" y="48"/>
                      <a:pt x="288" y="48"/>
                    </a:cubicBezTo>
                    <a:cubicBezTo>
                      <a:pt x="288" y="48"/>
                      <a:pt x="288" y="48"/>
                      <a:pt x="288" y="48"/>
                    </a:cubicBezTo>
                    <a:cubicBezTo>
                      <a:pt x="288" y="48"/>
                      <a:pt x="287" y="48"/>
                      <a:pt x="287" y="48"/>
                    </a:cubicBezTo>
                    <a:cubicBezTo>
                      <a:pt x="287" y="48"/>
                      <a:pt x="287" y="48"/>
                      <a:pt x="287" y="49"/>
                    </a:cubicBezTo>
                    <a:cubicBezTo>
                      <a:pt x="287" y="49"/>
                      <a:pt x="287" y="49"/>
                      <a:pt x="287" y="49"/>
                    </a:cubicBezTo>
                    <a:cubicBezTo>
                      <a:pt x="287" y="49"/>
                      <a:pt x="286" y="51"/>
                      <a:pt x="285" y="51"/>
                    </a:cubicBezTo>
                    <a:cubicBezTo>
                      <a:pt x="286" y="52"/>
                      <a:pt x="287" y="52"/>
                      <a:pt x="288" y="52"/>
                    </a:cubicBezTo>
                    <a:cubicBezTo>
                      <a:pt x="286" y="53"/>
                      <a:pt x="289" y="55"/>
                      <a:pt x="287" y="56"/>
                    </a:cubicBezTo>
                    <a:cubicBezTo>
                      <a:pt x="287" y="55"/>
                      <a:pt x="286" y="54"/>
                      <a:pt x="286" y="55"/>
                    </a:cubicBezTo>
                    <a:cubicBezTo>
                      <a:pt x="284" y="56"/>
                      <a:pt x="287" y="57"/>
                      <a:pt x="286" y="58"/>
                    </a:cubicBezTo>
                    <a:cubicBezTo>
                      <a:pt x="288" y="58"/>
                      <a:pt x="288" y="58"/>
                      <a:pt x="288" y="58"/>
                    </a:cubicBezTo>
                    <a:cubicBezTo>
                      <a:pt x="287" y="59"/>
                      <a:pt x="289" y="60"/>
                      <a:pt x="287" y="60"/>
                    </a:cubicBezTo>
                    <a:cubicBezTo>
                      <a:pt x="288" y="60"/>
                      <a:pt x="287" y="62"/>
                      <a:pt x="288" y="61"/>
                    </a:cubicBezTo>
                    <a:cubicBezTo>
                      <a:pt x="287" y="64"/>
                      <a:pt x="289" y="67"/>
                      <a:pt x="286" y="68"/>
                    </a:cubicBezTo>
                    <a:cubicBezTo>
                      <a:pt x="286" y="69"/>
                      <a:pt x="286" y="69"/>
                      <a:pt x="287" y="69"/>
                    </a:cubicBezTo>
                    <a:cubicBezTo>
                      <a:pt x="288" y="69"/>
                      <a:pt x="286" y="69"/>
                      <a:pt x="287" y="68"/>
                    </a:cubicBezTo>
                    <a:cubicBezTo>
                      <a:pt x="287" y="69"/>
                      <a:pt x="287" y="69"/>
                      <a:pt x="288" y="69"/>
                    </a:cubicBezTo>
                    <a:cubicBezTo>
                      <a:pt x="287" y="69"/>
                      <a:pt x="287" y="70"/>
                      <a:pt x="286" y="69"/>
                    </a:cubicBezTo>
                    <a:cubicBezTo>
                      <a:pt x="285" y="71"/>
                      <a:pt x="289" y="71"/>
                      <a:pt x="288" y="73"/>
                    </a:cubicBezTo>
                    <a:cubicBezTo>
                      <a:pt x="287" y="73"/>
                      <a:pt x="287" y="73"/>
                      <a:pt x="287" y="74"/>
                    </a:cubicBezTo>
                    <a:cubicBezTo>
                      <a:pt x="288" y="75"/>
                      <a:pt x="288" y="75"/>
                      <a:pt x="288" y="75"/>
                    </a:cubicBezTo>
                    <a:cubicBezTo>
                      <a:pt x="288" y="76"/>
                      <a:pt x="287" y="75"/>
                      <a:pt x="286" y="75"/>
                    </a:cubicBezTo>
                    <a:cubicBezTo>
                      <a:pt x="286" y="76"/>
                      <a:pt x="286" y="77"/>
                      <a:pt x="287" y="77"/>
                    </a:cubicBezTo>
                    <a:cubicBezTo>
                      <a:pt x="285" y="78"/>
                      <a:pt x="285" y="78"/>
                      <a:pt x="285" y="78"/>
                    </a:cubicBezTo>
                    <a:cubicBezTo>
                      <a:pt x="286" y="78"/>
                      <a:pt x="286" y="79"/>
                      <a:pt x="286" y="79"/>
                    </a:cubicBezTo>
                    <a:cubicBezTo>
                      <a:pt x="286" y="79"/>
                      <a:pt x="286" y="79"/>
                      <a:pt x="286" y="79"/>
                    </a:cubicBezTo>
                    <a:cubicBezTo>
                      <a:pt x="285" y="79"/>
                      <a:pt x="286" y="80"/>
                      <a:pt x="286" y="80"/>
                    </a:cubicBezTo>
                    <a:cubicBezTo>
                      <a:pt x="286" y="80"/>
                      <a:pt x="287" y="79"/>
                      <a:pt x="287" y="79"/>
                    </a:cubicBezTo>
                    <a:cubicBezTo>
                      <a:pt x="288" y="79"/>
                      <a:pt x="287" y="80"/>
                      <a:pt x="288" y="80"/>
                    </a:cubicBezTo>
                    <a:cubicBezTo>
                      <a:pt x="287" y="80"/>
                      <a:pt x="287" y="81"/>
                      <a:pt x="287" y="82"/>
                    </a:cubicBezTo>
                    <a:cubicBezTo>
                      <a:pt x="287" y="82"/>
                      <a:pt x="288" y="82"/>
                      <a:pt x="288" y="83"/>
                    </a:cubicBezTo>
                    <a:cubicBezTo>
                      <a:pt x="287" y="83"/>
                      <a:pt x="288" y="84"/>
                      <a:pt x="287" y="83"/>
                    </a:cubicBezTo>
                    <a:cubicBezTo>
                      <a:pt x="287" y="83"/>
                      <a:pt x="288" y="83"/>
                      <a:pt x="287" y="82"/>
                    </a:cubicBezTo>
                    <a:cubicBezTo>
                      <a:pt x="287" y="83"/>
                      <a:pt x="286" y="83"/>
                      <a:pt x="286" y="84"/>
                    </a:cubicBezTo>
                    <a:cubicBezTo>
                      <a:pt x="287" y="84"/>
                      <a:pt x="289" y="83"/>
                      <a:pt x="288" y="85"/>
                    </a:cubicBezTo>
                    <a:cubicBezTo>
                      <a:pt x="287" y="84"/>
                      <a:pt x="287" y="84"/>
                      <a:pt x="287" y="84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7" y="85"/>
                      <a:pt x="287" y="85"/>
                      <a:pt x="287" y="85"/>
                    </a:cubicBezTo>
                    <a:cubicBezTo>
                      <a:pt x="287" y="85"/>
                      <a:pt x="287" y="85"/>
                      <a:pt x="287" y="85"/>
                    </a:cubicBezTo>
                    <a:cubicBezTo>
                      <a:pt x="288" y="86"/>
                      <a:pt x="287" y="87"/>
                      <a:pt x="288" y="87"/>
                    </a:cubicBezTo>
                    <a:cubicBezTo>
                      <a:pt x="289" y="88"/>
                      <a:pt x="288" y="89"/>
                      <a:pt x="288" y="89"/>
                    </a:cubicBezTo>
                    <a:cubicBezTo>
                      <a:pt x="287" y="89"/>
                      <a:pt x="287" y="89"/>
                      <a:pt x="287" y="89"/>
                    </a:cubicBezTo>
                    <a:cubicBezTo>
                      <a:pt x="287" y="90"/>
                      <a:pt x="287" y="91"/>
                      <a:pt x="288" y="91"/>
                    </a:cubicBezTo>
                    <a:cubicBezTo>
                      <a:pt x="288" y="91"/>
                      <a:pt x="288" y="91"/>
                      <a:pt x="288" y="91"/>
                    </a:cubicBezTo>
                    <a:cubicBezTo>
                      <a:pt x="288" y="92"/>
                      <a:pt x="288" y="92"/>
                      <a:pt x="288" y="93"/>
                    </a:cubicBezTo>
                    <a:cubicBezTo>
                      <a:pt x="288" y="94"/>
                      <a:pt x="284" y="93"/>
                      <a:pt x="286" y="94"/>
                    </a:cubicBezTo>
                    <a:cubicBezTo>
                      <a:pt x="286" y="95"/>
                      <a:pt x="288" y="96"/>
                      <a:pt x="288" y="95"/>
                    </a:cubicBezTo>
                    <a:cubicBezTo>
                      <a:pt x="288" y="97"/>
                      <a:pt x="289" y="99"/>
                      <a:pt x="288" y="101"/>
                    </a:cubicBezTo>
                    <a:cubicBezTo>
                      <a:pt x="288" y="101"/>
                      <a:pt x="288" y="101"/>
                      <a:pt x="289" y="101"/>
                    </a:cubicBezTo>
                    <a:cubicBezTo>
                      <a:pt x="288" y="104"/>
                      <a:pt x="290" y="106"/>
                      <a:pt x="288" y="108"/>
                    </a:cubicBezTo>
                    <a:cubicBezTo>
                      <a:pt x="287" y="108"/>
                      <a:pt x="287" y="108"/>
                      <a:pt x="286" y="108"/>
                    </a:cubicBezTo>
                    <a:cubicBezTo>
                      <a:pt x="287" y="109"/>
                      <a:pt x="285" y="109"/>
                      <a:pt x="287" y="109"/>
                    </a:cubicBezTo>
                    <a:cubicBezTo>
                      <a:pt x="288" y="109"/>
                      <a:pt x="288" y="109"/>
                      <a:pt x="289" y="109"/>
                    </a:cubicBezTo>
                    <a:cubicBezTo>
                      <a:pt x="289" y="110"/>
                      <a:pt x="289" y="112"/>
                      <a:pt x="288" y="113"/>
                    </a:cubicBezTo>
                    <a:cubicBezTo>
                      <a:pt x="289" y="113"/>
                      <a:pt x="289" y="113"/>
                      <a:pt x="289" y="114"/>
                    </a:cubicBezTo>
                    <a:cubicBezTo>
                      <a:pt x="288" y="113"/>
                      <a:pt x="288" y="115"/>
                      <a:pt x="288" y="115"/>
                    </a:cubicBezTo>
                    <a:cubicBezTo>
                      <a:pt x="289" y="115"/>
                      <a:pt x="289" y="115"/>
                      <a:pt x="289" y="115"/>
                    </a:cubicBezTo>
                    <a:cubicBezTo>
                      <a:pt x="288" y="116"/>
                      <a:pt x="288" y="116"/>
                      <a:pt x="288" y="116"/>
                    </a:cubicBezTo>
                    <a:cubicBezTo>
                      <a:pt x="288" y="116"/>
                      <a:pt x="290" y="116"/>
                      <a:pt x="289" y="117"/>
                    </a:cubicBezTo>
                    <a:cubicBezTo>
                      <a:pt x="288" y="117"/>
                      <a:pt x="288" y="117"/>
                      <a:pt x="288" y="117"/>
                    </a:cubicBezTo>
                    <a:cubicBezTo>
                      <a:pt x="289" y="118"/>
                      <a:pt x="290" y="120"/>
                      <a:pt x="289" y="120"/>
                    </a:cubicBezTo>
                    <a:cubicBezTo>
                      <a:pt x="288" y="121"/>
                      <a:pt x="288" y="121"/>
                      <a:pt x="288" y="121"/>
                    </a:cubicBezTo>
                    <a:cubicBezTo>
                      <a:pt x="288" y="122"/>
                      <a:pt x="289" y="122"/>
                      <a:pt x="289" y="122"/>
                    </a:cubicBezTo>
                    <a:cubicBezTo>
                      <a:pt x="289" y="122"/>
                      <a:pt x="289" y="123"/>
                      <a:pt x="289" y="123"/>
                    </a:cubicBezTo>
                    <a:cubicBezTo>
                      <a:pt x="289" y="123"/>
                      <a:pt x="290" y="124"/>
                      <a:pt x="290" y="123"/>
                    </a:cubicBezTo>
                    <a:cubicBezTo>
                      <a:pt x="291" y="123"/>
                      <a:pt x="290" y="124"/>
                      <a:pt x="290" y="125"/>
                    </a:cubicBezTo>
                    <a:cubicBezTo>
                      <a:pt x="291" y="124"/>
                      <a:pt x="291" y="124"/>
                      <a:pt x="291" y="124"/>
                    </a:cubicBezTo>
                    <a:cubicBezTo>
                      <a:pt x="292" y="126"/>
                      <a:pt x="289" y="127"/>
                      <a:pt x="290" y="129"/>
                    </a:cubicBezTo>
                    <a:cubicBezTo>
                      <a:pt x="291" y="129"/>
                      <a:pt x="291" y="129"/>
                      <a:pt x="291" y="129"/>
                    </a:cubicBezTo>
                    <a:cubicBezTo>
                      <a:pt x="291" y="130"/>
                      <a:pt x="290" y="130"/>
                      <a:pt x="290" y="131"/>
                    </a:cubicBezTo>
                    <a:cubicBezTo>
                      <a:pt x="290" y="131"/>
                      <a:pt x="290" y="131"/>
                      <a:pt x="290" y="131"/>
                    </a:cubicBezTo>
                    <a:cubicBezTo>
                      <a:pt x="290" y="131"/>
                      <a:pt x="290" y="131"/>
                      <a:pt x="290" y="131"/>
                    </a:cubicBezTo>
                    <a:cubicBezTo>
                      <a:pt x="290" y="131"/>
                      <a:pt x="290" y="131"/>
                      <a:pt x="290" y="131"/>
                    </a:cubicBezTo>
                    <a:cubicBezTo>
                      <a:pt x="291" y="130"/>
                      <a:pt x="292" y="128"/>
                      <a:pt x="291" y="128"/>
                    </a:cubicBezTo>
                    <a:cubicBezTo>
                      <a:pt x="293" y="127"/>
                      <a:pt x="292" y="124"/>
                      <a:pt x="294" y="125"/>
                    </a:cubicBezTo>
                    <a:cubicBezTo>
                      <a:pt x="294" y="125"/>
                      <a:pt x="292" y="125"/>
                      <a:pt x="293" y="126"/>
                    </a:cubicBezTo>
                    <a:cubicBezTo>
                      <a:pt x="293" y="127"/>
                      <a:pt x="294" y="125"/>
                      <a:pt x="295" y="126"/>
                    </a:cubicBezTo>
                    <a:cubicBezTo>
                      <a:pt x="294" y="125"/>
                      <a:pt x="295" y="124"/>
                      <a:pt x="295" y="124"/>
                    </a:cubicBezTo>
                    <a:cubicBezTo>
                      <a:pt x="296" y="124"/>
                      <a:pt x="295" y="125"/>
                      <a:pt x="296" y="125"/>
                    </a:cubicBezTo>
                    <a:cubicBezTo>
                      <a:pt x="296" y="124"/>
                      <a:pt x="297" y="124"/>
                      <a:pt x="296" y="123"/>
                    </a:cubicBezTo>
                    <a:cubicBezTo>
                      <a:pt x="297" y="121"/>
                      <a:pt x="298" y="124"/>
                      <a:pt x="298" y="122"/>
                    </a:cubicBezTo>
                    <a:cubicBezTo>
                      <a:pt x="299" y="123"/>
                      <a:pt x="297" y="125"/>
                      <a:pt x="298" y="126"/>
                    </a:cubicBezTo>
                    <a:cubicBezTo>
                      <a:pt x="298" y="124"/>
                      <a:pt x="300" y="124"/>
                      <a:pt x="299" y="122"/>
                    </a:cubicBezTo>
                    <a:cubicBezTo>
                      <a:pt x="300" y="123"/>
                      <a:pt x="300" y="124"/>
                      <a:pt x="299" y="124"/>
                    </a:cubicBezTo>
                    <a:cubicBezTo>
                      <a:pt x="300" y="125"/>
                      <a:pt x="301" y="122"/>
                      <a:pt x="302" y="124"/>
                    </a:cubicBezTo>
                    <a:cubicBezTo>
                      <a:pt x="302" y="123"/>
                      <a:pt x="302" y="123"/>
                      <a:pt x="302" y="123"/>
                    </a:cubicBezTo>
                    <a:cubicBezTo>
                      <a:pt x="302" y="124"/>
                      <a:pt x="302" y="124"/>
                      <a:pt x="303" y="125"/>
                    </a:cubicBezTo>
                    <a:cubicBezTo>
                      <a:pt x="303" y="125"/>
                      <a:pt x="305" y="123"/>
                      <a:pt x="305" y="125"/>
                    </a:cubicBezTo>
                    <a:cubicBezTo>
                      <a:pt x="305" y="125"/>
                      <a:pt x="307" y="125"/>
                      <a:pt x="306" y="123"/>
                    </a:cubicBezTo>
                    <a:cubicBezTo>
                      <a:pt x="305" y="123"/>
                      <a:pt x="305" y="124"/>
                      <a:pt x="304" y="123"/>
                    </a:cubicBezTo>
                    <a:cubicBezTo>
                      <a:pt x="305" y="124"/>
                      <a:pt x="306" y="122"/>
                      <a:pt x="306" y="122"/>
                    </a:cubicBezTo>
                    <a:cubicBezTo>
                      <a:pt x="306" y="123"/>
                      <a:pt x="306" y="123"/>
                      <a:pt x="306" y="123"/>
                    </a:cubicBezTo>
                    <a:cubicBezTo>
                      <a:pt x="307" y="122"/>
                      <a:pt x="307" y="122"/>
                      <a:pt x="308" y="122"/>
                    </a:cubicBezTo>
                    <a:cubicBezTo>
                      <a:pt x="307" y="122"/>
                      <a:pt x="307" y="123"/>
                      <a:pt x="308" y="123"/>
                    </a:cubicBezTo>
                    <a:cubicBezTo>
                      <a:pt x="308" y="122"/>
                      <a:pt x="308" y="122"/>
                      <a:pt x="308" y="122"/>
                    </a:cubicBezTo>
                    <a:cubicBezTo>
                      <a:pt x="309" y="121"/>
                      <a:pt x="308" y="124"/>
                      <a:pt x="310" y="123"/>
                    </a:cubicBezTo>
                    <a:cubicBezTo>
                      <a:pt x="309" y="124"/>
                      <a:pt x="309" y="124"/>
                      <a:pt x="309" y="124"/>
                    </a:cubicBezTo>
                    <a:cubicBezTo>
                      <a:pt x="309" y="124"/>
                      <a:pt x="309" y="125"/>
                      <a:pt x="310" y="125"/>
                    </a:cubicBezTo>
                    <a:cubicBezTo>
                      <a:pt x="310" y="124"/>
                      <a:pt x="311" y="122"/>
                      <a:pt x="311" y="122"/>
                    </a:cubicBezTo>
                    <a:cubicBezTo>
                      <a:pt x="312" y="121"/>
                      <a:pt x="311" y="123"/>
                      <a:pt x="312" y="122"/>
                    </a:cubicBezTo>
                    <a:cubicBezTo>
                      <a:pt x="311" y="123"/>
                      <a:pt x="311" y="123"/>
                      <a:pt x="311" y="123"/>
                    </a:cubicBezTo>
                    <a:cubicBezTo>
                      <a:pt x="311" y="123"/>
                      <a:pt x="312" y="125"/>
                      <a:pt x="313" y="125"/>
                    </a:cubicBezTo>
                    <a:cubicBezTo>
                      <a:pt x="313" y="124"/>
                      <a:pt x="314" y="123"/>
                      <a:pt x="313" y="122"/>
                    </a:cubicBezTo>
                    <a:cubicBezTo>
                      <a:pt x="314" y="122"/>
                      <a:pt x="314" y="123"/>
                      <a:pt x="314" y="124"/>
                    </a:cubicBezTo>
                    <a:cubicBezTo>
                      <a:pt x="315" y="123"/>
                      <a:pt x="314" y="123"/>
                      <a:pt x="315" y="122"/>
                    </a:cubicBezTo>
                    <a:cubicBezTo>
                      <a:pt x="315" y="123"/>
                      <a:pt x="316" y="124"/>
                      <a:pt x="317" y="125"/>
                    </a:cubicBezTo>
                    <a:cubicBezTo>
                      <a:pt x="316" y="126"/>
                      <a:pt x="316" y="126"/>
                      <a:pt x="316" y="126"/>
                    </a:cubicBezTo>
                    <a:cubicBezTo>
                      <a:pt x="317" y="126"/>
                      <a:pt x="317" y="126"/>
                      <a:pt x="317" y="126"/>
                    </a:cubicBezTo>
                    <a:cubicBezTo>
                      <a:pt x="316" y="128"/>
                      <a:pt x="317" y="127"/>
                      <a:pt x="317" y="129"/>
                    </a:cubicBezTo>
                    <a:cubicBezTo>
                      <a:pt x="317" y="129"/>
                      <a:pt x="318" y="129"/>
                      <a:pt x="318" y="128"/>
                    </a:cubicBezTo>
                    <a:cubicBezTo>
                      <a:pt x="317" y="126"/>
                      <a:pt x="320" y="125"/>
                      <a:pt x="319" y="123"/>
                    </a:cubicBezTo>
                    <a:cubicBezTo>
                      <a:pt x="321" y="122"/>
                      <a:pt x="320" y="128"/>
                      <a:pt x="322" y="125"/>
                    </a:cubicBezTo>
                    <a:cubicBezTo>
                      <a:pt x="322" y="124"/>
                      <a:pt x="322" y="123"/>
                      <a:pt x="322" y="123"/>
                    </a:cubicBezTo>
                    <a:cubicBezTo>
                      <a:pt x="323" y="123"/>
                      <a:pt x="323" y="121"/>
                      <a:pt x="324" y="122"/>
                    </a:cubicBezTo>
                    <a:cubicBezTo>
                      <a:pt x="323" y="123"/>
                      <a:pt x="325" y="124"/>
                      <a:pt x="323" y="125"/>
                    </a:cubicBezTo>
                    <a:cubicBezTo>
                      <a:pt x="323" y="125"/>
                      <a:pt x="323" y="125"/>
                      <a:pt x="322" y="125"/>
                    </a:cubicBezTo>
                    <a:cubicBezTo>
                      <a:pt x="323" y="126"/>
                      <a:pt x="322" y="127"/>
                      <a:pt x="323" y="127"/>
                    </a:cubicBezTo>
                    <a:cubicBezTo>
                      <a:pt x="324" y="127"/>
                      <a:pt x="325" y="127"/>
                      <a:pt x="325" y="126"/>
                    </a:cubicBezTo>
                    <a:cubicBezTo>
                      <a:pt x="325" y="125"/>
                      <a:pt x="324" y="126"/>
                      <a:pt x="324" y="125"/>
                    </a:cubicBezTo>
                    <a:cubicBezTo>
                      <a:pt x="326" y="124"/>
                      <a:pt x="326" y="126"/>
                      <a:pt x="326" y="124"/>
                    </a:cubicBezTo>
                    <a:cubicBezTo>
                      <a:pt x="326" y="124"/>
                      <a:pt x="325" y="123"/>
                      <a:pt x="325" y="122"/>
                    </a:cubicBezTo>
                    <a:cubicBezTo>
                      <a:pt x="326" y="121"/>
                      <a:pt x="326" y="121"/>
                      <a:pt x="326" y="121"/>
                    </a:cubicBezTo>
                    <a:cubicBezTo>
                      <a:pt x="326" y="122"/>
                      <a:pt x="326" y="122"/>
                      <a:pt x="326" y="122"/>
                    </a:cubicBezTo>
                    <a:cubicBezTo>
                      <a:pt x="328" y="123"/>
                      <a:pt x="327" y="121"/>
                      <a:pt x="328" y="121"/>
                    </a:cubicBezTo>
                    <a:cubicBezTo>
                      <a:pt x="329" y="123"/>
                      <a:pt x="329" y="123"/>
                      <a:pt x="329" y="123"/>
                    </a:cubicBezTo>
                    <a:cubicBezTo>
                      <a:pt x="329" y="124"/>
                      <a:pt x="327" y="122"/>
                      <a:pt x="327" y="124"/>
                    </a:cubicBezTo>
                    <a:cubicBezTo>
                      <a:pt x="328" y="124"/>
                      <a:pt x="328" y="123"/>
                      <a:pt x="329" y="124"/>
                    </a:cubicBezTo>
                    <a:cubicBezTo>
                      <a:pt x="329" y="124"/>
                      <a:pt x="329" y="124"/>
                      <a:pt x="329" y="124"/>
                    </a:cubicBezTo>
                    <a:cubicBezTo>
                      <a:pt x="329" y="124"/>
                      <a:pt x="329" y="127"/>
                      <a:pt x="331" y="126"/>
                    </a:cubicBezTo>
                    <a:cubicBezTo>
                      <a:pt x="332" y="125"/>
                      <a:pt x="331" y="125"/>
                      <a:pt x="331" y="124"/>
                    </a:cubicBezTo>
                    <a:cubicBezTo>
                      <a:pt x="333" y="124"/>
                      <a:pt x="333" y="123"/>
                      <a:pt x="334" y="123"/>
                    </a:cubicBezTo>
                    <a:cubicBezTo>
                      <a:pt x="334" y="124"/>
                      <a:pt x="336" y="123"/>
                      <a:pt x="335" y="124"/>
                    </a:cubicBezTo>
                    <a:cubicBezTo>
                      <a:pt x="334" y="124"/>
                      <a:pt x="332" y="124"/>
                      <a:pt x="331" y="125"/>
                    </a:cubicBezTo>
                    <a:cubicBezTo>
                      <a:pt x="332" y="127"/>
                      <a:pt x="330" y="125"/>
                      <a:pt x="330" y="127"/>
                    </a:cubicBezTo>
                    <a:cubicBezTo>
                      <a:pt x="331" y="127"/>
                      <a:pt x="331" y="129"/>
                      <a:pt x="331" y="130"/>
                    </a:cubicBezTo>
                    <a:cubicBezTo>
                      <a:pt x="332" y="130"/>
                      <a:pt x="332" y="130"/>
                      <a:pt x="332" y="129"/>
                    </a:cubicBezTo>
                    <a:cubicBezTo>
                      <a:pt x="332" y="128"/>
                      <a:pt x="332" y="128"/>
                      <a:pt x="332" y="127"/>
                    </a:cubicBezTo>
                    <a:cubicBezTo>
                      <a:pt x="333" y="127"/>
                      <a:pt x="335" y="127"/>
                      <a:pt x="336" y="126"/>
                    </a:cubicBezTo>
                    <a:cubicBezTo>
                      <a:pt x="336" y="126"/>
                      <a:pt x="336" y="127"/>
                      <a:pt x="335" y="127"/>
                    </a:cubicBezTo>
                    <a:cubicBezTo>
                      <a:pt x="337" y="127"/>
                      <a:pt x="339" y="127"/>
                      <a:pt x="341" y="128"/>
                    </a:cubicBezTo>
                    <a:cubicBezTo>
                      <a:pt x="340" y="126"/>
                      <a:pt x="342" y="127"/>
                      <a:pt x="342" y="126"/>
                    </a:cubicBezTo>
                    <a:cubicBezTo>
                      <a:pt x="342" y="127"/>
                      <a:pt x="342" y="127"/>
                      <a:pt x="342" y="128"/>
                    </a:cubicBezTo>
                    <a:cubicBezTo>
                      <a:pt x="343" y="127"/>
                      <a:pt x="342" y="129"/>
                      <a:pt x="343" y="129"/>
                    </a:cubicBezTo>
                    <a:cubicBezTo>
                      <a:pt x="344" y="128"/>
                      <a:pt x="346" y="128"/>
                      <a:pt x="347" y="127"/>
                    </a:cubicBezTo>
                    <a:cubicBezTo>
                      <a:pt x="349" y="129"/>
                      <a:pt x="351" y="127"/>
                      <a:pt x="352" y="127"/>
                    </a:cubicBezTo>
                    <a:cubicBezTo>
                      <a:pt x="353" y="128"/>
                      <a:pt x="353" y="130"/>
                      <a:pt x="353" y="130"/>
                    </a:cubicBezTo>
                    <a:cubicBezTo>
                      <a:pt x="354" y="130"/>
                      <a:pt x="353" y="128"/>
                      <a:pt x="354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4" y="129"/>
                      <a:pt x="357" y="130"/>
                      <a:pt x="357" y="128"/>
                    </a:cubicBez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57" y="130"/>
                      <a:pt x="357" y="130"/>
                      <a:pt x="357" y="129"/>
                    </a:cubicBezTo>
                    <a:cubicBezTo>
                      <a:pt x="357" y="130"/>
                      <a:pt x="358" y="131"/>
                      <a:pt x="357" y="131"/>
                    </a:cubicBezTo>
                    <a:cubicBezTo>
                      <a:pt x="358" y="132"/>
                      <a:pt x="359" y="131"/>
                      <a:pt x="360" y="131"/>
                    </a:cubicBezTo>
                    <a:cubicBezTo>
                      <a:pt x="359" y="130"/>
                      <a:pt x="359" y="130"/>
                      <a:pt x="359" y="130"/>
                    </a:cubicBezTo>
                    <a:cubicBezTo>
                      <a:pt x="361" y="129"/>
                      <a:pt x="362" y="130"/>
                      <a:pt x="364" y="129"/>
                    </a:cubicBezTo>
                    <a:cubicBezTo>
                      <a:pt x="364" y="131"/>
                      <a:pt x="364" y="131"/>
                      <a:pt x="364" y="131"/>
                    </a:cubicBezTo>
                    <a:cubicBezTo>
                      <a:pt x="365" y="130"/>
                      <a:pt x="365" y="130"/>
                      <a:pt x="365" y="130"/>
                    </a:cubicBezTo>
                    <a:cubicBezTo>
                      <a:pt x="364" y="131"/>
                      <a:pt x="365" y="132"/>
                      <a:pt x="366" y="131"/>
                    </a:cubicBezTo>
                    <a:cubicBezTo>
                      <a:pt x="363" y="133"/>
                      <a:pt x="363" y="133"/>
                      <a:pt x="363" y="133"/>
                    </a:cubicBezTo>
                    <a:cubicBezTo>
                      <a:pt x="363" y="133"/>
                      <a:pt x="364" y="132"/>
                      <a:pt x="364" y="131"/>
                    </a:cubicBezTo>
                    <a:cubicBezTo>
                      <a:pt x="363" y="130"/>
                      <a:pt x="362" y="130"/>
                      <a:pt x="362" y="131"/>
                    </a:cubicBezTo>
                    <a:cubicBezTo>
                      <a:pt x="362" y="131"/>
                      <a:pt x="362" y="131"/>
                      <a:pt x="363" y="131"/>
                    </a:cubicBezTo>
                    <a:cubicBezTo>
                      <a:pt x="363" y="132"/>
                      <a:pt x="362" y="132"/>
                      <a:pt x="361" y="133"/>
                    </a:cubicBezTo>
                    <a:cubicBezTo>
                      <a:pt x="362" y="133"/>
                      <a:pt x="362" y="133"/>
                      <a:pt x="362" y="133"/>
                    </a:cubicBezTo>
                    <a:cubicBezTo>
                      <a:pt x="362" y="134"/>
                      <a:pt x="361" y="134"/>
                      <a:pt x="360" y="134"/>
                    </a:cubicBezTo>
                    <a:cubicBezTo>
                      <a:pt x="361" y="133"/>
                      <a:pt x="360" y="133"/>
                      <a:pt x="360" y="133"/>
                    </a:cubicBezTo>
                    <a:cubicBezTo>
                      <a:pt x="360" y="134"/>
                      <a:pt x="359" y="134"/>
                      <a:pt x="358" y="134"/>
                    </a:cubicBezTo>
                    <a:cubicBezTo>
                      <a:pt x="357" y="133"/>
                      <a:pt x="356" y="135"/>
                      <a:pt x="354" y="135"/>
                    </a:cubicBezTo>
                    <a:cubicBezTo>
                      <a:pt x="355" y="133"/>
                      <a:pt x="356" y="132"/>
                      <a:pt x="356" y="132"/>
                    </a:cubicBezTo>
                    <a:cubicBezTo>
                      <a:pt x="356" y="131"/>
                      <a:pt x="355" y="132"/>
                      <a:pt x="355" y="131"/>
                    </a:cubicBezTo>
                    <a:cubicBezTo>
                      <a:pt x="354" y="132"/>
                      <a:pt x="354" y="134"/>
                      <a:pt x="353" y="134"/>
                    </a:cubicBezTo>
                    <a:cubicBezTo>
                      <a:pt x="353" y="133"/>
                      <a:pt x="353" y="133"/>
                      <a:pt x="353" y="133"/>
                    </a:cubicBezTo>
                    <a:cubicBezTo>
                      <a:pt x="352" y="134"/>
                      <a:pt x="352" y="135"/>
                      <a:pt x="350" y="135"/>
                    </a:cubicBezTo>
                    <a:cubicBezTo>
                      <a:pt x="348" y="134"/>
                      <a:pt x="346" y="134"/>
                      <a:pt x="344" y="134"/>
                    </a:cubicBezTo>
                    <a:cubicBezTo>
                      <a:pt x="344" y="133"/>
                      <a:pt x="344" y="133"/>
                      <a:pt x="344" y="133"/>
                    </a:cubicBezTo>
                    <a:cubicBezTo>
                      <a:pt x="343" y="135"/>
                      <a:pt x="341" y="134"/>
                      <a:pt x="340" y="135"/>
                    </a:cubicBezTo>
                    <a:cubicBezTo>
                      <a:pt x="338" y="134"/>
                      <a:pt x="335" y="136"/>
                      <a:pt x="334" y="134"/>
                    </a:cubicBezTo>
                    <a:cubicBezTo>
                      <a:pt x="330" y="135"/>
                      <a:pt x="327" y="136"/>
                      <a:pt x="323" y="135"/>
                    </a:cubicBezTo>
                    <a:cubicBezTo>
                      <a:pt x="323" y="134"/>
                      <a:pt x="323" y="134"/>
                      <a:pt x="323" y="134"/>
                    </a:cubicBezTo>
                    <a:cubicBezTo>
                      <a:pt x="323" y="135"/>
                      <a:pt x="323" y="133"/>
                      <a:pt x="322" y="133"/>
                    </a:cubicBezTo>
                    <a:cubicBezTo>
                      <a:pt x="323" y="134"/>
                      <a:pt x="321" y="135"/>
                      <a:pt x="321" y="136"/>
                    </a:cubicBezTo>
                    <a:cubicBezTo>
                      <a:pt x="319" y="135"/>
                      <a:pt x="317" y="136"/>
                      <a:pt x="315" y="137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4" y="138"/>
                      <a:pt x="312" y="136"/>
                      <a:pt x="310" y="136"/>
                    </a:cubicBezTo>
                    <a:cubicBezTo>
                      <a:pt x="310" y="135"/>
                      <a:pt x="309" y="134"/>
                      <a:pt x="309" y="135"/>
                    </a:cubicBezTo>
                    <a:cubicBezTo>
                      <a:pt x="308" y="136"/>
                      <a:pt x="307" y="136"/>
                      <a:pt x="305" y="137"/>
                    </a:cubicBezTo>
                    <a:cubicBezTo>
                      <a:pt x="304" y="137"/>
                      <a:pt x="302" y="137"/>
                      <a:pt x="301" y="136"/>
                    </a:cubicBezTo>
                    <a:cubicBezTo>
                      <a:pt x="297" y="138"/>
                      <a:pt x="293" y="137"/>
                      <a:pt x="288" y="138"/>
                    </a:cubicBezTo>
                    <a:cubicBezTo>
                      <a:pt x="288" y="137"/>
                      <a:pt x="288" y="137"/>
                      <a:pt x="288" y="137"/>
                    </a:cubicBezTo>
                    <a:cubicBezTo>
                      <a:pt x="287" y="138"/>
                      <a:pt x="286" y="138"/>
                      <a:pt x="284" y="138"/>
                    </a:cubicBezTo>
                    <a:cubicBezTo>
                      <a:pt x="283" y="138"/>
                      <a:pt x="283" y="138"/>
                      <a:pt x="283" y="138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68" y="124"/>
                      <a:pt x="278" y="134"/>
                      <a:pt x="275" y="131"/>
                    </a:cubicBezTo>
                    <a:cubicBezTo>
                      <a:pt x="275" y="131"/>
                      <a:pt x="275" y="131"/>
                      <a:pt x="275" y="131"/>
                    </a:cubicBezTo>
                    <a:cubicBezTo>
                      <a:pt x="275" y="131"/>
                      <a:pt x="275" y="131"/>
                      <a:pt x="275" y="131"/>
                    </a:cubicBezTo>
                    <a:cubicBezTo>
                      <a:pt x="275" y="131"/>
                      <a:pt x="275" y="131"/>
                      <a:pt x="275" y="131"/>
                    </a:cubicBezTo>
                    <a:cubicBezTo>
                      <a:pt x="275" y="131"/>
                      <a:pt x="275" y="131"/>
                      <a:pt x="275" y="131"/>
                    </a:cubicBezTo>
                    <a:cubicBezTo>
                      <a:pt x="275" y="130"/>
                      <a:pt x="275" y="130"/>
                      <a:pt x="275" y="130"/>
                    </a:cubicBezTo>
                    <a:cubicBezTo>
                      <a:pt x="275" y="128"/>
                      <a:pt x="276" y="126"/>
                      <a:pt x="275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8" y="123"/>
                      <a:pt x="276" y="121"/>
                      <a:pt x="275" y="122"/>
                    </a:cubicBezTo>
                    <a:cubicBezTo>
                      <a:pt x="276" y="121"/>
                      <a:pt x="274" y="119"/>
                      <a:pt x="276" y="118"/>
                    </a:cubicBezTo>
                    <a:cubicBezTo>
                      <a:pt x="276" y="117"/>
                      <a:pt x="275" y="117"/>
                      <a:pt x="275" y="116"/>
                    </a:cubicBezTo>
                    <a:cubicBezTo>
                      <a:pt x="275" y="114"/>
                      <a:pt x="275" y="113"/>
                      <a:pt x="275" y="111"/>
                    </a:cubicBezTo>
                    <a:cubicBezTo>
                      <a:pt x="275" y="111"/>
                      <a:pt x="276" y="111"/>
                      <a:pt x="276" y="110"/>
                    </a:cubicBezTo>
                    <a:cubicBezTo>
                      <a:pt x="276" y="110"/>
                      <a:pt x="277" y="107"/>
                      <a:pt x="274" y="108"/>
                    </a:cubicBezTo>
                    <a:cubicBezTo>
                      <a:pt x="276" y="106"/>
                      <a:pt x="273" y="103"/>
                      <a:pt x="275" y="100"/>
                    </a:cubicBezTo>
                    <a:cubicBezTo>
                      <a:pt x="274" y="101"/>
                      <a:pt x="274" y="100"/>
                      <a:pt x="274" y="100"/>
                    </a:cubicBezTo>
                    <a:cubicBezTo>
                      <a:pt x="274" y="98"/>
                      <a:pt x="275" y="95"/>
                      <a:pt x="274" y="94"/>
                    </a:cubicBezTo>
                    <a:cubicBezTo>
                      <a:pt x="274" y="93"/>
                      <a:pt x="275" y="94"/>
                      <a:pt x="275" y="93"/>
                    </a:cubicBezTo>
                    <a:cubicBezTo>
                      <a:pt x="275" y="93"/>
                      <a:pt x="274" y="93"/>
                      <a:pt x="274" y="93"/>
                    </a:cubicBezTo>
                    <a:cubicBezTo>
                      <a:pt x="273" y="89"/>
                      <a:pt x="275" y="86"/>
                      <a:pt x="275" y="83"/>
                    </a:cubicBezTo>
                    <a:cubicBezTo>
                      <a:pt x="274" y="77"/>
                      <a:pt x="274" y="72"/>
                      <a:pt x="274" y="66"/>
                    </a:cubicBezTo>
                    <a:cubicBezTo>
                      <a:pt x="274" y="66"/>
                      <a:pt x="274" y="66"/>
                      <a:pt x="274" y="66"/>
                    </a:cubicBezTo>
                    <a:cubicBezTo>
                      <a:pt x="273" y="65"/>
                      <a:pt x="276" y="62"/>
                      <a:pt x="274" y="61"/>
                    </a:cubicBezTo>
                    <a:cubicBezTo>
                      <a:pt x="274" y="60"/>
                      <a:pt x="274" y="59"/>
                      <a:pt x="275" y="60"/>
                    </a:cubicBezTo>
                    <a:cubicBezTo>
                      <a:pt x="274" y="58"/>
                      <a:pt x="276" y="56"/>
                      <a:pt x="275" y="54"/>
                    </a:cubicBezTo>
                    <a:cubicBezTo>
                      <a:pt x="276" y="52"/>
                      <a:pt x="274" y="50"/>
                      <a:pt x="275" y="48"/>
                    </a:cubicBezTo>
                    <a:cubicBezTo>
                      <a:pt x="275" y="48"/>
                      <a:pt x="275" y="49"/>
                      <a:pt x="276" y="49"/>
                    </a:cubicBezTo>
                    <a:cubicBezTo>
                      <a:pt x="277" y="48"/>
                      <a:pt x="274" y="47"/>
                      <a:pt x="276" y="46"/>
                    </a:cubicBezTo>
                    <a:cubicBezTo>
                      <a:pt x="276" y="46"/>
                      <a:pt x="275" y="46"/>
                      <a:pt x="275" y="46"/>
                    </a:cubicBezTo>
                    <a:cubicBezTo>
                      <a:pt x="275" y="45"/>
                      <a:pt x="275" y="45"/>
                      <a:pt x="275" y="45"/>
                    </a:cubicBezTo>
                    <a:cubicBezTo>
                      <a:pt x="275" y="44"/>
                      <a:pt x="275" y="44"/>
                      <a:pt x="275" y="44"/>
                    </a:cubicBezTo>
                    <a:cubicBezTo>
                      <a:pt x="275" y="44"/>
                      <a:pt x="275" y="44"/>
                      <a:pt x="275" y="44"/>
                    </a:cubicBezTo>
                    <a:cubicBezTo>
                      <a:pt x="275" y="44"/>
                      <a:pt x="275" y="44"/>
                      <a:pt x="275" y="44"/>
                    </a:cubicBezTo>
                    <a:cubicBezTo>
                      <a:pt x="270" y="49"/>
                      <a:pt x="281" y="38"/>
                      <a:pt x="282" y="37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83" y="37"/>
                      <a:pt x="283" y="37"/>
                      <a:pt x="283" y="37"/>
                    </a:cubicBezTo>
                    <a:cubicBezTo>
                      <a:pt x="287" y="37"/>
                      <a:pt x="287" y="37"/>
                      <a:pt x="287" y="37"/>
                    </a:cubicBezTo>
                    <a:cubicBezTo>
                      <a:pt x="294" y="36"/>
                      <a:pt x="294" y="36"/>
                      <a:pt x="294" y="36"/>
                    </a:cubicBezTo>
                    <a:cubicBezTo>
                      <a:pt x="298" y="37"/>
                      <a:pt x="295" y="40"/>
                      <a:pt x="297" y="38"/>
                    </a:cubicBezTo>
                    <a:cubicBezTo>
                      <a:pt x="298" y="38"/>
                      <a:pt x="298" y="37"/>
                      <a:pt x="298" y="37"/>
                    </a:cubicBezTo>
                    <a:cubicBezTo>
                      <a:pt x="299" y="37"/>
                      <a:pt x="299" y="40"/>
                      <a:pt x="300" y="39"/>
                    </a:cubicBezTo>
                    <a:cubicBezTo>
                      <a:pt x="300" y="37"/>
                      <a:pt x="300" y="38"/>
                      <a:pt x="300" y="37"/>
                    </a:cubicBezTo>
                    <a:cubicBezTo>
                      <a:pt x="303" y="38"/>
                      <a:pt x="303" y="39"/>
                      <a:pt x="305" y="38"/>
                    </a:cubicBezTo>
                    <a:cubicBezTo>
                      <a:pt x="305" y="39"/>
                      <a:pt x="305" y="39"/>
                      <a:pt x="305" y="39"/>
                    </a:cubicBezTo>
                    <a:cubicBezTo>
                      <a:pt x="307" y="37"/>
                      <a:pt x="309" y="38"/>
                      <a:pt x="311" y="36"/>
                    </a:cubicBezTo>
                    <a:cubicBezTo>
                      <a:pt x="322" y="35"/>
                      <a:pt x="332" y="34"/>
                      <a:pt x="343" y="34"/>
                    </a:cubicBezTo>
                    <a:cubicBezTo>
                      <a:pt x="348" y="34"/>
                      <a:pt x="353" y="34"/>
                      <a:pt x="359" y="34"/>
                    </a:cubicBezTo>
                    <a:cubicBezTo>
                      <a:pt x="367" y="34"/>
                      <a:pt x="367" y="34"/>
                      <a:pt x="367" y="34"/>
                    </a:cubicBezTo>
                    <a:cubicBezTo>
                      <a:pt x="369" y="34"/>
                      <a:pt x="369" y="34"/>
                      <a:pt x="369" y="34"/>
                    </a:cubicBezTo>
                    <a:cubicBezTo>
                      <a:pt x="369" y="34"/>
                      <a:pt x="369" y="34"/>
                      <a:pt x="369" y="34"/>
                    </a:cubicBezTo>
                    <a:cubicBezTo>
                      <a:pt x="369" y="34"/>
                      <a:pt x="369" y="34"/>
                      <a:pt x="369" y="34"/>
                    </a:cubicBezTo>
                    <a:cubicBezTo>
                      <a:pt x="360" y="25"/>
                      <a:pt x="381" y="46"/>
                      <a:pt x="379" y="44"/>
                    </a:cubicBezTo>
                    <a:cubicBezTo>
                      <a:pt x="379" y="44"/>
                      <a:pt x="379" y="44"/>
                      <a:pt x="379" y="44"/>
                    </a:cubicBezTo>
                    <a:cubicBezTo>
                      <a:pt x="379" y="44"/>
                      <a:pt x="379" y="44"/>
                      <a:pt x="379" y="44"/>
                    </a:cubicBezTo>
                    <a:cubicBezTo>
                      <a:pt x="379" y="44"/>
                      <a:pt x="379" y="44"/>
                      <a:pt x="379" y="44"/>
                    </a:cubicBezTo>
                    <a:cubicBezTo>
                      <a:pt x="379" y="44"/>
                      <a:pt x="379" y="44"/>
                      <a:pt x="379" y="44"/>
                    </a:cubicBezTo>
                    <a:cubicBezTo>
                      <a:pt x="379" y="44"/>
                      <a:pt x="379" y="44"/>
                      <a:pt x="379" y="44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79" y="49"/>
                      <a:pt x="379" y="49"/>
                      <a:pt x="379" y="49"/>
                    </a:cubicBezTo>
                    <a:cubicBezTo>
                      <a:pt x="377" y="52"/>
                      <a:pt x="377" y="52"/>
                      <a:pt x="378" y="55"/>
                    </a:cubicBezTo>
                    <a:cubicBezTo>
                      <a:pt x="377" y="55"/>
                      <a:pt x="377" y="55"/>
                      <a:pt x="377" y="55"/>
                    </a:cubicBezTo>
                    <a:cubicBezTo>
                      <a:pt x="379" y="55"/>
                      <a:pt x="377" y="57"/>
                      <a:pt x="379" y="57"/>
                    </a:cubicBezTo>
                    <a:cubicBezTo>
                      <a:pt x="378" y="61"/>
                      <a:pt x="379" y="65"/>
                      <a:pt x="379" y="69"/>
                    </a:cubicBezTo>
                    <a:cubicBezTo>
                      <a:pt x="379" y="68"/>
                      <a:pt x="377" y="68"/>
                      <a:pt x="377" y="68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8" y="70"/>
                      <a:pt x="379" y="70"/>
                      <a:pt x="379" y="70"/>
                    </a:cubicBezTo>
                    <a:cubicBezTo>
                      <a:pt x="381" y="80"/>
                      <a:pt x="378" y="90"/>
                      <a:pt x="378" y="100"/>
                    </a:cubicBezTo>
                    <a:close/>
                    <a:moveTo>
                      <a:pt x="287" y="125"/>
                    </a:moveTo>
                    <a:cubicBezTo>
                      <a:pt x="287" y="125"/>
                      <a:pt x="288" y="125"/>
                      <a:pt x="288" y="125"/>
                    </a:cubicBezTo>
                    <a:cubicBezTo>
                      <a:pt x="288" y="125"/>
                      <a:pt x="288" y="124"/>
                      <a:pt x="289" y="124"/>
                    </a:cubicBezTo>
                    <a:cubicBezTo>
                      <a:pt x="289" y="123"/>
                      <a:pt x="288" y="124"/>
                      <a:pt x="288" y="124"/>
                    </a:cubicBezTo>
                    <a:cubicBezTo>
                      <a:pt x="288" y="124"/>
                      <a:pt x="288" y="125"/>
                      <a:pt x="287" y="125"/>
                    </a:cubicBezTo>
                    <a:close/>
                    <a:moveTo>
                      <a:pt x="288" y="47"/>
                    </a:moveTo>
                    <a:cubicBezTo>
                      <a:pt x="288" y="47"/>
                      <a:pt x="288" y="47"/>
                      <a:pt x="288" y="47"/>
                    </a:cubicBezTo>
                    <a:cubicBezTo>
                      <a:pt x="288" y="47"/>
                      <a:pt x="288" y="47"/>
                      <a:pt x="288" y="48"/>
                    </a:cubicBezTo>
                    <a:lnTo>
                      <a:pt x="288" y="47"/>
                    </a:lnTo>
                    <a:close/>
                    <a:moveTo>
                      <a:pt x="276" y="404"/>
                    </a:moveTo>
                    <a:cubicBezTo>
                      <a:pt x="274" y="406"/>
                      <a:pt x="275" y="405"/>
                      <a:pt x="276" y="404"/>
                    </a:cubicBezTo>
                    <a:close/>
                    <a:moveTo>
                      <a:pt x="280" y="400"/>
                    </a:moveTo>
                    <a:cubicBezTo>
                      <a:pt x="277" y="403"/>
                      <a:pt x="276" y="404"/>
                      <a:pt x="275" y="405"/>
                    </a:cubicBezTo>
                    <a:cubicBezTo>
                      <a:pt x="276" y="404"/>
                      <a:pt x="276" y="404"/>
                      <a:pt x="276" y="404"/>
                    </a:cubicBezTo>
                    <a:cubicBezTo>
                      <a:pt x="277" y="404"/>
                      <a:pt x="278" y="402"/>
                      <a:pt x="280" y="400"/>
                    </a:cubicBezTo>
                    <a:close/>
                    <a:moveTo>
                      <a:pt x="377" y="482"/>
                    </a:moveTo>
                    <a:cubicBezTo>
                      <a:pt x="377" y="482"/>
                      <a:pt x="377" y="482"/>
                      <a:pt x="377" y="482"/>
                    </a:cubicBezTo>
                    <a:cubicBezTo>
                      <a:pt x="377" y="482"/>
                      <a:pt x="377" y="482"/>
                      <a:pt x="377" y="482"/>
                    </a:cubicBezTo>
                    <a:close/>
                    <a:moveTo>
                      <a:pt x="294" y="49"/>
                    </a:moveTo>
                    <a:cubicBezTo>
                      <a:pt x="294" y="49"/>
                      <a:pt x="294" y="49"/>
                      <a:pt x="295" y="49"/>
                    </a:cubicBezTo>
                    <a:cubicBezTo>
                      <a:pt x="295" y="49"/>
                      <a:pt x="295" y="49"/>
                      <a:pt x="295" y="49"/>
                    </a:cubicBezTo>
                    <a:cubicBezTo>
                      <a:pt x="294" y="49"/>
                      <a:pt x="294" y="49"/>
                      <a:pt x="294" y="49"/>
                    </a:cubicBezTo>
                    <a:close/>
                    <a:moveTo>
                      <a:pt x="275" y="405"/>
                    </a:move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4" y="406"/>
                      <a:pt x="275" y="405"/>
                      <a:pt x="275" y="405"/>
                    </a:cubicBezTo>
                    <a:close/>
                    <a:moveTo>
                      <a:pt x="275" y="164"/>
                    </a:moveTo>
                    <a:cubicBezTo>
                      <a:pt x="275" y="164"/>
                      <a:pt x="275" y="164"/>
                      <a:pt x="275" y="164"/>
                    </a:cubicBezTo>
                    <a:cubicBezTo>
                      <a:pt x="276" y="163"/>
                      <a:pt x="276" y="164"/>
                      <a:pt x="275" y="164"/>
                    </a:cubicBezTo>
                    <a:close/>
                    <a:moveTo>
                      <a:pt x="357" y="367"/>
                    </a:moveTo>
                    <a:cubicBezTo>
                      <a:pt x="357" y="367"/>
                      <a:pt x="357" y="367"/>
                      <a:pt x="357" y="367"/>
                    </a:cubicBezTo>
                    <a:cubicBezTo>
                      <a:pt x="357" y="367"/>
                      <a:pt x="357" y="367"/>
                      <a:pt x="357" y="367"/>
                    </a:cubicBezTo>
                    <a:cubicBezTo>
                      <a:pt x="357" y="367"/>
                      <a:pt x="357" y="367"/>
                      <a:pt x="357" y="367"/>
                    </a:cubicBezTo>
                    <a:close/>
                    <a:moveTo>
                      <a:pt x="275" y="405"/>
                    </a:move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6" y="404"/>
                      <a:pt x="276" y="404"/>
                      <a:pt x="275" y="405"/>
                    </a:cubicBezTo>
                    <a:close/>
                    <a:moveTo>
                      <a:pt x="312" y="370"/>
                    </a:moveTo>
                    <a:cubicBezTo>
                      <a:pt x="312" y="371"/>
                      <a:pt x="312" y="371"/>
                      <a:pt x="312" y="371"/>
                    </a:cubicBezTo>
                    <a:cubicBezTo>
                      <a:pt x="312" y="370"/>
                      <a:pt x="312" y="370"/>
                      <a:pt x="312" y="370"/>
                    </a:cubicBezTo>
                    <a:close/>
                    <a:moveTo>
                      <a:pt x="320" y="293"/>
                    </a:moveTo>
                    <a:cubicBezTo>
                      <a:pt x="320" y="294"/>
                      <a:pt x="320" y="294"/>
                      <a:pt x="320" y="294"/>
                    </a:cubicBezTo>
                    <a:cubicBezTo>
                      <a:pt x="321" y="294"/>
                      <a:pt x="321" y="294"/>
                      <a:pt x="320" y="293"/>
                    </a:cubicBezTo>
                    <a:close/>
                    <a:moveTo>
                      <a:pt x="314" y="290"/>
                    </a:moveTo>
                    <a:cubicBezTo>
                      <a:pt x="312" y="292"/>
                      <a:pt x="312" y="292"/>
                      <a:pt x="312" y="292"/>
                    </a:cubicBezTo>
                    <a:cubicBezTo>
                      <a:pt x="313" y="292"/>
                      <a:pt x="314" y="291"/>
                      <a:pt x="314" y="290"/>
                    </a:cubicBezTo>
                    <a:close/>
                    <a:moveTo>
                      <a:pt x="285" y="282"/>
                    </a:moveTo>
                    <a:cubicBezTo>
                      <a:pt x="284" y="283"/>
                      <a:pt x="285" y="283"/>
                      <a:pt x="285" y="284"/>
                    </a:cubicBezTo>
                    <a:cubicBezTo>
                      <a:pt x="286" y="283"/>
                      <a:pt x="285" y="283"/>
                      <a:pt x="285" y="282"/>
                    </a:cubicBezTo>
                    <a:close/>
                    <a:moveTo>
                      <a:pt x="311" y="292"/>
                    </a:moveTo>
                    <a:cubicBezTo>
                      <a:pt x="311" y="292"/>
                      <a:pt x="310" y="293"/>
                      <a:pt x="311" y="293"/>
                    </a:cubicBezTo>
                    <a:cubicBezTo>
                      <a:pt x="311" y="292"/>
                      <a:pt x="310" y="291"/>
                      <a:pt x="310" y="290"/>
                    </a:cubicBezTo>
                    <a:cubicBezTo>
                      <a:pt x="310" y="290"/>
                      <a:pt x="310" y="290"/>
                      <a:pt x="310" y="290"/>
                    </a:cubicBezTo>
                    <a:cubicBezTo>
                      <a:pt x="310" y="291"/>
                      <a:pt x="310" y="291"/>
                      <a:pt x="309" y="291"/>
                    </a:cubicBezTo>
                    <a:cubicBezTo>
                      <a:pt x="310" y="291"/>
                      <a:pt x="310" y="292"/>
                      <a:pt x="311" y="292"/>
                    </a:cubicBezTo>
                    <a:close/>
                    <a:moveTo>
                      <a:pt x="283" y="282"/>
                    </a:moveTo>
                    <a:cubicBezTo>
                      <a:pt x="283" y="282"/>
                      <a:pt x="282" y="282"/>
                      <a:pt x="282" y="283"/>
                    </a:cubicBezTo>
                    <a:cubicBezTo>
                      <a:pt x="284" y="283"/>
                      <a:pt x="282" y="282"/>
                      <a:pt x="283" y="282"/>
                    </a:cubicBezTo>
                    <a:close/>
                    <a:moveTo>
                      <a:pt x="376" y="333"/>
                    </a:moveTo>
                    <a:cubicBezTo>
                      <a:pt x="378" y="338"/>
                      <a:pt x="377" y="344"/>
                      <a:pt x="377" y="349"/>
                    </a:cubicBezTo>
                    <a:cubicBezTo>
                      <a:pt x="377" y="349"/>
                      <a:pt x="377" y="349"/>
                      <a:pt x="377" y="349"/>
                    </a:cubicBezTo>
                    <a:cubicBezTo>
                      <a:pt x="379" y="351"/>
                      <a:pt x="375" y="353"/>
                      <a:pt x="378" y="355"/>
                    </a:cubicBezTo>
                    <a:cubicBezTo>
                      <a:pt x="377" y="355"/>
                      <a:pt x="377" y="356"/>
                      <a:pt x="377" y="356"/>
                    </a:cubicBezTo>
                    <a:cubicBezTo>
                      <a:pt x="378" y="357"/>
                      <a:pt x="376" y="359"/>
                      <a:pt x="377" y="361"/>
                    </a:cubicBezTo>
                    <a:cubicBezTo>
                      <a:pt x="376" y="363"/>
                      <a:pt x="377" y="365"/>
                      <a:pt x="376" y="367"/>
                    </a:cubicBezTo>
                    <a:cubicBezTo>
                      <a:pt x="376" y="367"/>
                      <a:pt x="376" y="367"/>
                      <a:pt x="375" y="367"/>
                    </a:cubicBezTo>
                    <a:cubicBezTo>
                      <a:pt x="374" y="368"/>
                      <a:pt x="377" y="369"/>
                      <a:pt x="375" y="369"/>
                    </a:cubicBezTo>
                    <a:cubicBezTo>
                      <a:pt x="375" y="370"/>
                      <a:pt x="376" y="369"/>
                      <a:pt x="376" y="369"/>
                    </a:cubicBezTo>
                    <a:cubicBezTo>
                      <a:pt x="376" y="371"/>
                      <a:pt x="376" y="371"/>
                      <a:pt x="376" y="371"/>
                    </a:cubicBezTo>
                    <a:cubicBezTo>
                      <a:pt x="376" y="371"/>
                      <a:pt x="376" y="371"/>
                      <a:pt x="376" y="371"/>
                    </a:cubicBezTo>
                    <a:cubicBezTo>
                      <a:pt x="376" y="372"/>
                      <a:pt x="376" y="372"/>
                      <a:pt x="376" y="372"/>
                    </a:cubicBezTo>
                    <a:cubicBezTo>
                      <a:pt x="376" y="372"/>
                      <a:pt x="376" y="372"/>
                      <a:pt x="376" y="372"/>
                    </a:cubicBezTo>
                    <a:cubicBezTo>
                      <a:pt x="382" y="366"/>
                      <a:pt x="368" y="380"/>
                      <a:pt x="369" y="378"/>
                    </a:cubicBezTo>
                    <a:cubicBezTo>
                      <a:pt x="369" y="378"/>
                      <a:pt x="369" y="378"/>
                      <a:pt x="369" y="378"/>
                    </a:cubicBezTo>
                    <a:cubicBezTo>
                      <a:pt x="369" y="378"/>
                      <a:pt x="369" y="378"/>
                      <a:pt x="369" y="378"/>
                    </a:cubicBezTo>
                    <a:cubicBezTo>
                      <a:pt x="369" y="378"/>
                      <a:pt x="369" y="378"/>
                      <a:pt x="369" y="378"/>
                    </a:cubicBezTo>
                    <a:cubicBezTo>
                      <a:pt x="369" y="378"/>
                      <a:pt x="369" y="378"/>
                      <a:pt x="369" y="378"/>
                    </a:cubicBezTo>
                    <a:cubicBezTo>
                      <a:pt x="369" y="378"/>
                      <a:pt x="369" y="378"/>
                      <a:pt x="369" y="378"/>
                    </a:cubicBezTo>
                    <a:cubicBezTo>
                      <a:pt x="368" y="378"/>
                      <a:pt x="368" y="378"/>
                      <a:pt x="368" y="378"/>
                    </a:cubicBezTo>
                    <a:cubicBezTo>
                      <a:pt x="364" y="379"/>
                      <a:pt x="364" y="379"/>
                      <a:pt x="364" y="379"/>
                    </a:cubicBezTo>
                    <a:cubicBezTo>
                      <a:pt x="357" y="380"/>
                      <a:pt x="357" y="380"/>
                      <a:pt x="357" y="380"/>
                    </a:cubicBezTo>
                    <a:cubicBezTo>
                      <a:pt x="354" y="378"/>
                      <a:pt x="357" y="376"/>
                      <a:pt x="354" y="378"/>
                    </a:cubicBezTo>
                    <a:cubicBezTo>
                      <a:pt x="354" y="377"/>
                      <a:pt x="354" y="378"/>
                      <a:pt x="354" y="378"/>
                    </a:cubicBezTo>
                    <a:cubicBezTo>
                      <a:pt x="353" y="379"/>
                      <a:pt x="352" y="375"/>
                      <a:pt x="351" y="377"/>
                    </a:cubicBezTo>
                    <a:cubicBezTo>
                      <a:pt x="352" y="378"/>
                      <a:pt x="351" y="377"/>
                      <a:pt x="351" y="378"/>
                    </a:cubicBezTo>
                    <a:cubicBezTo>
                      <a:pt x="349" y="377"/>
                      <a:pt x="348" y="376"/>
                      <a:pt x="347" y="377"/>
                    </a:cubicBezTo>
                    <a:cubicBezTo>
                      <a:pt x="347" y="376"/>
                      <a:pt x="347" y="376"/>
                      <a:pt x="347" y="376"/>
                    </a:cubicBezTo>
                    <a:cubicBezTo>
                      <a:pt x="345" y="378"/>
                      <a:pt x="342" y="377"/>
                      <a:pt x="341" y="380"/>
                    </a:cubicBezTo>
                    <a:cubicBezTo>
                      <a:pt x="330" y="380"/>
                      <a:pt x="319" y="382"/>
                      <a:pt x="309" y="382"/>
                    </a:cubicBezTo>
                    <a:cubicBezTo>
                      <a:pt x="303" y="382"/>
                      <a:pt x="298" y="382"/>
                      <a:pt x="293" y="382"/>
                    </a:cubicBezTo>
                    <a:cubicBezTo>
                      <a:pt x="285" y="382"/>
                      <a:pt x="285" y="382"/>
                      <a:pt x="285" y="382"/>
                    </a:cubicBezTo>
                    <a:cubicBezTo>
                      <a:pt x="283" y="382"/>
                      <a:pt x="283" y="382"/>
                      <a:pt x="283" y="382"/>
                    </a:cubicBezTo>
                    <a:cubicBezTo>
                      <a:pt x="282" y="382"/>
                      <a:pt x="282" y="382"/>
                      <a:pt x="282" y="382"/>
                    </a:cubicBezTo>
                    <a:cubicBezTo>
                      <a:pt x="282" y="382"/>
                      <a:pt x="282" y="382"/>
                      <a:pt x="282" y="382"/>
                    </a:cubicBezTo>
                    <a:cubicBezTo>
                      <a:pt x="282" y="382"/>
                      <a:pt x="282" y="382"/>
                      <a:pt x="282" y="382"/>
                    </a:cubicBezTo>
                    <a:cubicBezTo>
                      <a:pt x="278" y="377"/>
                      <a:pt x="292" y="392"/>
                      <a:pt x="272" y="372"/>
                    </a:cubicBezTo>
                    <a:cubicBezTo>
                      <a:pt x="272" y="372"/>
                      <a:pt x="272" y="372"/>
                      <a:pt x="272" y="372"/>
                    </a:cubicBezTo>
                    <a:cubicBezTo>
                      <a:pt x="272" y="372"/>
                      <a:pt x="272" y="372"/>
                      <a:pt x="272" y="372"/>
                    </a:cubicBezTo>
                    <a:cubicBezTo>
                      <a:pt x="272" y="372"/>
                      <a:pt x="272" y="372"/>
                      <a:pt x="272" y="372"/>
                    </a:cubicBezTo>
                    <a:cubicBezTo>
                      <a:pt x="272" y="371"/>
                      <a:pt x="272" y="371"/>
                      <a:pt x="272" y="371"/>
                    </a:cubicBezTo>
                    <a:cubicBezTo>
                      <a:pt x="272" y="370"/>
                      <a:pt x="272" y="370"/>
                      <a:pt x="272" y="370"/>
                    </a:cubicBezTo>
                    <a:cubicBezTo>
                      <a:pt x="273" y="366"/>
                      <a:pt x="273" y="366"/>
                      <a:pt x="273" y="366"/>
                    </a:cubicBezTo>
                    <a:cubicBezTo>
                      <a:pt x="275" y="364"/>
                      <a:pt x="275" y="364"/>
                      <a:pt x="274" y="361"/>
                    </a:cubicBezTo>
                    <a:cubicBezTo>
                      <a:pt x="274" y="361"/>
                      <a:pt x="274" y="361"/>
                      <a:pt x="274" y="361"/>
                    </a:cubicBezTo>
                    <a:cubicBezTo>
                      <a:pt x="273" y="361"/>
                      <a:pt x="274" y="359"/>
                      <a:pt x="273" y="359"/>
                    </a:cubicBezTo>
                    <a:cubicBezTo>
                      <a:pt x="273" y="355"/>
                      <a:pt x="273" y="351"/>
                      <a:pt x="273" y="347"/>
                    </a:cubicBezTo>
                    <a:cubicBezTo>
                      <a:pt x="273" y="348"/>
                      <a:pt x="274" y="348"/>
                      <a:pt x="274" y="347"/>
                    </a:cubicBezTo>
                    <a:cubicBezTo>
                      <a:pt x="273" y="347"/>
                      <a:pt x="273" y="347"/>
                      <a:pt x="273" y="347"/>
                    </a:cubicBezTo>
                    <a:cubicBezTo>
                      <a:pt x="273" y="346"/>
                      <a:pt x="273" y="346"/>
                      <a:pt x="273" y="346"/>
                    </a:cubicBezTo>
                    <a:cubicBezTo>
                      <a:pt x="273" y="346"/>
                      <a:pt x="272" y="345"/>
                      <a:pt x="272" y="346"/>
                    </a:cubicBezTo>
                    <a:cubicBezTo>
                      <a:pt x="271" y="336"/>
                      <a:pt x="274" y="325"/>
                      <a:pt x="273" y="315"/>
                    </a:cubicBezTo>
                    <a:cubicBezTo>
                      <a:pt x="274" y="313"/>
                      <a:pt x="273" y="310"/>
                      <a:pt x="273" y="307"/>
                    </a:cubicBezTo>
                    <a:cubicBezTo>
                      <a:pt x="275" y="299"/>
                      <a:pt x="277" y="292"/>
                      <a:pt x="275" y="285"/>
                    </a:cubicBezTo>
                    <a:cubicBezTo>
                      <a:pt x="275" y="285"/>
                      <a:pt x="279" y="286"/>
                      <a:pt x="280" y="289"/>
                    </a:cubicBezTo>
                    <a:cubicBezTo>
                      <a:pt x="284" y="293"/>
                      <a:pt x="280" y="298"/>
                      <a:pt x="283" y="303"/>
                    </a:cubicBezTo>
                    <a:cubicBezTo>
                      <a:pt x="283" y="303"/>
                      <a:pt x="281" y="303"/>
                      <a:pt x="281" y="304"/>
                    </a:cubicBezTo>
                    <a:cubicBezTo>
                      <a:pt x="284" y="308"/>
                      <a:pt x="282" y="315"/>
                      <a:pt x="280" y="321"/>
                    </a:cubicBezTo>
                    <a:cubicBezTo>
                      <a:pt x="280" y="320"/>
                      <a:pt x="280" y="320"/>
                      <a:pt x="280" y="320"/>
                    </a:cubicBezTo>
                    <a:cubicBezTo>
                      <a:pt x="279" y="321"/>
                      <a:pt x="281" y="322"/>
                      <a:pt x="281" y="324"/>
                    </a:cubicBezTo>
                    <a:cubicBezTo>
                      <a:pt x="280" y="324"/>
                      <a:pt x="280" y="323"/>
                      <a:pt x="280" y="323"/>
                    </a:cubicBezTo>
                    <a:cubicBezTo>
                      <a:pt x="281" y="324"/>
                      <a:pt x="280" y="325"/>
                      <a:pt x="281" y="326"/>
                    </a:cubicBezTo>
                    <a:cubicBezTo>
                      <a:pt x="281" y="326"/>
                      <a:pt x="280" y="326"/>
                      <a:pt x="279" y="327"/>
                    </a:cubicBezTo>
                    <a:cubicBezTo>
                      <a:pt x="280" y="327"/>
                      <a:pt x="280" y="327"/>
                      <a:pt x="280" y="327"/>
                    </a:cubicBezTo>
                    <a:cubicBezTo>
                      <a:pt x="284" y="329"/>
                      <a:pt x="280" y="332"/>
                      <a:pt x="282" y="334"/>
                    </a:cubicBezTo>
                    <a:cubicBezTo>
                      <a:pt x="282" y="334"/>
                      <a:pt x="281" y="334"/>
                      <a:pt x="281" y="334"/>
                    </a:cubicBezTo>
                    <a:cubicBezTo>
                      <a:pt x="283" y="337"/>
                      <a:pt x="283" y="342"/>
                      <a:pt x="283" y="346"/>
                    </a:cubicBezTo>
                    <a:cubicBezTo>
                      <a:pt x="283" y="346"/>
                      <a:pt x="282" y="346"/>
                      <a:pt x="281" y="346"/>
                    </a:cubicBezTo>
                    <a:cubicBezTo>
                      <a:pt x="283" y="346"/>
                      <a:pt x="283" y="348"/>
                      <a:pt x="283" y="349"/>
                    </a:cubicBezTo>
                    <a:cubicBezTo>
                      <a:pt x="282" y="349"/>
                      <a:pt x="285" y="351"/>
                      <a:pt x="284" y="352"/>
                    </a:cubicBezTo>
                    <a:cubicBezTo>
                      <a:pt x="284" y="352"/>
                      <a:pt x="284" y="352"/>
                      <a:pt x="284" y="352"/>
                    </a:cubicBezTo>
                    <a:cubicBezTo>
                      <a:pt x="285" y="353"/>
                      <a:pt x="283" y="353"/>
                      <a:pt x="285" y="354"/>
                    </a:cubicBezTo>
                    <a:cubicBezTo>
                      <a:pt x="283" y="355"/>
                      <a:pt x="283" y="355"/>
                      <a:pt x="283" y="355"/>
                    </a:cubicBezTo>
                    <a:cubicBezTo>
                      <a:pt x="285" y="355"/>
                      <a:pt x="282" y="356"/>
                      <a:pt x="283" y="357"/>
                    </a:cubicBezTo>
                    <a:cubicBezTo>
                      <a:pt x="284" y="357"/>
                      <a:pt x="284" y="357"/>
                      <a:pt x="284" y="357"/>
                    </a:cubicBezTo>
                    <a:cubicBezTo>
                      <a:pt x="284" y="358"/>
                      <a:pt x="283" y="358"/>
                      <a:pt x="284" y="359"/>
                    </a:cubicBezTo>
                    <a:cubicBezTo>
                      <a:pt x="283" y="359"/>
                      <a:pt x="283" y="359"/>
                      <a:pt x="283" y="359"/>
                    </a:cubicBezTo>
                    <a:cubicBezTo>
                      <a:pt x="284" y="361"/>
                      <a:pt x="283" y="362"/>
                      <a:pt x="284" y="361"/>
                    </a:cubicBezTo>
                    <a:cubicBezTo>
                      <a:pt x="283" y="362"/>
                      <a:pt x="284" y="360"/>
                      <a:pt x="282" y="361"/>
                    </a:cubicBezTo>
                    <a:cubicBezTo>
                      <a:pt x="285" y="367"/>
                      <a:pt x="280" y="373"/>
                      <a:pt x="288" y="370"/>
                    </a:cubicBezTo>
                    <a:cubicBezTo>
                      <a:pt x="288" y="371"/>
                      <a:pt x="289" y="371"/>
                      <a:pt x="289" y="372"/>
                    </a:cubicBezTo>
                    <a:cubicBezTo>
                      <a:pt x="289" y="372"/>
                      <a:pt x="291" y="372"/>
                      <a:pt x="291" y="371"/>
                    </a:cubicBezTo>
                    <a:cubicBezTo>
                      <a:pt x="291" y="371"/>
                      <a:pt x="292" y="372"/>
                      <a:pt x="292" y="372"/>
                    </a:cubicBezTo>
                    <a:cubicBezTo>
                      <a:pt x="293" y="372"/>
                      <a:pt x="293" y="370"/>
                      <a:pt x="294" y="371"/>
                    </a:cubicBezTo>
                    <a:cubicBezTo>
                      <a:pt x="294" y="371"/>
                      <a:pt x="294" y="372"/>
                      <a:pt x="294" y="372"/>
                    </a:cubicBezTo>
                    <a:cubicBezTo>
                      <a:pt x="295" y="371"/>
                      <a:pt x="296" y="371"/>
                      <a:pt x="297" y="371"/>
                    </a:cubicBezTo>
                    <a:cubicBezTo>
                      <a:pt x="297" y="371"/>
                      <a:pt x="297" y="371"/>
                      <a:pt x="297" y="372"/>
                    </a:cubicBezTo>
                    <a:cubicBezTo>
                      <a:pt x="298" y="370"/>
                      <a:pt x="299" y="372"/>
                      <a:pt x="300" y="371"/>
                    </a:cubicBezTo>
                    <a:cubicBezTo>
                      <a:pt x="300" y="372"/>
                      <a:pt x="300" y="372"/>
                      <a:pt x="300" y="372"/>
                    </a:cubicBezTo>
                    <a:cubicBezTo>
                      <a:pt x="301" y="373"/>
                      <a:pt x="300" y="370"/>
                      <a:pt x="302" y="371"/>
                    </a:cubicBezTo>
                    <a:cubicBezTo>
                      <a:pt x="301" y="371"/>
                      <a:pt x="301" y="371"/>
                      <a:pt x="301" y="372"/>
                    </a:cubicBezTo>
                    <a:cubicBezTo>
                      <a:pt x="303" y="370"/>
                      <a:pt x="305" y="371"/>
                      <a:pt x="306" y="370"/>
                    </a:cubicBezTo>
                    <a:cubicBezTo>
                      <a:pt x="306" y="370"/>
                      <a:pt x="306" y="370"/>
                      <a:pt x="306" y="370"/>
                    </a:cubicBezTo>
                    <a:cubicBezTo>
                      <a:pt x="308" y="370"/>
                      <a:pt x="309" y="371"/>
                      <a:pt x="311" y="370"/>
                    </a:cubicBezTo>
                    <a:cubicBezTo>
                      <a:pt x="311" y="370"/>
                      <a:pt x="311" y="372"/>
                      <a:pt x="312" y="372"/>
                    </a:cubicBezTo>
                    <a:cubicBezTo>
                      <a:pt x="312" y="370"/>
                      <a:pt x="315" y="371"/>
                      <a:pt x="314" y="369"/>
                    </a:cubicBezTo>
                    <a:cubicBezTo>
                      <a:pt x="315" y="369"/>
                      <a:pt x="317" y="370"/>
                      <a:pt x="318" y="370"/>
                    </a:cubicBezTo>
                    <a:cubicBezTo>
                      <a:pt x="318" y="370"/>
                      <a:pt x="319" y="372"/>
                      <a:pt x="318" y="372"/>
                    </a:cubicBezTo>
                    <a:cubicBezTo>
                      <a:pt x="319" y="373"/>
                      <a:pt x="319" y="373"/>
                      <a:pt x="319" y="373"/>
                    </a:cubicBezTo>
                    <a:cubicBezTo>
                      <a:pt x="319" y="374"/>
                      <a:pt x="318" y="373"/>
                      <a:pt x="318" y="374"/>
                    </a:cubicBezTo>
                    <a:cubicBezTo>
                      <a:pt x="319" y="374"/>
                      <a:pt x="320" y="373"/>
                      <a:pt x="321" y="373"/>
                    </a:cubicBezTo>
                    <a:cubicBezTo>
                      <a:pt x="322" y="372"/>
                      <a:pt x="323" y="370"/>
                      <a:pt x="324" y="370"/>
                    </a:cubicBezTo>
                    <a:cubicBezTo>
                      <a:pt x="324" y="370"/>
                      <a:pt x="325" y="372"/>
                      <a:pt x="324" y="372"/>
                    </a:cubicBezTo>
                    <a:cubicBezTo>
                      <a:pt x="327" y="369"/>
                      <a:pt x="327" y="369"/>
                      <a:pt x="327" y="369"/>
                    </a:cubicBezTo>
                    <a:cubicBezTo>
                      <a:pt x="327" y="369"/>
                      <a:pt x="327" y="370"/>
                      <a:pt x="328" y="370"/>
                    </a:cubicBezTo>
                    <a:cubicBezTo>
                      <a:pt x="328" y="369"/>
                      <a:pt x="328" y="369"/>
                      <a:pt x="328" y="368"/>
                    </a:cubicBezTo>
                    <a:cubicBezTo>
                      <a:pt x="328" y="369"/>
                      <a:pt x="330" y="368"/>
                      <a:pt x="331" y="370"/>
                    </a:cubicBezTo>
                    <a:cubicBezTo>
                      <a:pt x="331" y="370"/>
                      <a:pt x="330" y="370"/>
                      <a:pt x="330" y="371"/>
                    </a:cubicBezTo>
                    <a:cubicBezTo>
                      <a:pt x="331" y="371"/>
                      <a:pt x="331" y="370"/>
                      <a:pt x="333" y="370"/>
                    </a:cubicBezTo>
                    <a:cubicBezTo>
                      <a:pt x="333" y="370"/>
                      <a:pt x="333" y="370"/>
                      <a:pt x="333" y="370"/>
                    </a:cubicBezTo>
                    <a:cubicBezTo>
                      <a:pt x="333" y="371"/>
                      <a:pt x="335" y="370"/>
                      <a:pt x="334" y="369"/>
                    </a:cubicBezTo>
                    <a:cubicBezTo>
                      <a:pt x="333" y="369"/>
                      <a:pt x="334" y="370"/>
                      <a:pt x="333" y="369"/>
                    </a:cubicBezTo>
                    <a:cubicBezTo>
                      <a:pt x="334" y="368"/>
                      <a:pt x="335" y="368"/>
                      <a:pt x="336" y="368"/>
                    </a:cubicBezTo>
                    <a:cubicBezTo>
                      <a:pt x="336" y="368"/>
                      <a:pt x="336" y="369"/>
                      <a:pt x="336" y="369"/>
                    </a:cubicBezTo>
                    <a:cubicBezTo>
                      <a:pt x="337" y="368"/>
                      <a:pt x="338" y="367"/>
                      <a:pt x="340" y="367"/>
                    </a:cubicBezTo>
                    <a:cubicBezTo>
                      <a:pt x="340" y="367"/>
                      <a:pt x="339" y="368"/>
                      <a:pt x="339" y="368"/>
                    </a:cubicBezTo>
                    <a:cubicBezTo>
                      <a:pt x="341" y="369"/>
                      <a:pt x="343" y="366"/>
                      <a:pt x="345" y="368"/>
                    </a:cubicBezTo>
                    <a:cubicBezTo>
                      <a:pt x="345" y="368"/>
                      <a:pt x="345" y="367"/>
                      <a:pt x="345" y="367"/>
                    </a:cubicBezTo>
                    <a:cubicBezTo>
                      <a:pt x="346" y="367"/>
                      <a:pt x="346" y="368"/>
                      <a:pt x="346" y="368"/>
                    </a:cubicBezTo>
                    <a:cubicBezTo>
                      <a:pt x="346" y="368"/>
                      <a:pt x="347" y="367"/>
                      <a:pt x="348" y="367"/>
                    </a:cubicBezTo>
                    <a:cubicBezTo>
                      <a:pt x="348" y="367"/>
                      <a:pt x="348" y="367"/>
                      <a:pt x="348" y="367"/>
                    </a:cubicBezTo>
                    <a:cubicBezTo>
                      <a:pt x="349" y="367"/>
                      <a:pt x="352" y="366"/>
                      <a:pt x="354" y="367"/>
                    </a:cubicBezTo>
                    <a:cubicBezTo>
                      <a:pt x="354" y="367"/>
                      <a:pt x="355" y="365"/>
                      <a:pt x="356" y="365"/>
                    </a:cubicBezTo>
                    <a:cubicBezTo>
                      <a:pt x="355" y="366"/>
                      <a:pt x="355" y="366"/>
                      <a:pt x="355" y="366"/>
                    </a:cubicBezTo>
                    <a:cubicBezTo>
                      <a:pt x="356" y="367"/>
                      <a:pt x="356" y="367"/>
                      <a:pt x="356" y="367"/>
                    </a:cubicBezTo>
                    <a:cubicBezTo>
                      <a:pt x="356" y="367"/>
                      <a:pt x="356" y="367"/>
                      <a:pt x="356" y="367"/>
                    </a:cubicBezTo>
                    <a:cubicBezTo>
                      <a:pt x="356" y="367"/>
                      <a:pt x="357" y="367"/>
                      <a:pt x="357" y="367"/>
                    </a:cubicBezTo>
                    <a:cubicBezTo>
                      <a:pt x="357" y="367"/>
                      <a:pt x="356" y="367"/>
                      <a:pt x="356" y="367"/>
                    </a:cubicBezTo>
                    <a:cubicBezTo>
                      <a:pt x="356" y="367"/>
                      <a:pt x="356" y="367"/>
                      <a:pt x="356" y="367"/>
                    </a:cubicBezTo>
                    <a:cubicBezTo>
                      <a:pt x="356" y="367"/>
                      <a:pt x="357" y="367"/>
                      <a:pt x="357" y="367"/>
                    </a:cubicBezTo>
                    <a:cubicBezTo>
                      <a:pt x="357" y="367"/>
                      <a:pt x="357" y="367"/>
                      <a:pt x="357" y="367"/>
                    </a:cubicBezTo>
                    <a:cubicBezTo>
                      <a:pt x="357" y="367"/>
                      <a:pt x="357" y="367"/>
                      <a:pt x="357" y="367"/>
                    </a:cubicBezTo>
                    <a:cubicBezTo>
                      <a:pt x="358" y="367"/>
                      <a:pt x="358" y="366"/>
                      <a:pt x="359" y="367"/>
                    </a:cubicBezTo>
                    <a:cubicBezTo>
                      <a:pt x="359" y="367"/>
                      <a:pt x="358" y="368"/>
                      <a:pt x="359" y="368"/>
                    </a:cubicBezTo>
                    <a:cubicBezTo>
                      <a:pt x="360" y="368"/>
                      <a:pt x="359" y="368"/>
                      <a:pt x="360" y="367"/>
                    </a:cubicBezTo>
                    <a:cubicBezTo>
                      <a:pt x="361" y="367"/>
                      <a:pt x="361" y="367"/>
                      <a:pt x="361" y="367"/>
                    </a:cubicBezTo>
                    <a:cubicBezTo>
                      <a:pt x="361" y="366"/>
                      <a:pt x="362" y="367"/>
                      <a:pt x="362" y="366"/>
                    </a:cubicBezTo>
                    <a:cubicBezTo>
                      <a:pt x="362" y="367"/>
                      <a:pt x="364" y="365"/>
                      <a:pt x="364" y="367"/>
                    </a:cubicBezTo>
                    <a:cubicBezTo>
                      <a:pt x="364" y="367"/>
                      <a:pt x="364" y="367"/>
                      <a:pt x="364" y="367"/>
                    </a:cubicBezTo>
                    <a:cubicBezTo>
                      <a:pt x="364" y="367"/>
                      <a:pt x="364" y="368"/>
                      <a:pt x="364" y="368"/>
                    </a:cubicBezTo>
                    <a:cubicBezTo>
                      <a:pt x="364" y="367"/>
                      <a:pt x="364" y="367"/>
                      <a:pt x="365" y="367"/>
                    </a:cubicBezTo>
                    <a:cubicBezTo>
                      <a:pt x="364" y="367"/>
                      <a:pt x="364" y="367"/>
                      <a:pt x="364" y="366"/>
                    </a:cubicBezTo>
                    <a:cubicBezTo>
                      <a:pt x="364" y="366"/>
                      <a:pt x="365" y="365"/>
                      <a:pt x="366" y="364"/>
                    </a:cubicBezTo>
                    <a:cubicBezTo>
                      <a:pt x="365" y="363"/>
                      <a:pt x="364" y="364"/>
                      <a:pt x="364" y="363"/>
                    </a:cubicBezTo>
                    <a:cubicBezTo>
                      <a:pt x="366" y="363"/>
                      <a:pt x="362" y="361"/>
                      <a:pt x="364" y="360"/>
                    </a:cubicBezTo>
                    <a:cubicBezTo>
                      <a:pt x="364" y="360"/>
                      <a:pt x="365" y="361"/>
                      <a:pt x="366" y="360"/>
                    </a:cubicBezTo>
                    <a:cubicBezTo>
                      <a:pt x="368" y="359"/>
                      <a:pt x="364" y="359"/>
                      <a:pt x="365" y="357"/>
                    </a:cubicBezTo>
                    <a:cubicBezTo>
                      <a:pt x="363" y="358"/>
                      <a:pt x="363" y="358"/>
                      <a:pt x="363" y="358"/>
                    </a:cubicBezTo>
                    <a:cubicBezTo>
                      <a:pt x="364" y="357"/>
                      <a:pt x="362" y="355"/>
                      <a:pt x="364" y="356"/>
                    </a:cubicBezTo>
                    <a:cubicBezTo>
                      <a:pt x="364" y="355"/>
                      <a:pt x="365" y="354"/>
                      <a:pt x="363" y="354"/>
                    </a:cubicBezTo>
                    <a:cubicBezTo>
                      <a:pt x="364" y="352"/>
                      <a:pt x="362" y="349"/>
                      <a:pt x="365" y="347"/>
                    </a:cubicBezTo>
                    <a:cubicBezTo>
                      <a:pt x="365" y="347"/>
                      <a:pt x="365" y="346"/>
                      <a:pt x="364" y="346"/>
                    </a:cubicBezTo>
                    <a:cubicBezTo>
                      <a:pt x="363" y="347"/>
                      <a:pt x="365" y="347"/>
                      <a:pt x="364" y="347"/>
                    </a:cubicBezTo>
                    <a:cubicBezTo>
                      <a:pt x="364" y="347"/>
                      <a:pt x="364" y="347"/>
                      <a:pt x="364" y="347"/>
                    </a:cubicBezTo>
                    <a:cubicBezTo>
                      <a:pt x="364" y="346"/>
                      <a:pt x="364" y="346"/>
                      <a:pt x="366" y="346"/>
                    </a:cubicBezTo>
                    <a:cubicBezTo>
                      <a:pt x="367" y="345"/>
                      <a:pt x="363" y="345"/>
                      <a:pt x="363" y="343"/>
                    </a:cubicBezTo>
                    <a:cubicBezTo>
                      <a:pt x="364" y="343"/>
                      <a:pt x="364" y="343"/>
                      <a:pt x="364" y="342"/>
                    </a:cubicBezTo>
                    <a:cubicBezTo>
                      <a:pt x="363" y="341"/>
                      <a:pt x="363" y="341"/>
                      <a:pt x="363" y="341"/>
                    </a:cubicBezTo>
                    <a:cubicBezTo>
                      <a:pt x="363" y="340"/>
                      <a:pt x="365" y="340"/>
                      <a:pt x="366" y="340"/>
                    </a:cubicBezTo>
                    <a:cubicBezTo>
                      <a:pt x="366" y="339"/>
                      <a:pt x="366" y="339"/>
                      <a:pt x="365" y="338"/>
                    </a:cubicBezTo>
                    <a:cubicBezTo>
                      <a:pt x="366" y="337"/>
                      <a:pt x="366" y="337"/>
                      <a:pt x="366" y="337"/>
                    </a:cubicBezTo>
                    <a:cubicBezTo>
                      <a:pt x="365" y="338"/>
                      <a:pt x="366" y="337"/>
                      <a:pt x="365" y="337"/>
                    </a:cubicBezTo>
                    <a:cubicBezTo>
                      <a:pt x="366" y="337"/>
                      <a:pt x="366" y="337"/>
                      <a:pt x="366" y="337"/>
                    </a:cubicBezTo>
                    <a:cubicBezTo>
                      <a:pt x="366" y="337"/>
                      <a:pt x="366" y="336"/>
                      <a:pt x="366" y="335"/>
                    </a:cubicBezTo>
                    <a:cubicBezTo>
                      <a:pt x="365" y="336"/>
                      <a:pt x="365" y="336"/>
                      <a:pt x="364" y="337"/>
                    </a:cubicBezTo>
                    <a:cubicBezTo>
                      <a:pt x="364" y="337"/>
                      <a:pt x="364" y="336"/>
                      <a:pt x="363" y="335"/>
                    </a:cubicBezTo>
                    <a:cubicBezTo>
                      <a:pt x="364" y="336"/>
                      <a:pt x="364" y="334"/>
                      <a:pt x="364" y="334"/>
                    </a:cubicBezTo>
                    <a:cubicBezTo>
                      <a:pt x="365" y="333"/>
                      <a:pt x="363" y="333"/>
                      <a:pt x="363" y="333"/>
                    </a:cubicBezTo>
                    <a:cubicBezTo>
                      <a:pt x="364" y="333"/>
                      <a:pt x="363" y="332"/>
                      <a:pt x="364" y="332"/>
                    </a:cubicBezTo>
                    <a:cubicBezTo>
                      <a:pt x="364" y="333"/>
                      <a:pt x="364" y="333"/>
                      <a:pt x="364" y="333"/>
                    </a:cubicBezTo>
                    <a:cubicBezTo>
                      <a:pt x="365" y="333"/>
                      <a:pt x="366" y="333"/>
                      <a:pt x="365" y="332"/>
                    </a:cubicBezTo>
                    <a:cubicBezTo>
                      <a:pt x="364" y="331"/>
                      <a:pt x="363" y="332"/>
                      <a:pt x="363" y="331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64" y="330"/>
                      <a:pt x="364" y="330"/>
                      <a:pt x="364" y="330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63" y="330"/>
                      <a:pt x="364" y="328"/>
                      <a:pt x="363" y="328"/>
                    </a:cubicBezTo>
                    <a:cubicBezTo>
                      <a:pt x="363" y="328"/>
                      <a:pt x="364" y="327"/>
                      <a:pt x="364" y="326"/>
                    </a:cubicBezTo>
                    <a:cubicBezTo>
                      <a:pt x="364" y="327"/>
                      <a:pt x="364" y="327"/>
                      <a:pt x="364" y="327"/>
                    </a:cubicBezTo>
                    <a:cubicBezTo>
                      <a:pt x="365" y="326"/>
                      <a:pt x="364" y="325"/>
                      <a:pt x="363" y="324"/>
                    </a:cubicBezTo>
                    <a:cubicBezTo>
                      <a:pt x="364" y="324"/>
                      <a:pt x="364" y="324"/>
                      <a:pt x="364" y="324"/>
                    </a:cubicBezTo>
                    <a:cubicBezTo>
                      <a:pt x="364" y="324"/>
                      <a:pt x="364" y="323"/>
                      <a:pt x="363" y="323"/>
                    </a:cubicBezTo>
                    <a:cubicBezTo>
                      <a:pt x="364" y="322"/>
                      <a:pt x="367" y="322"/>
                      <a:pt x="366" y="321"/>
                    </a:cubicBezTo>
                    <a:cubicBezTo>
                      <a:pt x="366" y="320"/>
                      <a:pt x="364" y="320"/>
                      <a:pt x="363" y="320"/>
                    </a:cubicBezTo>
                    <a:cubicBezTo>
                      <a:pt x="364" y="319"/>
                      <a:pt x="362" y="317"/>
                      <a:pt x="364" y="315"/>
                    </a:cubicBezTo>
                    <a:cubicBezTo>
                      <a:pt x="363" y="315"/>
                      <a:pt x="363" y="315"/>
                      <a:pt x="363" y="314"/>
                    </a:cubicBezTo>
                    <a:cubicBezTo>
                      <a:pt x="363" y="312"/>
                      <a:pt x="361" y="309"/>
                      <a:pt x="363" y="307"/>
                    </a:cubicBezTo>
                    <a:cubicBezTo>
                      <a:pt x="364" y="308"/>
                      <a:pt x="365" y="307"/>
                      <a:pt x="365" y="307"/>
                    </a:cubicBezTo>
                    <a:cubicBezTo>
                      <a:pt x="364" y="307"/>
                      <a:pt x="366" y="306"/>
                      <a:pt x="364" y="306"/>
                    </a:cubicBezTo>
                    <a:cubicBezTo>
                      <a:pt x="364" y="306"/>
                      <a:pt x="363" y="306"/>
                      <a:pt x="363" y="307"/>
                    </a:cubicBezTo>
                    <a:cubicBezTo>
                      <a:pt x="362" y="305"/>
                      <a:pt x="362" y="303"/>
                      <a:pt x="363" y="302"/>
                    </a:cubicBezTo>
                    <a:cubicBezTo>
                      <a:pt x="363" y="303"/>
                      <a:pt x="362" y="302"/>
                      <a:pt x="362" y="302"/>
                    </a:cubicBezTo>
                    <a:cubicBezTo>
                      <a:pt x="364" y="302"/>
                      <a:pt x="364" y="301"/>
                      <a:pt x="363" y="300"/>
                    </a:cubicBezTo>
                    <a:cubicBezTo>
                      <a:pt x="362" y="300"/>
                      <a:pt x="362" y="300"/>
                      <a:pt x="362" y="300"/>
                    </a:cubicBezTo>
                    <a:cubicBezTo>
                      <a:pt x="363" y="300"/>
                      <a:pt x="363" y="300"/>
                      <a:pt x="363" y="300"/>
                    </a:cubicBezTo>
                    <a:cubicBezTo>
                      <a:pt x="363" y="299"/>
                      <a:pt x="361" y="299"/>
                      <a:pt x="362" y="298"/>
                    </a:cubicBezTo>
                    <a:cubicBezTo>
                      <a:pt x="363" y="298"/>
                      <a:pt x="363" y="298"/>
                      <a:pt x="363" y="298"/>
                    </a:cubicBezTo>
                    <a:cubicBezTo>
                      <a:pt x="362" y="297"/>
                      <a:pt x="361" y="296"/>
                      <a:pt x="362" y="295"/>
                    </a:cubicBezTo>
                    <a:cubicBezTo>
                      <a:pt x="363" y="294"/>
                      <a:pt x="363" y="294"/>
                      <a:pt x="363" y="294"/>
                    </a:cubicBezTo>
                    <a:cubicBezTo>
                      <a:pt x="363" y="294"/>
                      <a:pt x="362" y="293"/>
                      <a:pt x="362" y="294"/>
                    </a:cubicBezTo>
                    <a:cubicBezTo>
                      <a:pt x="362" y="293"/>
                      <a:pt x="362" y="293"/>
                      <a:pt x="363" y="292"/>
                    </a:cubicBezTo>
                    <a:cubicBezTo>
                      <a:pt x="363" y="293"/>
                      <a:pt x="361" y="292"/>
                      <a:pt x="361" y="293"/>
                    </a:cubicBezTo>
                    <a:cubicBezTo>
                      <a:pt x="360" y="293"/>
                      <a:pt x="361" y="292"/>
                      <a:pt x="361" y="291"/>
                    </a:cubicBezTo>
                    <a:cubicBezTo>
                      <a:pt x="360" y="292"/>
                      <a:pt x="360" y="292"/>
                      <a:pt x="360" y="292"/>
                    </a:cubicBezTo>
                    <a:cubicBezTo>
                      <a:pt x="359" y="290"/>
                      <a:pt x="362" y="289"/>
                      <a:pt x="361" y="287"/>
                    </a:cubicBezTo>
                    <a:cubicBezTo>
                      <a:pt x="361" y="287"/>
                      <a:pt x="361" y="287"/>
                      <a:pt x="361" y="287"/>
                    </a:cubicBezTo>
                    <a:cubicBezTo>
                      <a:pt x="360" y="285"/>
                      <a:pt x="362" y="285"/>
                      <a:pt x="361" y="285"/>
                    </a:cubicBezTo>
                    <a:cubicBezTo>
                      <a:pt x="360" y="285"/>
                      <a:pt x="359" y="288"/>
                      <a:pt x="360" y="288"/>
                    </a:cubicBezTo>
                    <a:cubicBezTo>
                      <a:pt x="358" y="289"/>
                      <a:pt x="359" y="291"/>
                      <a:pt x="358" y="291"/>
                    </a:cubicBezTo>
                    <a:cubicBezTo>
                      <a:pt x="357" y="291"/>
                      <a:pt x="359" y="291"/>
                      <a:pt x="359" y="290"/>
                    </a:cubicBezTo>
                    <a:cubicBezTo>
                      <a:pt x="358" y="289"/>
                      <a:pt x="357" y="291"/>
                      <a:pt x="356" y="290"/>
                    </a:cubicBezTo>
                    <a:cubicBezTo>
                      <a:pt x="357" y="291"/>
                      <a:pt x="356" y="292"/>
                      <a:pt x="356" y="292"/>
                    </a:cubicBezTo>
                    <a:cubicBezTo>
                      <a:pt x="355" y="292"/>
                      <a:pt x="356" y="291"/>
                      <a:pt x="355" y="291"/>
                    </a:cubicBezTo>
                    <a:cubicBezTo>
                      <a:pt x="355" y="292"/>
                      <a:pt x="354" y="292"/>
                      <a:pt x="355" y="293"/>
                    </a:cubicBezTo>
                    <a:cubicBezTo>
                      <a:pt x="354" y="295"/>
                      <a:pt x="354" y="292"/>
                      <a:pt x="353" y="294"/>
                    </a:cubicBezTo>
                    <a:cubicBezTo>
                      <a:pt x="353" y="293"/>
                      <a:pt x="354" y="291"/>
                      <a:pt x="353" y="290"/>
                    </a:cubicBezTo>
                    <a:cubicBezTo>
                      <a:pt x="353" y="291"/>
                      <a:pt x="351" y="292"/>
                      <a:pt x="352" y="294"/>
                    </a:cubicBezTo>
                    <a:cubicBezTo>
                      <a:pt x="351" y="293"/>
                      <a:pt x="351" y="292"/>
                      <a:pt x="352" y="292"/>
                    </a:cubicBezTo>
                    <a:cubicBezTo>
                      <a:pt x="351" y="291"/>
                      <a:pt x="350" y="294"/>
                      <a:pt x="350" y="291"/>
                    </a:cubicBezTo>
                    <a:cubicBezTo>
                      <a:pt x="349" y="293"/>
                      <a:pt x="349" y="293"/>
                      <a:pt x="349" y="293"/>
                    </a:cubicBezTo>
                    <a:cubicBezTo>
                      <a:pt x="349" y="292"/>
                      <a:pt x="349" y="292"/>
                      <a:pt x="348" y="291"/>
                    </a:cubicBezTo>
                    <a:cubicBezTo>
                      <a:pt x="348" y="291"/>
                      <a:pt x="346" y="293"/>
                      <a:pt x="346" y="291"/>
                    </a:cubicBezTo>
                    <a:cubicBezTo>
                      <a:pt x="346" y="291"/>
                      <a:pt x="345" y="291"/>
                      <a:pt x="345" y="293"/>
                    </a:cubicBezTo>
                    <a:cubicBezTo>
                      <a:pt x="346" y="293"/>
                      <a:pt x="346" y="292"/>
                      <a:pt x="347" y="293"/>
                    </a:cubicBezTo>
                    <a:cubicBezTo>
                      <a:pt x="346" y="292"/>
                      <a:pt x="345" y="294"/>
                      <a:pt x="345" y="294"/>
                    </a:cubicBezTo>
                    <a:cubicBezTo>
                      <a:pt x="345" y="293"/>
                      <a:pt x="345" y="293"/>
                      <a:pt x="345" y="293"/>
                    </a:cubicBezTo>
                    <a:cubicBezTo>
                      <a:pt x="345" y="294"/>
                      <a:pt x="344" y="293"/>
                      <a:pt x="344" y="294"/>
                    </a:cubicBezTo>
                    <a:cubicBezTo>
                      <a:pt x="344" y="294"/>
                      <a:pt x="344" y="293"/>
                      <a:pt x="343" y="293"/>
                    </a:cubicBezTo>
                    <a:cubicBezTo>
                      <a:pt x="343" y="294"/>
                      <a:pt x="343" y="294"/>
                      <a:pt x="343" y="294"/>
                    </a:cubicBezTo>
                    <a:cubicBezTo>
                      <a:pt x="342" y="295"/>
                      <a:pt x="343" y="292"/>
                      <a:pt x="342" y="293"/>
                    </a:cubicBezTo>
                    <a:cubicBezTo>
                      <a:pt x="342" y="292"/>
                      <a:pt x="342" y="292"/>
                      <a:pt x="342" y="292"/>
                    </a:cubicBezTo>
                    <a:cubicBezTo>
                      <a:pt x="342" y="292"/>
                      <a:pt x="342" y="291"/>
                      <a:pt x="341" y="291"/>
                    </a:cubicBezTo>
                    <a:cubicBezTo>
                      <a:pt x="341" y="292"/>
                      <a:pt x="341" y="293"/>
                      <a:pt x="340" y="294"/>
                    </a:cubicBezTo>
                    <a:cubicBezTo>
                      <a:pt x="340" y="295"/>
                      <a:pt x="340" y="293"/>
                      <a:pt x="339" y="294"/>
                    </a:cubicBezTo>
                    <a:cubicBezTo>
                      <a:pt x="340" y="293"/>
                      <a:pt x="340" y="293"/>
                      <a:pt x="340" y="293"/>
                    </a:cubicBezTo>
                    <a:cubicBezTo>
                      <a:pt x="340" y="293"/>
                      <a:pt x="340" y="291"/>
                      <a:pt x="339" y="291"/>
                    </a:cubicBezTo>
                    <a:cubicBezTo>
                      <a:pt x="338" y="292"/>
                      <a:pt x="337" y="293"/>
                      <a:pt x="338" y="294"/>
                    </a:cubicBezTo>
                    <a:cubicBezTo>
                      <a:pt x="338" y="294"/>
                      <a:pt x="337" y="293"/>
                      <a:pt x="337" y="292"/>
                    </a:cubicBezTo>
                    <a:cubicBezTo>
                      <a:pt x="336" y="293"/>
                      <a:pt x="337" y="293"/>
                      <a:pt x="336" y="294"/>
                    </a:cubicBezTo>
                    <a:cubicBezTo>
                      <a:pt x="336" y="293"/>
                      <a:pt x="335" y="292"/>
                      <a:pt x="334" y="291"/>
                    </a:cubicBezTo>
                    <a:cubicBezTo>
                      <a:pt x="335" y="290"/>
                      <a:pt x="335" y="290"/>
                      <a:pt x="335" y="290"/>
                    </a:cubicBezTo>
                    <a:cubicBezTo>
                      <a:pt x="335" y="290"/>
                      <a:pt x="335" y="290"/>
                      <a:pt x="335" y="290"/>
                    </a:cubicBezTo>
                    <a:cubicBezTo>
                      <a:pt x="335" y="288"/>
                      <a:pt x="334" y="289"/>
                      <a:pt x="335" y="287"/>
                    </a:cubicBezTo>
                    <a:cubicBezTo>
                      <a:pt x="334" y="287"/>
                      <a:pt x="334" y="287"/>
                      <a:pt x="333" y="288"/>
                    </a:cubicBezTo>
                    <a:cubicBezTo>
                      <a:pt x="334" y="290"/>
                      <a:pt x="332" y="291"/>
                      <a:pt x="332" y="293"/>
                    </a:cubicBezTo>
                    <a:cubicBezTo>
                      <a:pt x="330" y="294"/>
                      <a:pt x="331" y="288"/>
                      <a:pt x="329" y="291"/>
                    </a:cubicBezTo>
                    <a:cubicBezTo>
                      <a:pt x="329" y="292"/>
                      <a:pt x="329" y="293"/>
                      <a:pt x="329" y="293"/>
                    </a:cubicBezTo>
                    <a:cubicBezTo>
                      <a:pt x="329" y="293"/>
                      <a:pt x="329" y="295"/>
                      <a:pt x="328" y="294"/>
                    </a:cubicBezTo>
                    <a:cubicBezTo>
                      <a:pt x="329" y="293"/>
                      <a:pt x="327" y="292"/>
                      <a:pt x="328" y="291"/>
                    </a:cubicBezTo>
                    <a:cubicBezTo>
                      <a:pt x="328" y="291"/>
                      <a:pt x="329" y="291"/>
                      <a:pt x="329" y="291"/>
                    </a:cubicBezTo>
                    <a:cubicBezTo>
                      <a:pt x="328" y="290"/>
                      <a:pt x="329" y="289"/>
                      <a:pt x="328" y="289"/>
                    </a:cubicBezTo>
                    <a:cubicBezTo>
                      <a:pt x="327" y="289"/>
                      <a:pt x="326" y="289"/>
                      <a:pt x="326" y="290"/>
                    </a:cubicBezTo>
                    <a:cubicBezTo>
                      <a:pt x="326" y="291"/>
                      <a:pt x="327" y="290"/>
                      <a:pt x="327" y="291"/>
                    </a:cubicBezTo>
                    <a:cubicBezTo>
                      <a:pt x="326" y="292"/>
                      <a:pt x="325" y="290"/>
                      <a:pt x="325" y="292"/>
                    </a:cubicBezTo>
                    <a:cubicBezTo>
                      <a:pt x="326" y="292"/>
                      <a:pt x="326" y="293"/>
                      <a:pt x="326" y="294"/>
                    </a:cubicBezTo>
                    <a:cubicBezTo>
                      <a:pt x="325" y="294"/>
                      <a:pt x="325" y="294"/>
                      <a:pt x="325" y="294"/>
                    </a:cubicBezTo>
                    <a:cubicBezTo>
                      <a:pt x="325" y="294"/>
                      <a:pt x="325" y="294"/>
                      <a:pt x="325" y="294"/>
                    </a:cubicBezTo>
                    <a:cubicBezTo>
                      <a:pt x="323" y="293"/>
                      <a:pt x="325" y="295"/>
                      <a:pt x="323" y="295"/>
                    </a:cubicBezTo>
                    <a:cubicBezTo>
                      <a:pt x="322" y="293"/>
                      <a:pt x="322" y="293"/>
                      <a:pt x="322" y="293"/>
                    </a:cubicBezTo>
                    <a:cubicBezTo>
                      <a:pt x="323" y="292"/>
                      <a:pt x="325" y="294"/>
                      <a:pt x="324" y="292"/>
                    </a:cubicBezTo>
                    <a:cubicBezTo>
                      <a:pt x="323" y="292"/>
                      <a:pt x="323" y="293"/>
                      <a:pt x="322" y="292"/>
                    </a:cubicBezTo>
                    <a:cubicBezTo>
                      <a:pt x="323" y="292"/>
                      <a:pt x="323" y="292"/>
                      <a:pt x="323" y="292"/>
                    </a:cubicBezTo>
                    <a:cubicBezTo>
                      <a:pt x="322" y="292"/>
                      <a:pt x="322" y="289"/>
                      <a:pt x="320" y="290"/>
                    </a:cubicBezTo>
                    <a:cubicBezTo>
                      <a:pt x="320" y="291"/>
                      <a:pt x="320" y="291"/>
                      <a:pt x="320" y="292"/>
                    </a:cubicBezTo>
                    <a:cubicBezTo>
                      <a:pt x="319" y="292"/>
                      <a:pt x="318" y="293"/>
                      <a:pt x="317" y="293"/>
                    </a:cubicBezTo>
                    <a:cubicBezTo>
                      <a:pt x="317" y="292"/>
                      <a:pt x="315" y="293"/>
                      <a:pt x="316" y="291"/>
                    </a:cubicBezTo>
                    <a:cubicBezTo>
                      <a:pt x="317" y="292"/>
                      <a:pt x="319" y="292"/>
                      <a:pt x="320" y="291"/>
                    </a:cubicBezTo>
                    <a:cubicBezTo>
                      <a:pt x="319" y="289"/>
                      <a:pt x="321" y="291"/>
                      <a:pt x="322" y="289"/>
                    </a:cubicBezTo>
                    <a:cubicBezTo>
                      <a:pt x="320" y="289"/>
                      <a:pt x="320" y="287"/>
                      <a:pt x="320" y="286"/>
                    </a:cubicBezTo>
                    <a:cubicBezTo>
                      <a:pt x="320" y="286"/>
                      <a:pt x="319" y="286"/>
                      <a:pt x="319" y="286"/>
                    </a:cubicBezTo>
                    <a:cubicBezTo>
                      <a:pt x="319" y="288"/>
                      <a:pt x="319" y="288"/>
                      <a:pt x="319" y="289"/>
                    </a:cubicBezTo>
                    <a:cubicBezTo>
                      <a:pt x="318" y="289"/>
                      <a:pt x="317" y="289"/>
                      <a:pt x="316" y="290"/>
                    </a:cubicBezTo>
                    <a:cubicBezTo>
                      <a:pt x="315" y="290"/>
                      <a:pt x="315" y="289"/>
                      <a:pt x="316" y="288"/>
                    </a:cubicBezTo>
                    <a:cubicBezTo>
                      <a:pt x="314" y="289"/>
                      <a:pt x="312" y="289"/>
                      <a:pt x="311" y="288"/>
                    </a:cubicBezTo>
                    <a:cubicBezTo>
                      <a:pt x="312" y="290"/>
                      <a:pt x="310" y="289"/>
                      <a:pt x="309" y="290"/>
                    </a:cubicBezTo>
                    <a:cubicBezTo>
                      <a:pt x="309" y="289"/>
                      <a:pt x="309" y="289"/>
                      <a:pt x="309" y="288"/>
                    </a:cubicBezTo>
                    <a:cubicBezTo>
                      <a:pt x="308" y="289"/>
                      <a:pt x="309" y="287"/>
                      <a:pt x="308" y="287"/>
                    </a:cubicBezTo>
                    <a:cubicBezTo>
                      <a:pt x="307" y="288"/>
                      <a:pt x="306" y="288"/>
                      <a:pt x="304" y="289"/>
                    </a:cubicBezTo>
                    <a:cubicBezTo>
                      <a:pt x="303" y="287"/>
                      <a:pt x="300" y="289"/>
                      <a:pt x="299" y="289"/>
                    </a:cubicBezTo>
                    <a:cubicBezTo>
                      <a:pt x="298" y="288"/>
                      <a:pt x="299" y="286"/>
                      <a:pt x="298" y="286"/>
                    </a:cubicBezTo>
                    <a:cubicBezTo>
                      <a:pt x="297" y="286"/>
                      <a:pt x="299" y="288"/>
                      <a:pt x="297" y="287"/>
                    </a:cubicBezTo>
                    <a:cubicBezTo>
                      <a:pt x="297" y="287"/>
                      <a:pt x="297" y="287"/>
                      <a:pt x="297" y="287"/>
                    </a:cubicBezTo>
                    <a:cubicBezTo>
                      <a:pt x="297" y="287"/>
                      <a:pt x="295" y="285"/>
                      <a:pt x="294" y="288"/>
                    </a:cubicBezTo>
                    <a:cubicBezTo>
                      <a:pt x="295" y="286"/>
                      <a:pt x="295" y="286"/>
                      <a:pt x="295" y="286"/>
                    </a:cubicBezTo>
                    <a:cubicBezTo>
                      <a:pt x="294" y="286"/>
                      <a:pt x="294" y="286"/>
                      <a:pt x="294" y="287"/>
                    </a:cubicBezTo>
                    <a:cubicBezTo>
                      <a:pt x="294" y="286"/>
                      <a:pt x="294" y="285"/>
                      <a:pt x="294" y="285"/>
                    </a:cubicBezTo>
                    <a:cubicBezTo>
                      <a:pt x="293" y="284"/>
                      <a:pt x="292" y="285"/>
                      <a:pt x="291" y="285"/>
                    </a:cubicBezTo>
                    <a:cubicBezTo>
                      <a:pt x="292" y="286"/>
                      <a:pt x="292" y="286"/>
                      <a:pt x="292" y="286"/>
                    </a:cubicBezTo>
                    <a:cubicBezTo>
                      <a:pt x="290" y="287"/>
                      <a:pt x="289" y="286"/>
                      <a:pt x="288" y="286"/>
                    </a:cubicBezTo>
                    <a:cubicBezTo>
                      <a:pt x="288" y="285"/>
                      <a:pt x="288" y="285"/>
                      <a:pt x="288" y="285"/>
                    </a:cubicBezTo>
                    <a:cubicBezTo>
                      <a:pt x="287" y="286"/>
                      <a:pt x="287" y="286"/>
                      <a:pt x="287" y="286"/>
                    </a:cubicBezTo>
                    <a:cubicBezTo>
                      <a:pt x="287" y="285"/>
                      <a:pt x="286" y="284"/>
                      <a:pt x="286" y="285"/>
                    </a:cubicBezTo>
                    <a:cubicBezTo>
                      <a:pt x="288" y="283"/>
                      <a:pt x="288" y="283"/>
                      <a:pt x="288" y="283"/>
                    </a:cubicBezTo>
                    <a:cubicBezTo>
                      <a:pt x="289" y="283"/>
                      <a:pt x="287" y="284"/>
                      <a:pt x="288" y="285"/>
                    </a:cubicBezTo>
                    <a:cubicBezTo>
                      <a:pt x="288" y="286"/>
                      <a:pt x="290" y="286"/>
                      <a:pt x="290" y="285"/>
                    </a:cubicBezTo>
                    <a:cubicBezTo>
                      <a:pt x="289" y="284"/>
                      <a:pt x="289" y="285"/>
                      <a:pt x="289" y="285"/>
                    </a:cubicBezTo>
                    <a:cubicBezTo>
                      <a:pt x="289" y="284"/>
                      <a:pt x="289" y="284"/>
                      <a:pt x="290" y="283"/>
                    </a:cubicBezTo>
                    <a:cubicBezTo>
                      <a:pt x="290" y="283"/>
                      <a:pt x="289" y="283"/>
                      <a:pt x="289" y="283"/>
                    </a:cubicBezTo>
                    <a:cubicBezTo>
                      <a:pt x="290" y="282"/>
                      <a:pt x="290" y="282"/>
                      <a:pt x="291" y="282"/>
                    </a:cubicBezTo>
                    <a:cubicBezTo>
                      <a:pt x="291" y="282"/>
                      <a:pt x="292" y="283"/>
                      <a:pt x="291" y="283"/>
                    </a:cubicBezTo>
                    <a:cubicBezTo>
                      <a:pt x="291" y="282"/>
                      <a:pt x="292" y="281"/>
                      <a:pt x="293" y="282"/>
                    </a:cubicBezTo>
                    <a:cubicBezTo>
                      <a:pt x="294" y="283"/>
                      <a:pt x="296" y="281"/>
                      <a:pt x="297" y="281"/>
                    </a:cubicBezTo>
                    <a:cubicBezTo>
                      <a:pt x="296" y="283"/>
                      <a:pt x="296" y="284"/>
                      <a:pt x="295" y="284"/>
                    </a:cubicBezTo>
                    <a:cubicBezTo>
                      <a:pt x="296" y="285"/>
                      <a:pt x="296" y="284"/>
                      <a:pt x="297" y="285"/>
                    </a:cubicBezTo>
                    <a:cubicBezTo>
                      <a:pt x="297" y="284"/>
                      <a:pt x="297" y="282"/>
                      <a:pt x="299" y="282"/>
                    </a:cubicBezTo>
                    <a:cubicBezTo>
                      <a:pt x="299" y="283"/>
                      <a:pt x="299" y="283"/>
                      <a:pt x="299" y="283"/>
                    </a:cubicBezTo>
                    <a:cubicBezTo>
                      <a:pt x="300" y="282"/>
                      <a:pt x="300" y="281"/>
                      <a:pt x="301" y="281"/>
                    </a:cubicBezTo>
                    <a:cubicBezTo>
                      <a:pt x="303" y="282"/>
                      <a:pt x="305" y="282"/>
                      <a:pt x="307" y="282"/>
                    </a:cubicBezTo>
                    <a:cubicBezTo>
                      <a:pt x="307" y="283"/>
                      <a:pt x="307" y="283"/>
                      <a:pt x="307" y="283"/>
                    </a:cubicBezTo>
                    <a:cubicBezTo>
                      <a:pt x="308" y="281"/>
                      <a:pt x="310" y="282"/>
                      <a:pt x="312" y="281"/>
                    </a:cubicBezTo>
                    <a:cubicBezTo>
                      <a:pt x="314" y="282"/>
                      <a:pt x="316" y="280"/>
                      <a:pt x="317" y="282"/>
                    </a:cubicBezTo>
                    <a:cubicBezTo>
                      <a:pt x="321" y="281"/>
                      <a:pt x="324" y="280"/>
                      <a:pt x="328" y="281"/>
                    </a:cubicBezTo>
                    <a:cubicBezTo>
                      <a:pt x="328" y="282"/>
                      <a:pt x="328" y="282"/>
                      <a:pt x="328" y="282"/>
                    </a:cubicBezTo>
                    <a:cubicBezTo>
                      <a:pt x="328" y="281"/>
                      <a:pt x="328" y="283"/>
                      <a:pt x="329" y="283"/>
                    </a:cubicBezTo>
                    <a:cubicBezTo>
                      <a:pt x="328" y="281"/>
                      <a:pt x="330" y="281"/>
                      <a:pt x="330" y="280"/>
                    </a:cubicBezTo>
                    <a:cubicBezTo>
                      <a:pt x="332" y="281"/>
                      <a:pt x="334" y="280"/>
                      <a:pt x="336" y="279"/>
                    </a:cubicBezTo>
                    <a:cubicBezTo>
                      <a:pt x="336" y="280"/>
                      <a:pt x="336" y="280"/>
                      <a:pt x="336" y="280"/>
                    </a:cubicBezTo>
                    <a:cubicBezTo>
                      <a:pt x="338" y="278"/>
                      <a:pt x="339" y="280"/>
                      <a:pt x="341" y="280"/>
                    </a:cubicBezTo>
                    <a:cubicBezTo>
                      <a:pt x="342" y="281"/>
                      <a:pt x="342" y="282"/>
                      <a:pt x="343" y="281"/>
                    </a:cubicBezTo>
                    <a:cubicBezTo>
                      <a:pt x="344" y="280"/>
                      <a:pt x="344" y="280"/>
                      <a:pt x="346" y="279"/>
                    </a:cubicBezTo>
                    <a:cubicBezTo>
                      <a:pt x="347" y="279"/>
                      <a:pt x="349" y="279"/>
                      <a:pt x="350" y="280"/>
                    </a:cubicBezTo>
                    <a:cubicBezTo>
                      <a:pt x="354" y="278"/>
                      <a:pt x="358" y="279"/>
                      <a:pt x="363" y="278"/>
                    </a:cubicBezTo>
                    <a:cubicBezTo>
                      <a:pt x="363" y="279"/>
                      <a:pt x="363" y="279"/>
                      <a:pt x="363" y="279"/>
                    </a:cubicBezTo>
                    <a:cubicBezTo>
                      <a:pt x="364" y="278"/>
                      <a:pt x="365" y="278"/>
                      <a:pt x="367" y="278"/>
                    </a:cubicBezTo>
                    <a:cubicBezTo>
                      <a:pt x="368" y="278"/>
                      <a:pt x="368" y="278"/>
                      <a:pt x="368" y="278"/>
                    </a:cubicBezTo>
                    <a:cubicBezTo>
                      <a:pt x="369" y="278"/>
                      <a:pt x="369" y="278"/>
                      <a:pt x="369" y="278"/>
                    </a:cubicBezTo>
                    <a:cubicBezTo>
                      <a:pt x="369" y="278"/>
                      <a:pt x="369" y="278"/>
                      <a:pt x="369" y="278"/>
                    </a:cubicBezTo>
                    <a:cubicBezTo>
                      <a:pt x="369" y="278"/>
                      <a:pt x="369" y="278"/>
                      <a:pt x="369" y="278"/>
                    </a:cubicBezTo>
                    <a:cubicBezTo>
                      <a:pt x="369" y="278"/>
                      <a:pt x="369" y="278"/>
                      <a:pt x="369" y="278"/>
                    </a:cubicBezTo>
                    <a:cubicBezTo>
                      <a:pt x="369" y="278"/>
                      <a:pt x="369" y="278"/>
                      <a:pt x="369" y="278"/>
                    </a:cubicBezTo>
                    <a:cubicBezTo>
                      <a:pt x="363" y="272"/>
                      <a:pt x="378" y="286"/>
                      <a:pt x="376" y="285"/>
                    </a:cubicBezTo>
                    <a:cubicBezTo>
                      <a:pt x="376" y="285"/>
                      <a:pt x="376" y="285"/>
                      <a:pt x="376" y="285"/>
                    </a:cubicBezTo>
                    <a:cubicBezTo>
                      <a:pt x="376" y="285"/>
                      <a:pt x="376" y="285"/>
                      <a:pt x="376" y="285"/>
                    </a:cubicBezTo>
                    <a:cubicBezTo>
                      <a:pt x="376" y="286"/>
                      <a:pt x="376" y="286"/>
                      <a:pt x="376" y="286"/>
                    </a:cubicBezTo>
                    <a:cubicBezTo>
                      <a:pt x="376" y="288"/>
                      <a:pt x="376" y="290"/>
                      <a:pt x="376" y="292"/>
                    </a:cubicBezTo>
                    <a:cubicBezTo>
                      <a:pt x="374" y="292"/>
                      <a:pt x="374" y="292"/>
                      <a:pt x="374" y="292"/>
                    </a:cubicBezTo>
                    <a:cubicBezTo>
                      <a:pt x="374" y="293"/>
                      <a:pt x="375" y="294"/>
                      <a:pt x="376" y="294"/>
                    </a:cubicBezTo>
                    <a:cubicBezTo>
                      <a:pt x="376" y="295"/>
                      <a:pt x="377" y="297"/>
                      <a:pt x="376" y="298"/>
                    </a:cubicBezTo>
                    <a:cubicBezTo>
                      <a:pt x="375" y="299"/>
                      <a:pt x="376" y="299"/>
                      <a:pt x="377" y="300"/>
                    </a:cubicBezTo>
                    <a:cubicBezTo>
                      <a:pt x="376" y="302"/>
                      <a:pt x="376" y="303"/>
                      <a:pt x="376" y="305"/>
                    </a:cubicBezTo>
                    <a:cubicBezTo>
                      <a:pt x="376" y="305"/>
                      <a:pt x="375" y="305"/>
                      <a:pt x="375" y="305"/>
                    </a:cubicBezTo>
                    <a:cubicBezTo>
                      <a:pt x="376" y="306"/>
                      <a:pt x="375" y="308"/>
                      <a:pt x="377" y="307"/>
                    </a:cubicBezTo>
                    <a:cubicBezTo>
                      <a:pt x="376" y="310"/>
                      <a:pt x="378" y="313"/>
                      <a:pt x="376" y="315"/>
                    </a:cubicBezTo>
                    <a:cubicBezTo>
                      <a:pt x="377" y="315"/>
                      <a:pt x="377" y="316"/>
                      <a:pt x="378" y="316"/>
                    </a:cubicBezTo>
                    <a:cubicBezTo>
                      <a:pt x="378" y="318"/>
                      <a:pt x="376" y="320"/>
                      <a:pt x="377" y="322"/>
                    </a:cubicBezTo>
                    <a:cubicBezTo>
                      <a:pt x="377" y="322"/>
                      <a:pt x="376" y="321"/>
                      <a:pt x="376" y="322"/>
                    </a:cubicBezTo>
                    <a:cubicBezTo>
                      <a:pt x="376" y="323"/>
                      <a:pt x="377" y="322"/>
                      <a:pt x="377" y="323"/>
                    </a:cubicBezTo>
                    <a:cubicBezTo>
                      <a:pt x="379" y="326"/>
                      <a:pt x="376" y="330"/>
                      <a:pt x="376" y="333"/>
                    </a:cubicBezTo>
                    <a:close/>
                    <a:moveTo>
                      <a:pt x="364" y="291"/>
                    </a:moveTo>
                    <a:cubicBezTo>
                      <a:pt x="364" y="291"/>
                      <a:pt x="364" y="291"/>
                      <a:pt x="364" y="290"/>
                    </a:cubicBezTo>
                    <a:cubicBezTo>
                      <a:pt x="363" y="291"/>
                      <a:pt x="363" y="292"/>
                      <a:pt x="362" y="292"/>
                    </a:cubicBezTo>
                    <a:cubicBezTo>
                      <a:pt x="362" y="293"/>
                      <a:pt x="363" y="291"/>
                      <a:pt x="363" y="292"/>
                    </a:cubicBezTo>
                    <a:cubicBezTo>
                      <a:pt x="363" y="292"/>
                      <a:pt x="363" y="291"/>
                      <a:pt x="364" y="291"/>
                    </a:cubicBezTo>
                    <a:close/>
                    <a:moveTo>
                      <a:pt x="364" y="368"/>
                    </a:moveTo>
                    <a:cubicBezTo>
                      <a:pt x="364" y="368"/>
                      <a:pt x="364" y="368"/>
                      <a:pt x="364" y="368"/>
                    </a:cubicBezTo>
                    <a:cubicBezTo>
                      <a:pt x="363" y="369"/>
                      <a:pt x="363" y="369"/>
                      <a:pt x="363" y="369"/>
                    </a:cubicBezTo>
                    <a:cubicBezTo>
                      <a:pt x="364" y="369"/>
                      <a:pt x="364" y="368"/>
                      <a:pt x="364" y="368"/>
                    </a:cubicBezTo>
                    <a:close/>
                    <a:moveTo>
                      <a:pt x="322" y="293"/>
                    </a:moveTo>
                    <a:cubicBezTo>
                      <a:pt x="321" y="292"/>
                      <a:pt x="321" y="292"/>
                      <a:pt x="321" y="292"/>
                    </a:cubicBezTo>
                    <a:cubicBezTo>
                      <a:pt x="320" y="293"/>
                      <a:pt x="322" y="292"/>
                      <a:pt x="322" y="293"/>
                    </a:cubicBezTo>
                    <a:close/>
                    <a:moveTo>
                      <a:pt x="308" y="290"/>
                    </a:moveTo>
                    <a:cubicBezTo>
                      <a:pt x="308" y="290"/>
                      <a:pt x="308" y="291"/>
                      <a:pt x="308" y="291"/>
                    </a:cubicBezTo>
                    <a:cubicBezTo>
                      <a:pt x="308" y="291"/>
                      <a:pt x="309" y="290"/>
                      <a:pt x="309" y="290"/>
                    </a:cubicBezTo>
                    <a:cubicBezTo>
                      <a:pt x="309" y="290"/>
                      <a:pt x="308" y="290"/>
                      <a:pt x="308" y="290"/>
                    </a:cubicBezTo>
                    <a:close/>
                    <a:moveTo>
                      <a:pt x="280" y="160"/>
                    </a:moveTo>
                    <a:cubicBezTo>
                      <a:pt x="277" y="162"/>
                      <a:pt x="276" y="164"/>
                      <a:pt x="275" y="164"/>
                    </a:cubicBezTo>
                    <a:cubicBezTo>
                      <a:pt x="276" y="164"/>
                      <a:pt x="276" y="164"/>
                      <a:pt x="276" y="164"/>
                    </a:cubicBezTo>
                    <a:cubicBezTo>
                      <a:pt x="277" y="163"/>
                      <a:pt x="278" y="162"/>
                      <a:pt x="280" y="160"/>
                    </a:cubicBezTo>
                    <a:close/>
                    <a:moveTo>
                      <a:pt x="275" y="164"/>
                    </a:moveTo>
                    <a:cubicBezTo>
                      <a:pt x="275" y="164"/>
                      <a:pt x="275" y="164"/>
                      <a:pt x="275" y="164"/>
                    </a:cubicBezTo>
                    <a:cubicBezTo>
                      <a:pt x="274" y="166"/>
                      <a:pt x="275" y="165"/>
                      <a:pt x="275" y="164"/>
                    </a:cubicBezTo>
                    <a:close/>
                    <a:moveTo>
                      <a:pt x="334" y="294"/>
                    </a:moveTo>
                    <a:cubicBezTo>
                      <a:pt x="334" y="293"/>
                      <a:pt x="333" y="294"/>
                      <a:pt x="333" y="294"/>
                    </a:cubicBezTo>
                    <a:cubicBezTo>
                      <a:pt x="333" y="295"/>
                      <a:pt x="334" y="293"/>
                      <a:pt x="334" y="294"/>
                    </a:cubicBezTo>
                    <a:close/>
                    <a:moveTo>
                      <a:pt x="275" y="54"/>
                    </a:moveTo>
                    <a:cubicBezTo>
                      <a:pt x="275" y="54"/>
                      <a:pt x="275" y="54"/>
                      <a:pt x="275" y="54"/>
                    </a:cubicBezTo>
                    <a:cubicBezTo>
                      <a:pt x="275" y="54"/>
                      <a:pt x="274" y="54"/>
                      <a:pt x="274" y="54"/>
                    </a:cubicBezTo>
                    <a:lnTo>
                      <a:pt x="275" y="54"/>
                    </a:lnTo>
                    <a:close/>
                    <a:moveTo>
                      <a:pt x="276" y="164"/>
                    </a:moveTo>
                    <a:cubicBezTo>
                      <a:pt x="274" y="166"/>
                      <a:pt x="275" y="165"/>
                      <a:pt x="276" y="164"/>
                    </a:cubicBezTo>
                    <a:close/>
                    <a:moveTo>
                      <a:pt x="336" y="366"/>
                    </a:moveTo>
                    <a:cubicBezTo>
                      <a:pt x="336" y="366"/>
                      <a:pt x="336" y="367"/>
                      <a:pt x="337" y="366"/>
                    </a:cubicBezTo>
                    <a:cubicBezTo>
                      <a:pt x="336" y="367"/>
                      <a:pt x="337" y="366"/>
                      <a:pt x="336" y="366"/>
                    </a:cubicBezTo>
                    <a:close/>
                    <a:moveTo>
                      <a:pt x="377" y="241"/>
                    </a:moveTo>
                    <a:cubicBezTo>
                      <a:pt x="377" y="241"/>
                      <a:pt x="377" y="241"/>
                      <a:pt x="377" y="241"/>
                    </a:cubicBezTo>
                    <a:cubicBezTo>
                      <a:pt x="377" y="241"/>
                      <a:pt x="377" y="242"/>
                      <a:pt x="377" y="242"/>
                    </a:cubicBezTo>
                    <a:lnTo>
                      <a:pt x="377" y="241"/>
                    </a:lnTo>
                    <a:close/>
                    <a:moveTo>
                      <a:pt x="339" y="293"/>
                    </a:moveTo>
                    <a:cubicBezTo>
                      <a:pt x="339" y="293"/>
                      <a:pt x="339" y="293"/>
                      <a:pt x="339" y="293"/>
                    </a:cubicBezTo>
                    <a:cubicBezTo>
                      <a:pt x="339" y="294"/>
                      <a:pt x="339" y="294"/>
                      <a:pt x="339" y="294"/>
                    </a:cubicBezTo>
                    <a:cubicBezTo>
                      <a:pt x="339" y="294"/>
                      <a:pt x="339" y="293"/>
                      <a:pt x="339" y="293"/>
                    </a:cubicBezTo>
                    <a:close/>
                    <a:moveTo>
                      <a:pt x="364" y="358"/>
                    </a:moveTo>
                    <a:cubicBezTo>
                      <a:pt x="364" y="358"/>
                      <a:pt x="364" y="358"/>
                      <a:pt x="364" y="358"/>
                    </a:cubicBezTo>
                    <a:cubicBezTo>
                      <a:pt x="364" y="359"/>
                      <a:pt x="364" y="359"/>
                      <a:pt x="364" y="359"/>
                    </a:cubicBezTo>
                    <a:lnTo>
                      <a:pt x="364" y="358"/>
                    </a:lnTo>
                    <a:close/>
                    <a:moveTo>
                      <a:pt x="309" y="292"/>
                    </a:moveTo>
                    <a:cubicBezTo>
                      <a:pt x="309" y="292"/>
                      <a:pt x="309" y="291"/>
                      <a:pt x="309" y="291"/>
                    </a:cubicBezTo>
                    <a:cubicBezTo>
                      <a:pt x="309" y="291"/>
                      <a:pt x="309" y="291"/>
                      <a:pt x="309" y="292"/>
                    </a:cubicBezTo>
                    <a:close/>
                    <a:moveTo>
                      <a:pt x="285" y="402"/>
                    </a:moveTo>
                    <a:cubicBezTo>
                      <a:pt x="284" y="403"/>
                      <a:pt x="285" y="404"/>
                      <a:pt x="285" y="404"/>
                    </a:cubicBezTo>
                    <a:cubicBezTo>
                      <a:pt x="286" y="403"/>
                      <a:pt x="285" y="403"/>
                      <a:pt x="285" y="402"/>
                    </a:cubicBezTo>
                    <a:close/>
                    <a:moveTo>
                      <a:pt x="283" y="402"/>
                    </a:moveTo>
                    <a:cubicBezTo>
                      <a:pt x="283" y="402"/>
                      <a:pt x="282" y="402"/>
                      <a:pt x="282" y="403"/>
                    </a:cubicBezTo>
                    <a:cubicBezTo>
                      <a:pt x="284" y="403"/>
                      <a:pt x="282" y="402"/>
                      <a:pt x="283" y="402"/>
                    </a:cubicBezTo>
                    <a:close/>
                    <a:moveTo>
                      <a:pt x="311" y="412"/>
                    </a:moveTo>
                    <a:cubicBezTo>
                      <a:pt x="311" y="412"/>
                      <a:pt x="310" y="413"/>
                      <a:pt x="311" y="413"/>
                    </a:cubicBezTo>
                    <a:cubicBezTo>
                      <a:pt x="311" y="412"/>
                      <a:pt x="311" y="411"/>
                      <a:pt x="310" y="410"/>
                    </a:cubicBezTo>
                    <a:cubicBezTo>
                      <a:pt x="310" y="410"/>
                      <a:pt x="310" y="410"/>
                      <a:pt x="310" y="410"/>
                    </a:cubicBezTo>
                    <a:cubicBezTo>
                      <a:pt x="310" y="411"/>
                      <a:pt x="310" y="411"/>
                      <a:pt x="309" y="411"/>
                    </a:cubicBezTo>
                    <a:cubicBezTo>
                      <a:pt x="310" y="412"/>
                      <a:pt x="310" y="413"/>
                      <a:pt x="311" y="412"/>
                    </a:cubicBezTo>
                    <a:close/>
                    <a:moveTo>
                      <a:pt x="308" y="410"/>
                    </a:moveTo>
                    <a:cubicBezTo>
                      <a:pt x="308" y="410"/>
                      <a:pt x="308" y="411"/>
                      <a:pt x="308" y="411"/>
                    </a:cubicBezTo>
                    <a:cubicBezTo>
                      <a:pt x="308" y="411"/>
                      <a:pt x="309" y="411"/>
                      <a:pt x="309" y="411"/>
                    </a:cubicBezTo>
                    <a:cubicBezTo>
                      <a:pt x="309" y="410"/>
                      <a:pt x="308" y="410"/>
                      <a:pt x="308" y="410"/>
                    </a:cubicBezTo>
                    <a:close/>
                    <a:moveTo>
                      <a:pt x="309" y="412"/>
                    </a:moveTo>
                    <a:cubicBezTo>
                      <a:pt x="309" y="412"/>
                      <a:pt x="309" y="412"/>
                      <a:pt x="309" y="411"/>
                    </a:cubicBezTo>
                    <a:cubicBezTo>
                      <a:pt x="309" y="411"/>
                      <a:pt x="309" y="411"/>
                      <a:pt x="309" y="412"/>
                    </a:cubicBezTo>
                    <a:close/>
                    <a:moveTo>
                      <a:pt x="357" y="488"/>
                    </a:moveTo>
                    <a:cubicBezTo>
                      <a:pt x="357" y="488"/>
                      <a:pt x="357" y="488"/>
                      <a:pt x="357" y="488"/>
                    </a:cubicBezTo>
                    <a:cubicBezTo>
                      <a:pt x="357" y="488"/>
                      <a:pt x="357" y="488"/>
                      <a:pt x="357" y="488"/>
                    </a:cubicBezTo>
                    <a:cubicBezTo>
                      <a:pt x="357" y="488"/>
                      <a:pt x="357" y="488"/>
                      <a:pt x="357" y="488"/>
                    </a:cubicBezTo>
                    <a:close/>
                    <a:moveTo>
                      <a:pt x="340" y="487"/>
                    </a:moveTo>
                    <a:cubicBezTo>
                      <a:pt x="340" y="487"/>
                      <a:pt x="340" y="487"/>
                      <a:pt x="340" y="487"/>
                    </a:cubicBezTo>
                    <a:cubicBezTo>
                      <a:pt x="340" y="487"/>
                      <a:pt x="340" y="487"/>
                      <a:pt x="340" y="487"/>
                    </a:cubicBezTo>
                    <a:close/>
                    <a:moveTo>
                      <a:pt x="340" y="247"/>
                    </a:moveTo>
                    <a:cubicBezTo>
                      <a:pt x="340" y="247"/>
                      <a:pt x="340" y="247"/>
                      <a:pt x="340" y="246"/>
                    </a:cubicBezTo>
                    <a:cubicBezTo>
                      <a:pt x="340" y="246"/>
                      <a:pt x="340" y="246"/>
                      <a:pt x="340" y="247"/>
                    </a:cubicBezTo>
                    <a:close/>
                    <a:moveTo>
                      <a:pt x="312" y="491"/>
                    </a:moveTo>
                    <a:cubicBezTo>
                      <a:pt x="312" y="492"/>
                      <a:pt x="312" y="492"/>
                      <a:pt x="312" y="492"/>
                    </a:cubicBezTo>
                    <a:cubicBezTo>
                      <a:pt x="312" y="490"/>
                      <a:pt x="312" y="490"/>
                      <a:pt x="312" y="490"/>
                    </a:cubicBezTo>
                    <a:lnTo>
                      <a:pt x="312" y="491"/>
                    </a:lnTo>
                    <a:close/>
                    <a:moveTo>
                      <a:pt x="376" y="453"/>
                    </a:moveTo>
                    <a:cubicBezTo>
                      <a:pt x="378" y="459"/>
                      <a:pt x="377" y="464"/>
                      <a:pt x="377" y="470"/>
                    </a:cubicBezTo>
                    <a:cubicBezTo>
                      <a:pt x="377" y="470"/>
                      <a:pt x="377" y="470"/>
                      <a:pt x="377" y="470"/>
                    </a:cubicBezTo>
                    <a:cubicBezTo>
                      <a:pt x="379" y="471"/>
                      <a:pt x="375" y="474"/>
                      <a:pt x="378" y="475"/>
                    </a:cubicBezTo>
                    <a:cubicBezTo>
                      <a:pt x="377" y="476"/>
                      <a:pt x="377" y="477"/>
                      <a:pt x="377" y="477"/>
                    </a:cubicBezTo>
                    <a:cubicBezTo>
                      <a:pt x="378" y="478"/>
                      <a:pt x="376" y="480"/>
                      <a:pt x="377" y="482"/>
                    </a:cubicBezTo>
                    <a:cubicBezTo>
                      <a:pt x="376" y="484"/>
                      <a:pt x="377" y="486"/>
                      <a:pt x="376" y="488"/>
                    </a:cubicBezTo>
                    <a:cubicBezTo>
                      <a:pt x="376" y="488"/>
                      <a:pt x="376" y="487"/>
                      <a:pt x="375" y="487"/>
                    </a:cubicBezTo>
                    <a:cubicBezTo>
                      <a:pt x="374" y="488"/>
                      <a:pt x="377" y="489"/>
                      <a:pt x="375" y="490"/>
                    </a:cubicBezTo>
                    <a:cubicBezTo>
                      <a:pt x="375" y="490"/>
                      <a:pt x="376" y="490"/>
                      <a:pt x="376" y="490"/>
                    </a:cubicBezTo>
                    <a:cubicBezTo>
                      <a:pt x="376" y="492"/>
                      <a:pt x="376" y="492"/>
                      <a:pt x="376" y="492"/>
                    </a:cubicBezTo>
                    <a:cubicBezTo>
                      <a:pt x="376" y="492"/>
                      <a:pt x="376" y="492"/>
                      <a:pt x="376" y="492"/>
                    </a:cubicBezTo>
                    <a:cubicBezTo>
                      <a:pt x="376" y="492"/>
                      <a:pt x="376" y="492"/>
                      <a:pt x="376" y="492"/>
                    </a:cubicBezTo>
                    <a:cubicBezTo>
                      <a:pt x="376" y="492"/>
                      <a:pt x="376" y="492"/>
                      <a:pt x="376" y="492"/>
                    </a:cubicBezTo>
                    <a:cubicBezTo>
                      <a:pt x="382" y="486"/>
                      <a:pt x="368" y="500"/>
                      <a:pt x="369" y="499"/>
                    </a:cubicBezTo>
                    <a:cubicBezTo>
                      <a:pt x="369" y="499"/>
                      <a:pt x="369" y="499"/>
                      <a:pt x="369" y="499"/>
                    </a:cubicBezTo>
                    <a:cubicBezTo>
                      <a:pt x="369" y="499"/>
                      <a:pt x="369" y="499"/>
                      <a:pt x="369" y="499"/>
                    </a:cubicBezTo>
                    <a:cubicBezTo>
                      <a:pt x="369" y="499"/>
                      <a:pt x="369" y="499"/>
                      <a:pt x="369" y="499"/>
                    </a:cubicBezTo>
                    <a:cubicBezTo>
                      <a:pt x="369" y="499"/>
                      <a:pt x="369" y="499"/>
                      <a:pt x="369" y="499"/>
                    </a:cubicBezTo>
                    <a:cubicBezTo>
                      <a:pt x="369" y="499"/>
                      <a:pt x="369" y="499"/>
                      <a:pt x="369" y="499"/>
                    </a:cubicBezTo>
                    <a:cubicBezTo>
                      <a:pt x="368" y="499"/>
                      <a:pt x="368" y="499"/>
                      <a:pt x="368" y="499"/>
                    </a:cubicBezTo>
                    <a:cubicBezTo>
                      <a:pt x="364" y="499"/>
                      <a:pt x="364" y="499"/>
                      <a:pt x="364" y="499"/>
                    </a:cubicBezTo>
                    <a:cubicBezTo>
                      <a:pt x="357" y="500"/>
                      <a:pt x="357" y="500"/>
                      <a:pt x="357" y="500"/>
                    </a:cubicBezTo>
                    <a:cubicBezTo>
                      <a:pt x="353" y="499"/>
                      <a:pt x="357" y="497"/>
                      <a:pt x="354" y="498"/>
                    </a:cubicBezTo>
                    <a:cubicBezTo>
                      <a:pt x="354" y="498"/>
                      <a:pt x="354" y="499"/>
                      <a:pt x="354" y="499"/>
                    </a:cubicBezTo>
                    <a:cubicBezTo>
                      <a:pt x="353" y="499"/>
                      <a:pt x="352" y="496"/>
                      <a:pt x="351" y="497"/>
                    </a:cubicBezTo>
                    <a:cubicBezTo>
                      <a:pt x="352" y="499"/>
                      <a:pt x="351" y="498"/>
                      <a:pt x="351" y="499"/>
                    </a:cubicBezTo>
                    <a:cubicBezTo>
                      <a:pt x="349" y="498"/>
                      <a:pt x="348" y="497"/>
                      <a:pt x="347" y="498"/>
                    </a:cubicBezTo>
                    <a:cubicBezTo>
                      <a:pt x="347" y="497"/>
                      <a:pt x="347" y="497"/>
                      <a:pt x="347" y="497"/>
                    </a:cubicBezTo>
                    <a:cubicBezTo>
                      <a:pt x="345" y="499"/>
                      <a:pt x="342" y="498"/>
                      <a:pt x="341" y="500"/>
                    </a:cubicBezTo>
                    <a:cubicBezTo>
                      <a:pt x="330" y="501"/>
                      <a:pt x="319" y="502"/>
                      <a:pt x="308" y="502"/>
                    </a:cubicBezTo>
                    <a:cubicBezTo>
                      <a:pt x="303" y="502"/>
                      <a:pt x="298" y="502"/>
                      <a:pt x="293" y="502"/>
                    </a:cubicBezTo>
                    <a:cubicBezTo>
                      <a:pt x="285" y="502"/>
                      <a:pt x="285" y="502"/>
                      <a:pt x="285" y="502"/>
                    </a:cubicBezTo>
                    <a:cubicBezTo>
                      <a:pt x="283" y="502"/>
                      <a:pt x="283" y="502"/>
                      <a:pt x="283" y="502"/>
                    </a:cubicBezTo>
                    <a:cubicBezTo>
                      <a:pt x="282" y="502"/>
                      <a:pt x="282" y="502"/>
                      <a:pt x="282" y="502"/>
                    </a:cubicBezTo>
                    <a:cubicBezTo>
                      <a:pt x="282" y="502"/>
                      <a:pt x="282" y="502"/>
                      <a:pt x="282" y="502"/>
                    </a:cubicBezTo>
                    <a:cubicBezTo>
                      <a:pt x="284" y="504"/>
                      <a:pt x="263" y="483"/>
                      <a:pt x="272" y="492"/>
                    </a:cubicBezTo>
                    <a:cubicBezTo>
                      <a:pt x="272" y="492"/>
                      <a:pt x="272" y="492"/>
                      <a:pt x="272" y="492"/>
                    </a:cubicBezTo>
                    <a:cubicBezTo>
                      <a:pt x="272" y="492"/>
                      <a:pt x="272" y="492"/>
                      <a:pt x="272" y="492"/>
                    </a:cubicBezTo>
                    <a:cubicBezTo>
                      <a:pt x="272" y="492"/>
                      <a:pt x="272" y="492"/>
                      <a:pt x="272" y="492"/>
                    </a:cubicBezTo>
                    <a:cubicBezTo>
                      <a:pt x="272" y="492"/>
                      <a:pt x="272" y="492"/>
                      <a:pt x="272" y="492"/>
                    </a:cubicBezTo>
                    <a:cubicBezTo>
                      <a:pt x="272" y="492"/>
                      <a:pt x="272" y="492"/>
                      <a:pt x="272" y="492"/>
                    </a:cubicBezTo>
                    <a:cubicBezTo>
                      <a:pt x="272" y="491"/>
                      <a:pt x="272" y="491"/>
                      <a:pt x="272" y="491"/>
                    </a:cubicBezTo>
                    <a:cubicBezTo>
                      <a:pt x="273" y="487"/>
                      <a:pt x="273" y="487"/>
                      <a:pt x="273" y="487"/>
                    </a:cubicBezTo>
                    <a:cubicBezTo>
                      <a:pt x="275" y="484"/>
                      <a:pt x="275" y="484"/>
                      <a:pt x="274" y="481"/>
                    </a:cubicBezTo>
                    <a:cubicBezTo>
                      <a:pt x="274" y="481"/>
                      <a:pt x="274" y="482"/>
                      <a:pt x="274" y="481"/>
                    </a:cubicBezTo>
                    <a:cubicBezTo>
                      <a:pt x="273" y="481"/>
                      <a:pt x="274" y="479"/>
                      <a:pt x="273" y="479"/>
                    </a:cubicBezTo>
                    <a:cubicBezTo>
                      <a:pt x="273" y="475"/>
                      <a:pt x="273" y="472"/>
                      <a:pt x="273" y="467"/>
                    </a:cubicBezTo>
                    <a:cubicBezTo>
                      <a:pt x="273" y="468"/>
                      <a:pt x="274" y="468"/>
                      <a:pt x="274" y="468"/>
                    </a:cubicBezTo>
                    <a:cubicBezTo>
                      <a:pt x="273" y="467"/>
                      <a:pt x="273" y="467"/>
                      <a:pt x="273" y="467"/>
                    </a:cubicBezTo>
                    <a:cubicBezTo>
                      <a:pt x="273" y="467"/>
                      <a:pt x="273" y="467"/>
                      <a:pt x="273" y="467"/>
                    </a:cubicBezTo>
                    <a:cubicBezTo>
                      <a:pt x="273" y="466"/>
                      <a:pt x="272" y="466"/>
                      <a:pt x="272" y="466"/>
                    </a:cubicBezTo>
                    <a:cubicBezTo>
                      <a:pt x="271" y="456"/>
                      <a:pt x="274" y="446"/>
                      <a:pt x="273" y="436"/>
                    </a:cubicBezTo>
                    <a:cubicBezTo>
                      <a:pt x="274" y="433"/>
                      <a:pt x="273" y="430"/>
                      <a:pt x="273" y="427"/>
                    </a:cubicBezTo>
                    <a:cubicBezTo>
                      <a:pt x="274" y="423"/>
                      <a:pt x="275" y="420"/>
                      <a:pt x="276" y="416"/>
                    </a:cubicBezTo>
                    <a:cubicBezTo>
                      <a:pt x="276" y="411"/>
                      <a:pt x="276" y="411"/>
                      <a:pt x="276" y="411"/>
                    </a:cubicBezTo>
                    <a:cubicBezTo>
                      <a:pt x="276" y="408"/>
                      <a:pt x="276" y="408"/>
                      <a:pt x="276" y="408"/>
                    </a:cubicBezTo>
                    <a:cubicBezTo>
                      <a:pt x="276" y="406"/>
                      <a:pt x="276" y="406"/>
                      <a:pt x="276" y="406"/>
                    </a:cubicBezTo>
                    <a:cubicBezTo>
                      <a:pt x="275" y="406"/>
                      <a:pt x="275" y="406"/>
                      <a:pt x="275" y="406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5" y="405"/>
                      <a:pt x="275" y="405"/>
                      <a:pt x="275" y="405"/>
                    </a:cubicBezTo>
                    <a:cubicBezTo>
                      <a:pt x="276" y="405"/>
                      <a:pt x="276" y="405"/>
                      <a:pt x="276" y="405"/>
                    </a:cubicBezTo>
                    <a:cubicBezTo>
                      <a:pt x="276" y="405"/>
                      <a:pt x="276" y="405"/>
                      <a:pt x="276" y="405"/>
                    </a:cubicBezTo>
                    <a:cubicBezTo>
                      <a:pt x="278" y="406"/>
                      <a:pt x="278" y="406"/>
                      <a:pt x="278" y="406"/>
                    </a:cubicBezTo>
                    <a:cubicBezTo>
                      <a:pt x="279" y="406"/>
                      <a:pt x="280" y="407"/>
                      <a:pt x="280" y="409"/>
                    </a:cubicBezTo>
                    <a:cubicBezTo>
                      <a:pt x="284" y="413"/>
                      <a:pt x="280" y="419"/>
                      <a:pt x="283" y="423"/>
                    </a:cubicBezTo>
                    <a:cubicBezTo>
                      <a:pt x="283" y="424"/>
                      <a:pt x="281" y="423"/>
                      <a:pt x="281" y="424"/>
                    </a:cubicBezTo>
                    <a:cubicBezTo>
                      <a:pt x="284" y="429"/>
                      <a:pt x="282" y="435"/>
                      <a:pt x="280" y="441"/>
                    </a:cubicBezTo>
                    <a:cubicBezTo>
                      <a:pt x="280" y="440"/>
                      <a:pt x="280" y="440"/>
                      <a:pt x="280" y="440"/>
                    </a:cubicBezTo>
                    <a:cubicBezTo>
                      <a:pt x="279" y="441"/>
                      <a:pt x="281" y="443"/>
                      <a:pt x="281" y="444"/>
                    </a:cubicBezTo>
                    <a:cubicBezTo>
                      <a:pt x="280" y="444"/>
                      <a:pt x="280" y="443"/>
                      <a:pt x="280" y="444"/>
                    </a:cubicBezTo>
                    <a:cubicBezTo>
                      <a:pt x="281" y="444"/>
                      <a:pt x="280" y="446"/>
                      <a:pt x="281" y="446"/>
                    </a:cubicBezTo>
                    <a:cubicBezTo>
                      <a:pt x="281" y="447"/>
                      <a:pt x="280" y="446"/>
                      <a:pt x="279" y="447"/>
                    </a:cubicBezTo>
                    <a:cubicBezTo>
                      <a:pt x="280" y="448"/>
                      <a:pt x="280" y="448"/>
                      <a:pt x="280" y="448"/>
                    </a:cubicBezTo>
                    <a:cubicBezTo>
                      <a:pt x="284" y="449"/>
                      <a:pt x="280" y="452"/>
                      <a:pt x="282" y="454"/>
                    </a:cubicBezTo>
                    <a:cubicBezTo>
                      <a:pt x="282" y="454"/>
                      <a:pt x="281" y="454"/>
                      <a:pt x="281" y="454"/>
                    </a:cubicBezTo>
                    <a:cubicBezTo>
                      <a:pt x="283" y="458"/>
                      <a:pt x="283" y="462"/>
                      <a:pt x="283" y="467"/>
                    </a:cubicBezTo>
                    <a:cubicBezTo>
                      <a:pt x="283" y="466"/>
                      <a:pt x="282" y="466"/>
                      <a:pt x="281" y="467"/>
                    </a:cubicBezTo>
                    <a:cubicBezTo>
                      <a:pt x="283" y="467"/>
                      <a:pt x="283" y="468"/>
                      <a:pt x="283" y="469"/>
                    </a:cubicBezTo>
                    <a:cubicBezTo>
                      <a:pt x="282" y="470"/>
                      <a:pt x="285" y="471"/>
                      <a:pt x="284" y="472"/>
                    </a:cubicBezTo>
                    <a:cubicBezTo>
                      <a:pt x="284" y="472"/>
                      <a:pt x="284" y="472"/>
                      <a:pt x="284" y="472"/>
                    </a:cubicBezTo>
                    <a:cubicBezTo>
                      <a:pt x="285" y="473"/>
                      <a:pt x="283" y="474"/>
                      <a:pt x="285" y="475"/>
                    </a:cubicBezTo>
                    <a:cubicBezTo>
                      <a:pt x="283" y="475"/>
                      <a:pt x="283" y="475"/>
                      <a:pt x="283" y="475"/>
                    </a:cubicBezTo>
                    <a:cubicBezTo>
                      <a:pt x="285" y="476"/>
                      <a:pt x="282" y="477"/>
                      <a:pt x="283" y="477"/>
                    </a:cubicBezTo>
                    <a:cubicBezTo>
                      <a:pt x="284" y="477"/>
                      <a:pt x="284" y="477"/>
                      <a:pt x="284" y="477"/>
                    </a:cubicBezTo>
                    <a:cubicBezTo>
                      <a:pt x="284" y="478"/>
                      <a:pt x="283" y="479"/>
                      <a:pt x="284" y="479"/>
                    </a:cubicBezTo>
                    <a:cubicBezTo>
                      <a:pt x="283" y="479"/>
                      <a:pt x="283" y="479"/>
                      <a:pt x="283" y="479"/>
                    </a:cubicBezTo>
                    <a:cubicBezTo>
                      <a:pt x="284" y="481"/>
                      <a:pt x="283" y="482"/>
                      <a:pt x="284" y="482"/>
                    </a:cubicBezTo>
                    <a:cubicBezTo>
                      <a:pt x="283" y="482"/>
                      <a:pt x="284" y="480"/>
                      <a:pt x="282" y="481"/>
                    </a:cubicBezTo>
                    <a:cubicBezTo>
                      <a:pt x="285" y="487"/>
                      <a:pt x="279" y="493"/>
                      <a:pt x="288" y="491"/>
                    </a:cubicBezTo>
                    <a:cubicBezTo>
                      <a:pt x="288" y="492"/>
                      <a:pt x="289" y="492"/>
                      <a:pt x="289" y="492"/>
                    </a:cubicBezTo>
                    <a:cubicBezTo>
                      <a:pt x="289" y="492"/>
                      <a:pt x="291" y="492"/>
                      <a:pt x="291" y="491"/>
                    </a:cubicBezTo>
                    <a:cubicBezTo>
                      <a:pt x="291" y="491"/>
                      <a:pt x="292" y="492"/>
                      <a:pt x="292" y="492"/>
                    </a:cubicBezTo>
                    <a:cubicBezTo>
                      <a:pt x="293" y="493"/>
                      <a:pt x="293" y="491"/>
                      <a:pt x="294" y="491"/>
                    </a:cubicBezTo>
                    <a:cubicBezTo>
                      <a:pt x="294" y="492"/>
                      <a:pt x="293" y="492"/>
                      <a:pt x="294" y="493"/>
                    </a:cubicBezTo>
                    <a:cubicBezTo>
                      <a:pt x="295" y="492"/>
                      <a:pt x="296" y="492"/>
                      <a:pt x="297" y="491"/>
                    </a:cubicBezTo>
                    <a:cubicBezTo>
                      <a:pt x="297" y="492"/>
                      <a:pt x="296" y="492"/>
                      <a:pt x="297" y="492"/>
                    </a:cubicBezTo>
                    <a:cubicBezTo>
                      <a:pt x="298" y="491"/>
                      <a:pt x="299" y="493"/>
                      <a:pt x="300" y="492"/>
                    </a:cubicBezTo>
                    <a:cubicBezTo>
                      <a:pt x="299" y="493"/>
                      <a:pt x="299" y="493"/>
                      <a:pt x="299" y="493"/>
                    </a:cubicBezTo>
                    <a:cubicBezTo>
                      <a:pt x="301" y="494"/>
                      <a:pt x="300" y="491"/>
                      <a:pt x="301" y="491"/>
                    </a:cubicBezTo>
                    <a:cubicBezTo>
                      <a:pt x="301" y="492"/>
                      <a:pt x="301" y="492"/>
                      <a:pt x="301" y="492"/>
                    </a:cubicBezTo>
                    <a:cubicBezTo>
                      <a:pt x="302" y="491"/>
                      <a:pt x="305" y="491"/>
                      <a:pt x="306" y="491"/>
                    </a:cubicBezTo>
                    <a:cubicBezTo>
                      <a:pt x="306" y="491"/>
                      <a:pt x="306" y="491"/>
                      <a:pt x="306" y="491"/>
                    </a:cubicBezTo>
                    <a:cubicBezTo>
                      <a:pt x="307" y="491"/>
                      <a:pt x="309" y="491"/>
                      <a:pt x="311" y="491"/>
                    </a:cubicBezTo>
                    <a:cubicBezTo>
                      <a:pt x="311" y="491"/>
                      <a:pt x="310" y="493"/>
                      <a:pt x="312" y="493"/>
                    </a:cubicBezTo>
                    <a:cubicBezTo>
                      <a:pt x="312" y="491"/>
                      <a:pt x="315" y="492"/>
                      <a:pt x="314" y="490"/>
                    </a:cubicBezTo>
                    <a:cubicBezTo>
                      <a:pt x="315" y="490"/>
                      <a:pt x="317" y="491"/>
                      <a:pt x="318" y="490"/>
                    </a:cubicBezTo>
                    <a:cubicBezTo>
                      <a:pt x="318" y="491"/>
                      <a:pt x="319" y="492"/>
                      <a:pt x="318" y="492"/>
                    </a:cubicBezTo>
                    <a:cubicBezTo>
                      <a:pt x="319" y="494"/>
                      <a:pt x="319" y="494"/>
                      <a:pt x="319" y="494"/>
                    </a:cubicBezTo>
                    <a:cubicBezTo>
                      <a:pt x="318" y="494"/>
                      <a:pt x="318" y="493"/>
                      <a:pt x="318" y="494"/>
                    </a:cubicBezTo>
                    <a:cubicBezTo>
                      <a:pt x="318" y="494"/>
                      <a:pt x="320" y="493"/>
                      <a:pt x="321" y="494"/>
                    </a:cubicBezTo>
                    <a:cubicBezTo>
                      <a:pt x="322" y="493"/>
                      <a:pt x="323" y="491"/>
                      <a:pt x="324" y="490"/>
                    </a:cubicBezTo>
                    <a:cubicBezTo>
                      <a:pt x="323" y="491"/>
                      <a:pt x="325" y="492"/>
                      <a:pt x="324" y="493"/>
                    </a:cubicBezTo>
                    <a:cubicBezTo>
                      <a:pt x="327" y="489"/>
                      <a:pt x="327" y="489"/>
                      <a:pt x="327" y="489"/>
                    </a:cubicBezTo>
                    <a:cubicBezTo>
                      <a:pt x="327" y="489"/>
                      <a:pt x="327" y="491"/>
                      <a:pt x="327" y="490"/>
                    </a:cubicBezTo>
                    <a:cubicBezTo>
                      <a:pt x="327" y="490"/>
                      <a:pt x="328" y="489"/>
                      <a:pt x="328" y="489"/>
                    </a:cubicBezTo>
                    <a:cubicBezTo>
                      <a:pt x="328" y="489"/>
                      <a:pt x="330" y="489"/>
                      <a:pt x="331" y="490"/>
                    </a:cubicBezTo>
                    <a:cubicBezTo>
                      <a:pt x="331" y="491"/>
                      <a:pt x="330" y="491"/>
                      <a:pt x="330" y="491"/>
                    </a:cubicBezTo>
                    <a:cubicBezTo>
                      <a:pt x="331" y="491"/>
                      <a:pt x="331" y="491"/>
                      <a:pt x="332" y="491"/>
                    </a:cubicBezTo>
                    <a:cubicBezTo>
                      <a:pt x="332" y="491"/>
                      <a:pt x="332" y="491"/>
                      <a:pt x="332" y="491"/>
                    </a:cubicBezTo>
                    <a:cubicBezTo>
                      <a:pt x="333" y="491"/>
                      <a:pt x="334" y="490"/>
                      <a:pt x="334" y="489"/>
                    </a:cubicBezTo>
                    <a:cubicBezTo>
                      <a:pt x="333" y="489"/>
                      <a:pt x="334" y="490"/>
                      <a:pt x="333" y="490"/>
                    </a:cubicBezTo>
                    <a:cubicBezTo>
                      <a:pt x="334" y="489"/>
                      <a:pt x="335" y="488"/>
                      <a:pt x="336" y="488"/>
                    </a:cubicBezTo>
                    <a:cubicBezTo>
                      <a:pt x="336" y="489"/>
                      <a:pt x="336" y="489"/>
                      <a:pt x="335" y="490"/>
                    </a:cubicBezTo>
                    <a:cubicBezTo>
                      <a:pt x="337" y="488"/>
                      <a:pt x="338" y="488"/>
                      <a:pt x="340" y="487"/>
                    </a:cubicBezTo>
                    <a:cubicBezTo>
                      <a:pt x="340" y="488"/>
                      <a:pt x="339" y="488"/>
                      <a:pt x="339" y="488"/>
                    </a:cubicBezTo>
                    <a:cubicBezTo>
                      <a:pt x="341" y="489"/>
                      <a:pt x="343" y="487"/>
                      <a:pt x="345" y="488"/>
                    </a:cubicBezTo>
                    <a:cubicBezTo>
                      <a:pt x="345" y="489"/>
                      <a:pt x="345" y="487"/>
                      <a:pt x="345" y="487"/>
                    </a:cubicBezTo>
                    <a:cubicBezTo>
                      <a:pt x="346" y="488"/>
                      <a:pt x="346" y="489"/>
                      <a:pt x="346" y="488"/>
                    </a:cubicBezTo>
                    <a:cubicBezTo>
                      <a:pt x="346" y="489"/>
                      <a:pt x="347" y="488"/>
                      <a:pt x="348" y="488"/>
                    </a:cubicBezTo>
                    <a:cubicBezTo>
                      <a:pt x="348" y="487"/>
                      <a:pt x="348" y="488"/>
                      <a:pt x="348" y="488"/>
                    </a:cubicBezTo>
                    <a:cubicBezTo>
                      <a:pt x="349" y="487"/>
                      <a:pt x="352" y="487"/>
                      <a:pt x="354" y="488"/>
                    </a:cubicBezTo>
                    <a:cubicBezTo>
                      <a:pt x="354" y="487"/>
                      <a:pt x="355" y="486"/>
                      <a:pt x="356" y="486"/>
                    </a:cubicBezTo>
                    <a:cubicBezTo>
                      <a:pt x="355" y="487"/>
                      <a:pt x="355" y="487"/>
                      <a:pt x="355" y="487"/>
                    </a:cubicBezTo>
                    <a:cubicBezTo>
                      <a:pt x="355" y="487"/>
                      <a:pt x="356" y="487"/>
                      <a:pt x="356" y="487"/>
                    </a:cubicBezTo>
                    <a:cubicBezTo>
                      <a:pt x="356" y="487"/>
                      <a:pt x="356" y="487"/>
                      <a:pt x="356" y="487"/>
                    </a:cubicBezTo>
                    <a:cubicBezTo>
                      <a:pt x="356" y="487"/>
                      <a:pt x="357" y="487"/>
                      <a:pt x="357" y="488"/>
                    </a:cubicBezTo>
                    <a:cubicBezTo>
                      <a:pt x="357" y="488"/>
                      <a:pt x="356" y="488"/>
                      <a:pt x="356" y="488"/>
                    </a:cubicBezTo>
                    <a:cubicBezTo>
                      <a:pt x="356" y="488"/>
                      <a:pt x="356" y="488"/>
                      <a:pt x="356" y="488"/>
                    </a:cubicBezTo>
                    <a:cubicBezTo>
                      <a:pt x="356" y="488"/>
                      <a:pt x="357" y="488"/>
                      <a:pt x="357" y="488"/>
                    </a:cubicBezTo>
                    <a:cubicBezTo>
                      <a:pt x="357" y="488"/>
                      <a:pt x="357" y="488"/>
                      <a:pt x="357" y="488"/>
                    </a:cubicBezTo>
                    <a:cubicBezTo>
                      <a:pt x="357" y="488"/>
                      <a:pt x="357" y="488"/>
                      <a:pt x="357" y="488"/>
                    </a:cubicBezTo>
                    <a:cubicBezTo>
                      <a:pt x="358" y="487"/>
                      <a:pt x="358" y="487"/>
                      <a:pt x="359" y="488"/>
                    </a:cubicBezTo>
                    <a:cubicBezTo>
                      <a:pt x="359" y="487"/>
                      <a:pt x="358" y="489"/>
                      <a:pt x="359" y="489"/>
                    </a:cubicBezTo>
                    <a:cubicBezTo>
                      <a:pt x="360" y="489"/>
                      <a:pt x="359" y="488"/>
                      <a:pt x="360" y="488"/>
                    </a:cubicBezTo>
                    <a:cubicBezTo>
                      <a:pt x="361" y="488"/>
                      <a:pt x="361" y="488"/>
                      <a:pt x="361" y="488"/>
                    </a:cubicBezTo>
                    <a:cubicBezTo>
                      <a:pt x="361" y="487"/>
                      <a:pt x="362" y="488"/>
                      <a:pt x="362" y="487"/>
                    </a:cubicBezTo>
                    <a:cubicBezTo>
                      <a:pt x="362" y="487"/>
                      <a:pt x="364" y="486"/>
                      <a:pt x="364" y="488"/>
                    </a:cubicBezTo>
                    <a:cubicBezTo>
                      <a:pt x="364" y="488"/>
                      <a:pt x="364" y="488"/>
                      <a:pt x="364" y="488"/>
                    </a:cubicBezTo>
                    <a:cubicBezTo>
                      <a:pt x="364" y="488"/>
                      <a:pt x="364" y="488"/>
                      <a:pt x="364" y="488"/>
                    </a:cubicBezTo>
                    <a:cubicBezTo>
                      <a:pt x="364" y="488"/>
                      <a:pt x="364" y="488"/>
                      <a:pt x="364" y="488"/>
                    </a:cubicBezTo>
                    <a:cubicBezTo>
                      <a:pt x="364" y="488"/>
                      <a:pt x="364" y="488"/>
                      <a:pt x="365" y="488"/>
                    </a:cubicBezTo>
                    <a:cubicBezTo>
                      <a:pt x="364" y="487"/>
                      <a:pt x="364" y="487"/>
                      <a:pt x="364" y="487"/>
                    </a:cubicBezTo>
                    <a:cubicBezTo>
                      <a:pt x="364" y="487"/>
                      <a:pt x="365" y="485"/>
                      <a:pt x="366" y="485"/>
                    </a:cubicBezTo>
                    <a:cubicBezTo>
                      <a:pt x="365" y="484"/>
                      <a:pt x="364" y="484"/>
                      <a:pt x="364" y="484"/>
                    </a:cubicBezTo>
                    <a:cubicBezTo>
                      <a:pt x="366" y="483"/>
                      <a:pt x="362" y="481"/>
                      <a:pt x="364" y="480"/>
                    </a:cubicBezTo>
                    <a:cubicBezTo>
                      <a:pt x="364" y="481"/>
                      <a:pt x="365" y="482"/>
                      <a:pt x="366" y="481"/>
                    </a:cubicBezTo>
                    <a:cubicBezTo>
                      <a:pt x="368" y="480"/>
                      <a:pt x="364" y="479"/>
                      <a:pt x="365" y="478"/>
                    </a:cubicBezTo>
                    <a:cubicBezTo>
                      <a:pt x="363" y="478"/>
                      <a:pt x="363" y="478"/>
                      <a:pt x="363" y="478"/>
                    </a:cubicBezTo>
                    <a:cubicBezTo>
                      <a:pt x="364" y="477"/>
                      <a:pt x="362" y="476"/>
                      <a:pt x="364" y="476"/>
                    </a:cubicBezTo>
                    <a:cubicBezTo>
                      <a:pt x="364" y="476"/>
                      <a:pt x="365" y="475"/>
                      <a:pt x="363" y="475"/>
                    </a:cubicBezTo>
                    <a:cubicBezTo>
                      <a:pt x="364" y="472"/>
                      <a:pt x="362" y="469"/>
                      <a:pt x="365" y="468"/>
                    </a:cubicBezTo>
                    <a:cubicBezTo>
                      <a:pt x="365" y="467"/>
                      <a:pt x="365" y="467"/>
                      <a:pt x="364" y="467"/>
                    </a:cubicBezTo>
                    <a:cubicBezTo>
                      <a:pt x="363" y="467"/>
                      <a:pt x="365" y="468"/>
                      <a:pt x="364" y="468"/>
                    </a:cubicBezTo>
                    <a:cubicBezTo>
                      <a:pt x="364" y="467"/>
                      <a:pt x="364" y="467"/>
                      <a:pt x="364" y="467"/>
                    </a:cubicBezTo>
                    <a:cubicBezTo>
                      <a:pt x="364" y="467"/>
                      <a:pt x="364" y="466"/>
                      <a:pt x="366" y="467"/>
                    </a:cubicBezTo>
                    <a:cubicBezTo>
                      <a:pt x="367" y="465"/>
                      <a:pt x="363" y="465"/>
                      <a:pt x="363" y="463"/>
                    </a:cubicBezTo>
                    <a:cubicBezTo>
                      <a:pt x="364" y="463"/>
                      <a:pt x="364" y="463"/>
                      <a:pt x="364" y="462"/>
                    </a:cubicBezTo>
                    <a:cubicBezTo>
                      <a:pt x="363" y="461"/>
                      <a:pt x="363" y="461"/>
                      <a:pt x="363" y="461"/>
                    </a:cubicBezTo>
                    <a:cubicBezTo>
                      <a:pt x="363" y="460"/>
                      <a:pt x="365" y="461"/>
                      <a:pt x="366" y="461"/>
                    </a:cubicBezTo>
                    <a:cubicBezTo>
                      <a:pt x="366" y="460"/>
                      <a:pt x="366" y="459"/>
                      <a:pt x="365" y="459"/>
                    </a:cubicBezTo>
                    <a:cubicBezTo>
                      <a:pt x="366" y="458"/>
                      <a:pt x="366" y="458"/>
                      <a:pt x="366" y="458"/>
                    </a:cubicBezTo>
                    <a:cubicBezTo>
                      <a:pt x="365" y="459"/>
                      <a:pt x="366" y="457"/>
                      <a:pt x="365" y="457"/>
                    </a:cubicBezTo>
                    <a:cubicBezTo>
                      <a:pt x="366" y="457"/>
                      <a:pt x="366" y="457"/>
                      <a:pt x="366" y="457"/>
                    </a:cubicBezTo>
                    <a:cubicBezTo>
                      <a:pt x="366" y="457"/>
                      <a:pt x="366" y="456"/>
                      <a:pt x="366" y="456"/>
                    </a:cubicBezTo>
                    <a:cubicBezTo>
                      <a:pt x="365" y="456"/>
                      <a:pt x="365" y="457"/>
                      <a:pt x="364" y="457"/>
                    </a:cubicBezTo>
                    <a:cubicBezTo>
                      <a:pt x="364" y="457"/>
                      <a:pt x="364" y="456"/>
                      <a:pt x="363" y="456"/>
                    </a:cubicBezTo>
                    <a:cubicBezTo>
                      <a:pt x="364" y="456"/>
                      <a:pt x="364" y="455"/>
                      <a:pt x="364" y="454"/>
                    </a:cubicBezTo>
                    <a:cubicBezTo>
                      <a:pt x="365" y="454"/>
                      <a:pt x="363" y="454"/>
                      <a:pt x="363" y="453"/>
                    </a:cubicBezTo>
                    <a:cubicBezTo>
                      <a:pt x="364" y="453"/>
                      <a:pt x="363" y="452"/>
                      <a:pt x="364" y="453"/>
                    </a:cubicBezTo>
                    <a:cubicBezTo>
                      <a:pt x="364" y="453"/>
                      <a:pt x="364" y="453"/>
                      <a:pt x="364" y="454"/>
                    </a:cubicBezTo>
                    <a:cubicBezTo>
                      <a:pt x="365" y="453"/>
                      <a:pt x="366" y="453"/>
                      <a:pt x="365" y="452"/>
                    </a:cubicBezTo>
                    <a:cubicBezTo>
                      <a:pt x="364" y="452"/>
                      <a:pt x="363" y="453"/>
                      <a:pt x="363" y="451"/>
                    </a:cubicBezTo>
                    <a:cubicBezTo>
                      <a:pt x="364" y="452"/>
                      <a:pt x="364" y="452"/>
                      <a:pt x="364" y="452"/>
                    </a:cubicBezTo>
                    <a:cubicBezTo>
                      <a:pt x="365" y="451"/>
                      <a:pt x="365" y="451"/>
                      <a:pt x="365" y="451"/>
                    </a:cubicBezTo>
                    <a:cubicBezTo>
                      <a:pt x="364" y="451"/>
                      <a:pt x="364" y="451"/>
                      <a:pt x="364" y="451"/>
                    </a:cubicBezTo>
                    <a:cubicBezTo>
                      <a:pt x="365" y="451"/>
                      <a:pt x="365" y="451"/>
                      <a:pt x="365" y="451"/>
                    </a:cubicBezTo>
                    <a:cubicBezTo>
                      <a:pt x="363" y="450"/>
                      <a:pt x="364" y="449"/>
                      <a:pt x="363" y="449"/>
                    </a:cubicBezTo>
                    <a:cubicBezTo>
                      <a:pt x="363" y="448"/>
                      <a:pt x="364" y="447"/>
                      <a:pt x="364" y="447"/>
                    </a:cubicBezTo>
                    <a:cubicBezTo>
                      <a:pt x="364" y="447"/>
                      <a:pt x="364" y="447"/>
                      <a:pt x="364" y="447"/>
                    </a:cubicBezTo>
                    <a:cubicBezTo>
                      <a:pt x="365" y="446"/>
                      <a:pt x="364" y="445"/>
                      <a:pt x="363" y="445"/>
                    </a:cubicBezTo>
                    <a:cubicBezTo>
                      <a:pt x="364" y="445"/>
                      <a:pt x="364" y="445"/>
                      <a:pt x="364" y="445"/>
                    </a:cubicBezTo>
                    <a:cubicBezTo>
                      <a:pt x="364" y="445"/>
                      <a:pt x="364" y="444"/>
                      <a:pt x="363" y="443"/>
                    </a:cubicBezTo>
                    <a:cubicBezTo>
                      <a:pt x="364" y="442"/>
                      <a:pt x="367" y="443"/>
                      <a:pt x="366" y="442"/>
                    </a:cubicBezTo>
                    <a:cubicBezTo>
                      <a:pt x="366" y="441"/>
                      <a:pt x="364" y="440"/>
                      <a:pt x="363" y="441"/>
                    </a:cubicBezTo>
                    <a:cubicBezTo>
                      <a:pt x="364" y="439"/>
                      <a:pt x="362" y="437"/>
                      <a:pt x="364" y="435"/>
                    </a:cubicBezTo>
                    <a:cubicBezTo>
                      <a:pt x="363" y="435"/>
                      <a:pt x="363" y="435"/>
                      <a:pt x="363" y="435"/>
                    </a:cubicBezTo>
                    <a:cubicBezTo>
                      <a:pt x="363" y="432"/>
                      <a:pt x="361" y="430"/>
                      <a:pt x="363" y="428"/>
                    </a:cubicBezTo>
                    <a:cubicBezTo>
                      <a:pt x="364" y="428"/>
                      <a:pt x="365" y="428"/>
                      <a:pt x="365" y="428"/>
                    </a:cubicBezTo>
                    <a:cubicBezTo>
                      <a:pt x="364" y="427"/>
                      <a:pt x="366" y="427"/>
                      <a:pt x="364" y="427"/>
                    </a:cubicBezTo>
                    <a:cubicBezTo>
                      <a:pt x="364" y="427"/>
                      <a:pt x="363" y="427"/>
                      <a:pt x="363" y="427"/>
                    </a:cubicBezTo>
                    <a:cubicBezTo>
                      <a:pt x="362" y="426"/>
                      <a:pt x="362" y="424"/>
                      <a:pt x="363" y="423"/>
                    </a:cubicBezTo>
                    <a:cubicBezTo>
                      <a:pt x="363" y="423"/>
                      <a:pt x="362" y="423"/>
                      <a:pt x="362" y="423"/>
                    </a:cubicBezTo>
                    <a:cubicBezTo>
                      <a:pt x="364" y="423"/>
                      <a:pt x="364" y="422"/>
                      <a:pt x="363" y="421"/>
                    </a:cubicBezTo>
                    <a:cubicBezTo>
                      <a:pt x="362" y="421"/>
                      <a:pt x="362" y="421"/>
                      <a:pt x="362" y="421"/>
                    </a:cubicBezTo>
                    <a:cubicBezTo>
                      <a:pt x="363" y="420"/>
                      <a:pt x="363" y="420"/>
                      <a:pt x="363" y="420"/>
                    </a:cubicBezTo>
                    <a:cubicBezTo>
                      <a:pt x="363" y="420"/>
                      <a:pt x="361" y="420"/>
                      <a:pt x="362" y="419"/>
                    </a:cubicBezTo>
                    <a:cubicBezTo>
                      <a:pt x="363" y="419"/>
                      <a:pt x="363" y="419"/>
                      <a:pt x="363" y="419"/>
                    </a:cubicBezTo>
                    <a:cubicBezTo>
                      <a:pt x="362" y="418"/>
                      <a:pt x="361" y="417"/>
                      <a:pt x="362" y="416"/>
                    </a:cubicBezTo>
                    <a:cubicBezTo>
                      <a:pt x="363" y="415"/>
                      <a:pt x="363" y="415"/>
                      <a:pt x="363" y="415"/>
                    </a:cubicBezTo>
                    <a:cubicBezTo>
                      <a:pt x="363" y="414"/>
                      <a:pt x="362" y="414"/>
                      <a:pt x="362" y="414"/>
                    </a:cubicBezTo>
                    <a:cubicBezTo>
                      <a:pt x="362" y="414"/>
                      <a:pt x="363" y="413"/>
                      <a:pt x="363" y="413"/>
                    </a:cubicBezTo>
                    <a:cubicBezTo>
                      <a:pt x="362" y="413"/>
                      <a:pt x="361" y="412"/>
                      <a:pt x="361" y="413"/>
                    </a:cubicBezTo>
                    <a:cubicBezTo>
                      <a:pt x="361" y="413"/>
                      <a:pt x="361" y="412"/>
                      <a:pt x="361" y="411"/>
                    </a:cubicBezTo>
                    <a:cubicBezTo>
                      <a:pt x="360" y="412"/>
                      <a:pt x="360" y="412"/>
                      <a:pt x="360" y="412"/>
                    </a:cubicBezTo>
                    <a:cubicBezTo>
                      <a:pt x="359" y="410"/>
                      <a:pt x="362" y="409"/>
                      <a:pt x="361" y="407"/>
                    </a:cubicBezTo>
                    <a:cubicBezTo>
                      <a:pt x="361" y="407"/>
                      <a:pt x="361" y="407"/>
                      <a:pt x="361" y="407"/>
                    </a:cubicBezTo>
                    <a:cubicBezTo>
                      <a:pt x="360" y="406"/>
                      <a:pt x="361" y="406"/>
                      <a:pt x="361" y="406"/>
                    </a:cubicBezTo>
                    <a:cubicBezTo>
                      <a:pt x="361" y="405"/>
                      <a:pt x="361" y="405"/>
                      <a:pt x="361" y="405"/>
                    </a:cubicBezTo>
                    <a:cubicBezTo>
                      <a:pt x="361" y="405"/>
                      <a:pt x="361" y="405"/>
                      <a:pt x="361" y="405"/>
                    </a:cubicBezTo>
                    <a:cubicBezTo>
                      <a:pt x="361" y="405"/>
                      <a:pt x="361" y="405"/>
                      <a:pt x="361" y="405"/>
                    </a:cubicBezTo>
                    <a:cubicBezTo>
                      <a:pt x="360" y="406"/>
                      <a:pt x="359" y="408"/>
                      <a:pt x="360" y="408"/>
                    </a:cubicBezTo>
                    <a:cubicBezTo>
                      <a:pt x="359" y="409"/>
                      <a:pt x="359" y="412"/>
                      <a:pt x="358" y="411"/>
                    </a:cubicBezTo>
                    <a:cubicBezTo>
                      <a:pt x="357" y="411"/>
                      <a:pt x="359" y="411"/>
                      <a:pt x="359" y="410"/>
                    </a:cubicBezTo>
                    <a:cubicBezTo>
                      <a:pt x="358" y="409"/>
                      <a:pt x="357" y="411"/>
                      <a:pt x="356" y="410"/>
                    </a:cubicBezTo>
                    <a:cubicBezTo>
                      <a:pt x="357" y="411"/>
                      <a:pt x="357" y="412"/>
                      <a:pt x="356" y="413"/>
                    </a:cubicBezTo>
                    <a:cubicBezTo>
                      <a:pt x="355" y="412"/>
                      <a:pt x="357" y="411"/>
                      <a:pt x="355" y="411"/>
                    </a:cubicBezTo>
                    <a:cubicBezTo>
                      <a:pt x="355" y="412"/>
                      <a:pt x="354" y="413"/>
                      <a:pt x="355" y="413"/>
                    </a:cubicBezTo>
                    <a:cubicBezTo>
                      <a:pt x="355" y="415"/>
                      <a:pt x="354" y="413"/>
                      <a:pt x="353" y="414"/>
                    </a:cubicBezTo>
                    <a:cubicBezTo>
                      <a:pt x="353" y="413"/>
                      <a:pt x="354" y="411"/>
                      <a:pt x="353" y="410"/>
                    </a:cubicBezTo>
                    <a:cubicBezTo>
                      <a:pt x="353" y="412"/>
                      <a:pt x="351" y="412"/>
                      <a:pt x="352" y="414"/>
                    </a:cubicBezTo>
                    <a:cubicBezTo>
                      <a:pt x="352" y="414"/>
                      <a:pt x="352" y="413"/>
                      <a:pt x="352" y="412"/>
                    </a:cubicBezTo>
                    <a:cubicBezTo>
                      <a:pt x="351" y="411"/>
                      <a:pt x="350" y="414"/>
                      <a:pt x="350" y="412"/>
                    </a:cubicBezTo>
                    <a:cubicBezTo>
                      <a:pt x="350" y="413"/>
                      <a:pt x="350" y="413"/>
                      <a:pt x="350" y="413"/>
                    </a:cubicBezTo>
                    <a:cubicBezTo>
                      <a:pt x="349" y="412"/>
                      <a:pt x="349" y="412"/>
                      <a:pt x="349" y="411"/>
                    </a:cubicBezTo>
                    <a:cubicBezTo>
                      <a:pt x="348" y="411"/>
                      <a:pt x="346" y="413"/>
                      <a:pt x="347" y="411"/>
                    </a:cubicBezTo>
                    <a:cubicBezTo>
                      <a:pt x="346" y="411"/>
                      <a:pt x="345" y="411"/>
                      <a:pt x="345" y="413"/>
                    </a:cubicBezTo>
                    <a:cubicBezTo>
                      <a:pt x="346" y="414"/>
                      <a:pt x="346" y="412"/>
                      <a:pt x="347" y="414"/>
                    </a:cubicBezTo>
                    <a:cubicBezTo>
                      <a:pt x="346" y="412"/>
                      <a:pt x="346" y="414"/>
                      <a:pt x="345" y="414"/>
                    </a:cubicBezTo>
                    <a:cubicBezTo>
                      <a:pt x="345" y="413"/>
                      <a:pt x="345" y="413"/>
                      <a:pt x="345" y="413"/>
                    </a:cubicBezTo>
                    <a:cubicBezTo>
                      <a:pt x="345" y="414"/>
                      <a:pt x="344" y="414"/>
                      <a:pt x="344" y="414"/>
                    </a:cubicBezTo>
                    <a:cubicBezTo>
                      <a:pt x="344" y="414"/>
                      <a:pt x="344" y="413"/>
                      <a:pt x="344" y="413"/>
                    </a:cubicBezTo>
                    <a:cubicBezTo>
                      <a:pt x="343" y="414"/>
                      <a:pt x="343" y="414"/>
                      <a:pt x="343" y="414"/>
                    </a:cubicBezTo>
                    <a:cubicBezTo>
                      <a:pt x="342" y="415"/>
                      <a:pt x="343" y="412"/>
                      <a:pt x="342" y="413"/>
                    </a:cubicBezTo>
                    <a:cubicBezTo>
                      <a:pt x="343" y="412"/>
                      <a:pt x="343" y="412"/>
                      <a:pt x="343" y="412"/>
                    </a:cubicBezTo>
                    <a:cubicBezTo>
                      <a:pt x="342" y="412"/>
                      <a:pt x="342" y="411"/>
                      <a:pt x="341" y="411"/>
                    </a:cubicBezTo>
                    <a:cubicBezTo>
                      <a:pt x="341" y="412"/>
                      <a:pt x="341" y="414"/>
                      <a:pt x="341" y="414"/>
                    </a:cubicBezTo>
                    <a:cubicBezTo>
                      <a:pt x="340" y="415"/>
                      <a:pt x="340" y="413"/>
                      <a:pt x="339" y="414"/>
                    </a:cubicBezTo>
                    <a:cubicBezTo>
                      <a:pt x="340" y="413"/>
                      <a:pt x="340" y="413"/>
                      <a:pt x="340" y="413"/>
                    </a:cubicBezTo>
                    <a:cubicBezTo>
                      <a:pt x="341" y="413"/>
                      <a:pt x="340" y="411"/>
                      <a:pt x="339" y="411"/>
                    </a:cubicBezTo>
                    <a:cubicBezTo>
                      <a:pt x="338" y="412"/>
                      <a:pt x="337" y="413"/>
                      <a:pt x="338" y="414"/>
                    </a:cubicBezTo>
                    <a:cubicBezTo>
                      <a:pt x="338" y="414"/>
                      <a:pt x="337" y="413"/>
                      <a:pt x="337" y="412"/>
                    </a:cubicBezTo>
                    <a:cubicBezTo>
                      <a:pt x="336" y="413"/>
                      <a:pt x="338" y="414"/>
                      <a:pt x="337" y="414"/>
                    </a:cubicBezTo>
                    <a:cubicBezTo>
                      <a:pt x="336" y="414"/>
                      <a:pt x="335" y="413"/>
                      <a:pt x="334" y="412"/>
                    </a:cubicBezTo>
                    <a:cubicBezTo>
                      <a:pt x="335" y="410"/>
                      <a:pt x="335" y="410"/>
                      <a:pt x="335" y="410"/>
                    </a:cubicBezTo>
                    <a:cubicBezTo>
                      <a:pt x="335" y="410"/>
                      <a:pt x="335" y="410"/>
                      <a:pt x="335" y="410"/>
                    </a:cubicBezTo>
                    <a:cubicBezTo>
                      <a:pt x="336" y="408"/>
                      <a:pt x="334" y="409"/>
                      <a:pt x="335" y="407"/>
                    </a:cubicBezTo>
                    <a:cubicBezTo>
                      <a:pt x="334" y="407"/>
                      <a:pt x="334" y="408"/>
                      <a:pt x="333" y="408"/>
                    </a:cubicBezTo>
                    <a:cubicBezTo>
                      <a:pt x="335" y="410"/>
                      <a:pt x="332" y="411"/>
                      <a:pt x="332" y="413"/>
                    </a:cubicBezTo>
                    <a:cubicBezTo>
                      <a:pt x="330" y="414"/>
                      <a:pt x="331" y="408"/>
                      <a:pt x="329" y="411"/>
                    </a:cubicBezTo>
                    <a:cubicBezTo>
                      <a:pt x="329" y="412"/>
                      <a:pt x="329" y="413"/>
                      <a:pt x="329" y="413"/>
                    </a:cubicBezTo>
                    <a:cubicBezTo>
                      <a:pt x="329" y="413"/>
                      <a:pt x="329" y="415"/>
                      <a:pt x="328" y="414"/>
                    </a:cubicBezTo>
                    <a:cubicBezTo>
                      <a:pt x="329" y="413"/>
                      <a:pt x="327" y="412"/>
                      <a:pt x="328" y="411"/>
                    </a:cubicBezTo>
                    <a:cubicBezTo>
                      <a:pt x="328" y="412"/>
                      <a:pt x="329" y="411"/>
                      <a:pt x="329" y="411"/>
                    </a:cubicBezTo>
                    <a:cubicBezTo>
                      <a:pt x="329" y="410"/>
                      <a:pt x="329" y="409"/>
                      <a:pt x="328" y="409"/>
                    </a:cubicBezTo>
                    <a:cubicBezTo>
                      <a:pt x="327" y="409"/>
                      <a:pt x="326" y="409"/>
                      <a:pt x="326" y="410"/>
                    </a:cubicBezTo>
                    <a:cubicBezTo>
                      <a:pt x="327" y="412"/>
                      <a:pt x="328" y="410"/>
                      <a:pt x="327" y="411"/>
                    </a:cubicBezTo>
                    <a:cubicBezTo>
                      <a:pt x="326" y="412"/>
                      <a:pt x="325" y="410"/>
                      <a:pt x="325" y="412"/>
                    </a:cubicBezTo>
                    <a:cubicBezTo>
                      <a:pt x="326" y="412"/>
                      <a:pt x="326" y="413"/>
                      <a:pt x="326" y="414"/>
                    </a:cubicBezTo>
                    <a:cubicBezTo>
                      <a:pt x="325" y="415"/>
                      <a:pt x="325" y="415"/>
                      <a:pt x="325" y="415"/>
                    </a:cubicBezTo>
                    <a:cubicBezTo>
                      <a:pt x="325" y="414"/>
                      <a:pt x="325" y="414"/>
                      <a:pt x="325" y="414"/>
                    </a:cubicBezTo>
                    <a:cubicBezTo>
                      <a:pt x="324" y="413"/>
                      <a:pt x="325" y="415"/>
                      <a:pt x="323" y="415"/>
                    </a:cubicBezTo>
                    <a:cubicBezTo>
                      <a:pt x="322" y="413"/>
                      <a:pt x="322" y="413"/>
                      <a:pt x="322" y="413"/>
                    </a:cubicBezTo>
                    <a:cubicBezTo>
                      <a:pt x="323" y="412"/>
                      <a:pt x="325" y="414"/>
                      <a:pt x="324" y="412"/>
                    </a:cubicBezTo>
                    <a:cubicBezTo>
                      <a:pt x="323" y="412"/>
                      <a:pt x="323" y="413"/>
                      <a:pt x="322" y="412"/>
                    </a:cubicBezTo>
                    <a:cubicBezTo>
                      <a:pt x="323" y="412"/>
                      <a:pt x="323" y="412"/>
                      <a:pt x="323" y="412"/>
                    </a:cubicBezTo>
                    <a:cubicBezTo>
                      <a:pt x="322" y="412"/>
                      <a:pt x="322" y="409"/>
                      <a:pt x="321" y="411"/>
                    </a:cubicBezTo>
                    <a:cubicBezTo>
                      <a:pt x="320" y="411"/>
                      <a:pt x="320" y="411"/>
                      <a:pt x="320" y="412"/>
                    </a:cubicBezTo>
                    <a:cubicBezTo>
                      <a:pt x="319" y="412"/>
                      <a:pt x="318" y="413"/>
                      <a:pt x="317" y="413"/>
                    </a:cubicBezTo>
                    <a:cubicBezTo>
                      <a:pt x="317" y="412"/>
                      <a:pt x="315" y="413"/>
                      <a:pt x="316" y="412"/>
                    </a:cubicBezTo>
                    <a:cubicBezTo>
                      <a:pt x="317" y="413"/>
                      <a:pt x="319" y="412"/>
                      <a:pt x="320" y="411"/>
                    </a:cubicBezTo>
                    <a:cubicBezTo>
                      <a:pt x="319" y="409"/>
                      <a:pt x="321" y="411"/>
                      <a:pt x="322" y="409"/>
                    </a:cubicBezTo>
                    <a:cubicBezTo>
                      <a:pt x="320" y="409"/>
                      <a:pt x="320" y="407"/>
                      <a:pt x="320" y="406"/>
                    </a:cubicBezTo>
                    <a:cubicBezTo>
                      <a:pt x="320" y="406"/>
                      <a:pt x="319" y="406"/>
                      <a:pt x="319" y="407"/>
                    </a:cubicBezTo>
                    <a:cubicBezTo>
                      <a:pt x="319" y="408"/>
                      <a:pt x="320" y="408"/>
                      <a:pt x="320" y="409"/>
                    </a:cubicBezTo>
                    <a:cubicBezTo>
                      <a:pt x="318" y="409"/>
                      <a:pt x="317" y="409"/>
                      <a:pt x="316" y="410"/>
                    </a:cubicBezTo>
                    <a:cubicBezTo>
                      <a:pt x="315" y="410"/>
                      <a:pt x="315" y="409"/>
                      <a:pt x="316" y="409"/>
                    </a:cubicBezTo>
                    <a:cubicBezTo>
                      <a:pt x="314" y="409"/>
                      <a:pt x="312" y="409"/>
                      <a:pt x="311" y="408"/>
                    </a:cubicBezTo>
                    <a:cubicBezTo>
                      <a:pt x="312" y="410"/>
                      <a:pt x="310" y="409"/>
                      <a:pt x="310" y="410"/>
                    </a:cubicBezTo>
                    <a:cubicBezTo>
                      <a:pt x="309" y="409"/>
                      <a:pt x="309" y="409"/>
                      <a:pt x="309" y="408"/>
                    </a:cubicBezTo>
                    <a:cubicBezTo>
                      <a:pt x="308" y="409"/>
                      <a:pt x="309" y="407"/>
                      <a:pt x="308" y="407"/>
                    </a:cubicBezTo>
                    <a:cubicBezTo>
                      <a:pt x="307" y="408"/>
                      <a:pt x="306" y="408"/>
                      <a:pt x="304" y="409"/>
                    </a:cubicBezTo>
                    <a:cubicBezTo>
                      <a:pt x="303" y="407"/>
                      <a:pt x="300" y="409"/>
                      <a:pt x="299" y="409"/>
                    </a:cubicBezTo>
                    <a:cubicBezTo>
                      <a:pt x="298" y="408"/>
                      <a:pt x="299" y="406"/>
                      <a:pt x="298" y="406"/>
                    </a:cubicBezTo>
                    <a:cubicBezTo>
                      <a:pt x="297" y="406"/>
                      <a:pt x="299" y="408"/>
                      <a:pt x="297" y="407"/>
                    </a:cubicBezTo>
                    <a:cubicBezTo>
                      <a:pt x="297" y="407"/>
                      <a:pt x="297" y="407"/>
                      <a:pt x="297" y="407"/>
                    </a:cubicBezTo>
                    <a:cubicBezTo>
                      <a:pt x="297" y="407"/>
                      <a:pt x="295" y="406"/>
                      <a:pt x="294" y="408"/>
                    </a:cubicBezTo>
                    <a:cubicBezTo>
                      <a:pt x="295" y="406"/>
                      <a:pt x="295" y="406"/>
                      <a:pt x="295" y="406"/>
                    </a:cubicBezTo>
                    <a:cubicBezTo>
                      <a:pt x="294" y="406"/>
                      <a:pt x="294" y="406"/>
                      <a:pt x="294" y="407"/>
                    </a:cubicBezTo>
                    <a:cubicBezTo>
                      <a:pt x="294" y="406"/>
                      <a:pt x="294" y="406"/>
                      <a:pt x="294" y="405"/>
                    </a:cubicBezTo>
                    <a:cubicBezTo>
                      <a:pt x="293" y="404"/>
                      <a:pt x="292" y="405"/>
                      <a:pt x="291" y="405"/>
                    </a:cubicBezTo>
                    <a:cubicBezTo>
                      <a:pt x="292" y="406"/>
                      <a:pt x="292" y="406"/>
                      <a:pt x="292" y="406"/>
                    </a:cubicBezTo>
                    <a:cubicBezTo>
                      <a:pt x="290" y="407"/>
                      <a:pt x="289" y="406"/>
                      <a:pt x="288" y="407"/>
                    </a:cubicBezTo>
                    <a:cubicBezTo>
                      <a:pt x="288" y="406"/>
                      <a:pt x="288" y="406"/>
                      <a:pt x="288" y="406"/>
                    </a:cubicBezTo>
                    <a:cubicBezTo>
                      <a:pt x="287" y="406"/>
                      <a:pt x="287" y="406"/>
                      <a:pt x="287" y="406"/>
                    </a:cubicBezTo>
                    <a:cubicBezTo>
                      <a:pt x="287" y="405"/>
                      <a:pt x="286" y="405"/>
                      <a:pt x="286" y="405"/>
                    </a:cubicBezTo>
                    <a:cubicBezTo>
                      <a:pt x="288" y="403"/>
                      <a:pt x="288" y="403"/>
                      <a:pt x="288" y="403"/>
                    </a:cubicBezTo>
                    <a:cubicBezTo>
                      <a:pt x="289" y="403"/>
                      <a:pt x="287" y="404"/>
                      <a:pt x="288" y="405"/>
                    </a:cubicBezTo>
                    <a:cubicBezTo>
                      <a:pt x="288" y="406"/>
                      <a:pt x="290" y="406"/>
                      <a:pt x="290" y="405"/>
                    </a:cubicBezTo>
                    <a:cubicBezTo>
                      <a:pt x="289" y="405"/>
                      <a:pt x="289" y="405"/>
                      <a:pt x="289" y="405"/>
                    </a:cubicBezTo>
                    <a:cubicBezTo>
                      <a:pt x="289" y="404"/>
                      <a:pt x="289" y="404"/>
                      <a:pt x="290" y="403"/>
                    </a:cubicBezTo>
                    <a:cubicBezTo>
                      <a:pt x="290" y="403"/>
                      <a:pt x="289" y="403"/>
                      <a:pt x="289" y="403"/>
                    </a:cubicBezTo>
                    <a:cubicBezTo>
                      <a:pt x="290" y="402"/>
                      <a:pt x="290" y="402"/>
                      <a:pt x="291" y="402"/>
                    </a:cubicBezTo>
                    <a:cubicBezTo>
                      <a:pt x="291" y="403"/>
                      <a:pt x="292" y="403"/>
                      <a:pt x="291" y="403"/>
                    </a:cubicBezTo>
                    <a:cubicBezTo>
                      <a:pt x="291" y="402"/>
                      <a:pt x="292" y="402"/>
                      <a:pt x="293" y="402"/>
                    </a:cubicBezTo>
                    <a:cubicBezTo>
                      <a:pt x="294" y="404"/>
                      <a:pt x="296" y="401"/>
                      <a:pt x="297" y="401"/>
                    </a:cubicBezTo>
                    <a:cubicBezTo>
                      <a:pt x="297" y="403"/>
                      <a:pt x="296" y="404"/>
                      <a:pt x="295" y="404"/>
                    </a:cubicBezTo>
                    <a:cubicBezTo>
                      <a:pt x="296" y="405"/>
                      <a:pt x="296" y="404"/>
                      <a:pt x="297" y="405"/>
                    </a:cubicBezTo>
                    <a:cubicBezTo>
                      <a:pt x="297" y="404"/>
                      <a:pt x="297" y="402"/>
                      <a:pt x="299" y="402"/>
                    </a:cubicBezTo>
                    <a:cubicBezTo>
                      <a:pt x="299" y="403"/>
                      <a:pt x="299" y="403"/>
                      <a:pt x="299" y="403"/>
                    </a:cubicBezTo>
                    <a:cubicBezTo>
                      <a:pt x="300" y="402"/>
                      <a:pt x="300" y="401"/>
                      <a:pt x="301" y="401"/>
                    </a:cubicBezTo>
                    <a:cubicBezTo>
                      <a:pt x="303" y="402"/>
                      <a:pt x="306" y="402"/>
                      <a:pt x="307" y="402"/>
                    </a:cubicBezTo>
                    <a:cubicBezTo>
                      <a:pt x="307" y="403"/>
                      <a:pt x="307" y="403"/>
                      <a:pt x="307" y="403"/>
                    </a:cubicBezTo>
                    <a:cubicBezTo>
                      <a:pt x="308" y="401"/>
                      <a:pt x="310" y="402"/>
                      <a:pt x="312" y="401"/>
                    </a:cubicBezTo>
                    <a:cubicBezTo>
                      <a:pt x="314" y="402"/>
                      <a:pt x="316" y="400"/>
                      <a:pt x="317" y="402"/>
                    </a:cubicBezTo>
                    <a:cubicBezTo>
                      <a:pt x="321" y="401"/>
                      <a:pt x="325" y="400"/>
                      <a:pt x="329" y="401"/>
                    </a:cubicBezTo>
                    <a:cubicBezTo>
                      <a:pt x="328" y="402"/>
                      <a:pt x="328" y="402"/>
                      <a:pt x="328" y="402"/>
                    </a:cubicBezTo>
                    <a:cubicBezTo>
                      <a:pt x="329" y="401"/>
                      <a:pt x="328" y="403"/>
                      <a:pt x="329" y="403"/>
                    </a:cubicBezTo>
                    <a:cubicBezTo>
                      <a:pt x="328" y="402"/>
                      <a:pt x="330" y="401"/>
                      <a:pt x="330" y="400"/>
                    </a:cubicBezTo>
                    <a:cubicBezTo>
                      <a:pt x="332" y="401"/>
                      <a:pt x="335" y="400"/>
                      <a:pt x="336" y="399"/>
                    </a:cubicBezTo>
                    <a:cubicBezTo>
                      <a:pt x="336" y="400"/>
                      <a:pt x="336" y="400"/>
                      <a:pt x="336" y="400"/>
                    </a:cubicBezTo>
                    <a:cubicBezTo>
                      <a:pt x="338" y="398"/>
                      <a:pt x="340" y="400"/>
                      <a:pt x="342" y="400"/>
                    </a:cubicBezTo>
                    <a:cubicBezTo>
                      <a:pt x="342" y="401"/>
                      <a:pt x="342" y="402"/>
                      <a:pt x="343" y="402"/>
                    </a:cubicBezTo>
                    <a:cubicBezTo>
                      <a:pt x="344" y="400"/>
                      <a:pt x="344" y="400"/>
                      <a:pt x="346" y="399"/>
                    </a:cubicBezTo>
                    <a:cubicBezTo>
                      <a:pt x="347" y="399"/>
                      <a:pt x="349" y="400"/>
                      <a:pt x="350" y="400"/>
                    </a:cubicBezTo>
                    <a:cubicBezTo>
                      <a:pt x="354" y="398"/>
                      <a:pt x="359" y="399"/>
                      <a:pt x="363" y="398"/>
                    </a:cubicBezTo>
                    <a:cubicBezTo>
                      <a:pt x="363" y="399"/>
                      <a:pt x="363" y="399"/>
                      <a:pt x="363" y="399"/>
                    </a:cubicBezTo>
                    <a:cubicBezTo>
                      <a:pt x="365" y="399"/>
                      <a:pt x="366" y="398"/>
                      <a:pt x="367" y="398"/>
                    </a:cubicBezTo>
                    <a:cubicBezTo>
                      <a:pt x="369" y="398"/>
                      <a:pt x="369" y="398"/>
                      <a:pt x="369" y="398"/>
                    </a:cubicBezTo>
                    <a:cubicBezTo>
                      <a:pt x="369" y="398"/>
                      <a:pt x="369" y="398"/>
                      <a:pt x="369" y="398"/>
                    </a:cubicBezTo>
                    <a:cubicBezTo>
                      <a:pt x="369" y="398"/>
                      <a:pt x="369" y="398"/>
                      <a:pt x="369" y="398"/>
                    </a:cubicBezTo>
                    <a:cubicBezTo>
                      <a:pt x="369" y="398"/>
                      <a:pt x="369" y="398"/>
                      <a:pt x="369" y="398"/>
                    </a:cubicBezTo>
                    <a:cubicBezTo>
                      <a:pt x="364" y="392"/>
                      <a:pt x="375" y="404"/>
                      <a:pt x="376" y="405"/>
                    </a:cubicBezTo>
                    <a:cubicBezTo>
                      <a:pt x="376" y="405"/>
                      <a:pt x="376" y="405"/>
                      <a:pt x="376" y="405"/>
                    </a:cubicBezTo>
                    <a:cubicBezTo>
                      <a:pt x="376" y="405"/>
                      <a:pt x="376" y="405"/>
                      <a:pt x="376" y="405"/>
                    </a:cubicBezTo>
                    <a:cubicBezTo>
                      <a:pt x="376" y="405"/>
                      <a:pt x="376" y="405"/>
                      <a:pt x="376" y="405"/>
                    </a:cubicBezTo>
                    <a:cubicBezTo>
                      <a:pt x="376" y="405"/>
                      <a:pt x="376" y="405"/>
                      <a:pt x="376" y="405"/>
                    </a:cubicBezTo>
                    <a:cubicBezTo>
                      <a:pt x="376" y="405"/>
                      <a:pt x="376" y="405"/>
                      <a:pt x="376" y="405"/>
                    </a:cubicBezTo>
                    <a:cubicBezTo>
                      <a:pt x="376" y="406"/>
                      <a:pt x="376" y="406"/>
                      <a:pt x="376" y="406"/>
                    </a:cubicBezTo>
                    <a:cubicBezTo>
                      <a:pt x="376" y="408"/>
                      <a:pt x="376" y="411"/>
                      <a:pt x="376" y="412"/>
                    </a:cubicBezTo>
                    <a:cubicBezTo>
                      <a:pt x="374" y="412"/>
                      <a:pt x="374" y="412"/>
                      <a:pt x="374" y="412"/>
                    </a:cubicBezTo>
                    <a:cubicBezTo>
                      <a:pt x="374" y="413"/>
                      <a:pt x="375" y="415"/>
                      <a:pt x="376" y="414"/>
                    </a:cubicBezTo>
                    <a:cubicBezTo>
                      <a:pt x="376" y="416"/>
                      <a:pt x="377" y="417"/>
                      <a:pt x="376" y="418"/>
                    </a:cubicBezTo>
                    <a:cubicBezTo>
                      <a:pt x="375" y="419"/>
                      <a:pt x="376" y="419"/>
                      <a:pt x="377" y="420"/>
                    </a:cubicBezTo>
                    <a:cubicBezTo>
                      <a:pt x="376" y="423"/>
                      <a:pt x="376" y="424"/>
                      <a:pt x="376" y="425"/>
                    </a:cubicBezTo>
                    <a:cubicBezTo>
                      <a:pt x="376" y="425"/>
                      <a:pt x="375" y="425"/>
                      <a:pt x="375" y="426"/>
                    </a:cubicBezTo>
                    <a:cubicBezTo>
                      <a:pt x="376" y="426"/>
                      <a:pt x="375" y="429"/>
                      <a:pt x="377" y="428"/>
                    </a:cubicBezTo>
                    <a:cubicBezTo>
                      <a:pt x="376" y="430"/>
                      <a:pt x="378" y="433"/>
                      <a:pt x="376" y="436"/>
                    </a:cubicBezTo>
                    <a:cubicBezTo>
                      <a:pt x="377" y="436"/>
                      <a:pt x="377" y="436"/>
                      <a:pt x="378" y="436"/>
                    </a:cubicBezTo>
                    <a:cubicBezTo>
                      <a:pt x="378" y="439"/>
                      <a:pt x="376" y="441"/>
                      <a:pt x="377" y="442"/>
                    </a:cubicBezTo>
                    <a:cubicBezTo>
                      <a:pt x="377" y="443"/>
                      <a:pt x="376" y="442"/>
                      <a:pt x="376" y="443"/>
                    </a:cubicBezTo>
                    <a:cubicBezTo>
                      <a:pt x="376" y="443"/>
                      <a:pt x="377" y="443"/>
                      <a:pt x="377" y="443"/>
                    </a:cubicBezTo>
                    <a:cubicBezTo>
                      <a:pt x="379" y="447"/>
                      <a:pt x="376" y="450"/>
                      <a:pt x="376" y="453"/>
                    </a:cubicBezTo>
                    <a:close/>
                    <a:moveTo>
                      <a:pt x="364" y="411"/>
                    </a:moveTo>
                    <a:cubicBezTo>
                      <a:pt x="364" y="411"/>
                      <a:pt x="364" y="411"/>
                      <a:pt x="364" y="411"/>
                    </a:cubicBezTo>
                    <a:cubicBezTo>
                      <a:pt x="363" y="411"/>
                      <a:pt x="363" y="412"/>
                      <a:pt x="362" y="412"/>
                    </a:cubicBezTo>
                    <a:cubicBezTo>
                      <a:pt x="362" y="413"/>
                      <a:pt x="363" y="412"/>
                      <a:pt x="363" y="412"/>
                    </a:cubicBezTo>
                    <a:cubicBezTo>
                      <a:pt x="363" y="412"/>
                      <a:pt x="363" y="412"/>
                      <a:pt x="364" y="411"/>
                    </a:cubicBezTo>
                    <a:close/>
                    <a:moveTo>
                      <a:pt x="364" y="489"/>
                    </a:moveTo>
                    <a:cubicBezTo>
                      <a:pt x="364" y="489"/>
                      <a:pt x="364" y="489"/>
                      <a:pt x="364" y="489"/>
                    </a:cubicBezTo>
                    <a:cubicBezTo>
                      <a:pt x="363" y="489"/>
                      <a:pt x="363" y="489"/>
                      <a:pt x="363" y="489"/>
                    </a:cubicBezTo>
                    <a:cubicBezTo>
                      <a:pt x="364" y="489"/>
                      <a:pt x="364" y="489"/>
                      <a:pt x="364" y="489"/>
                    </a:cubicBezTo>
                    <a:close/>
                    <a:moveTo>
                      <a:pt x="377" y="425"/>
                    </a:moveTo>
                    <a:cubicBezTo>
                      <a:pt x="377" y="425"/>
                      <a:pt x="377" y="425"/>
                      <a:pt x="376" y="425"/>
                    </a:cubicBezTo>
                    <a:cubicBezTo>
                      <a:pt x="376" y="425"/>
                      <a:pt x="377" y="426"/>
                      <a:pt x="377" y="426"/>
                    </a:cubicBezTo>
                    <a:lnTo>
                      <a:pt x="377" y="425"/>
                    </a:lnTo>
                    <a:close/>
                    <a:moveTo>
                      <a:pt x="364" y="479"/>
                    </a:moveTo>
                    <a:cubicBezTo>
                      <a:pt x="364" y="478"/>
                      <a:pt x="364" y="478"/>
                      <a:pt x="364" y="478"/>
                    </a:cubicBezTo>
                    <a:cubicBezTo>
                      <a:pt x="364" y="479"/>
                      <a:pt x="364" y="479"/>
                      <a:pt x="364" y="479"/>
                    </a:cubicBezTo>
                    <a:close/>
                    <a:moveTo>
                      <a:pt x="377" y="361"/>
                    </a:moveTo>
                    <a:cubicBezTo>
                      <a:pt x="377" y="361"/>
                      <a:pt x="377" y="361"/>
                      <a:pt x="377" y="361"/>
                    </a:cubicBezTo>
                    <a:cubicBezTo>
                      <a:pt x="377" y="362"/>
                      <a:pt x="377" y="362"/>
                      <a:pt x="377" y="362"/>
                    </a:cubicBezTo>
                    <a:lnTo>
                      <a:pt x="377" y="361"/>
                    </a:lnTo>
                    <a:close/>
                    <a:moveTo>
                      <a:pt x="340" y="367"/>
                    </a:moveTo>
                    <a:cubicBezTo>
                      <a:pt x="340" y="367"/>
                      <a:pt x="340" y="367"/>
                      <a:pt x="340" y="367"/>
                    </a:cubicBezTo>
                    <a:cubicBezTo>
                      <a:pt x="340" y="366"/>
                      <a:pt x="340" y="366"/>
                      <a:pt x="340" y="367"/>
                    </a:cubicBezTo>
                    <a:close/>
                    <a:moveTo>
                      <a:pt x="315" y="411"/>
                    </a:moveTo>
                    <a:cubicBezTo>
                      <a:pt x="312" y="412"/>
                      <a:pt x="312" y="412"/>
                      <a:pt x="312" y="412"/>
                    </a:cubicBezTo>
                    <a:cubicBezTo>
                      <a:pt x="313" y="412"/>
                      <a:pt x="314" y="411"/>
                      <a:pt x="315" y="411"/>
                    </a:cubicBezTo>
                    <a:close/>
                    <a:moveTo>
                      <a:pt x="339" y="413"/>
                    </a:moveTo>
                    <a:cubicBezTo>
                      <a:pt x="339" y="413"/>
                      <a:pt x="339" y="413"/>
                      <a:pt x="339" y="413"/>
                    </a:cubicBezTo>
                    <a:cubicBezTo>
                      <a:pt x="339" y="414"/>
                      <a:pt x="339" y="414"/>
                      <a:pt x="339" y="414"/>
                    </a:cubicBezTo>
                    <a:cubicBezTo>
                      <a:pt x="339" y="414"/>
                      <a:pt x="340" y="413"/>
                      <a:pt x="339" y="413"/>
                    </a:cubicBezTo>
                    <a:close/>
                    <a:moveTo>
                      <a:pt x="320" y="413"/>
                    </a:moveTo>
                    <a:cubicBezTo>
                      <a:pt x="320" y="414"/>
                      <a:pt x="320" y="414"/>
                      <a:pt x="320" y="414"/>
                    </a:cubicBezTo>
                    <a:cubicBezTo>
                      <a:pt x="321" y="414"/>
                      <a:pt x="321" y="414"/>
                      <a:pt x="320" y="413"/>
                    </a:cubicBezTo>
                    <a:close/>
                    <a:moveTo>
                      <a:pt x="322" y="413"/>
                    </a:moveTo>
                    <a:cubicBezTo>
                      <a:pt x="321" y="412"/>
                      <a:pt x="321" y="412"/>
                      <a:pt x="321" y="412"/>
                    </a:cubicBezTo>
                    <a:cubicBezTo>
                      <a:pt x="321" y="413"/>
                      <a:pt x="322" y="412"/>
                      <a:pt x="322" y="413"/>
                    </a:cubicBezTo>
                    <a:close/>
                    <a:moveTo>
                      <a:pt x="334" y="414"/>
                    </a:moveTo>
                    <a:cubicBezTo>
                      <a:pt x="334" y="413"/>
                      <a:pt x="333" y="414"/>
                      <a:pt x="333" y="414"/>
                    </a:cubicBezTo>
                    <a:cubicBezTo>
                      <a:pt x="333" y="415"/>
                      <a:pt x="334" y="414"/>
                      <a:pt x="334" y="414"/>
                    </a:cubicBezTo>
                    <a:close/>
                    <a:moveTo>
                      <a:pt x="336" y="486"/>
                    </a:moveTo>
                    <a:cubicBezTo>
                      <a:pt x="336" y="486"/>
                      <a:pt x="336" y="487"/>
                      <a:pt x="336" y="487"/>
                    </a:cubicBezTo>
                    <a:cubicBezTo>
                      <a:pt x="336" y="487"/>
                      <a:pt x="336" y="486"/>
                      <a:pt x="336" y="486"/>
                    </a:cubicBezTo>
                    <a:close/>
                    <a:moveTo>
                      <a:pt x="377" y="305"/>
                    </a:moveTo>
                    <a:cubicBezTo>
                      <a:pt x="377" y="305"/>
                      <a:pt x="377" y="305"/>
                      <a:pt x="376" y="305"/>
                    </a:cubicBezTo>
                    <a:cubicBezTo>
                      <a:pt x="376" y="305"/>
                      <a:pt x="377" y="305"/>
                      <a:pt x="377" y="305"/>
                    </a:cubicBezTo>
                    <a:close/>
                    <a:moveTo>
                      <a:pt x="460" y="367"/>
                    </a:moveTo>
                    <a:cubicBezTo>
                      <a:pt x="460" y="367"/>
                      <a:pt x="460" y="367"/>
                      <a:pt x="460" y="367"/>
                    </a:cubicBezTo>
                    <a:cubicBezTo>
                      <a:pt x="460" y="366"/>
                      <a:pt x="460" y="366"/>
                      <a:pt x="460" y="367"/>
                    </a:cubicBezTo>
                    <a:close/>
                    <a:moveTo>
                      <a:pt x="485" y="479"/>
                    </a:moveTo>
                    <a:cubicBezTo>
                      <a:pt x="484" y="478"/>
                      <a:pt x="484" y="478"/>
                      <a:pt x="484" y="478"/>
                    </a:cubicBezTo>
                    <a:cubicBezTo>
                      <a:pt x="485" y="479"/>
                      <a:pt x="485" y="479"/>
                      <a:pt x="485" y="479"/>
                    </a:cubicBezTo>
                    <a:close/>
                    <a:moveTo>
                      <a:pt x="497" y="361"/>
                    </a:moveTo>
                    <a:cubicBezTo>
                      <a:pt x="497" y="361"/>
                      <a:pt x="497" y="361"/>
                      <a:pt x="497" y="361"/>
                    </a:cubicBezTo>
                    <a:cubicBezTo>
                      <a:pt x="497" y="362"/>
                      <a:pt x="497" y="362"/>
                      <a:pt x="498" y="362"/>
                    </a:cubicBezTo>
                    <a:lnTo>
                      <a:pt x="497" y="361"/>
                    </a:lnTo>
                    <a:close/>
                    <a:moveTo>
                      <a:pt x="497" y="305"/>
                    </a:moveTo>
                    <a:cubicBezTo>
                      <a:pt x="497" y="305"/>
                      <a:pt x="497" y="305"/>
                      <a:pt x="497" y="305"/>
                    </a:cubicBezTo>
                    <a:cubicBezTo>
                      <a:pt x="497" y="305"/>
                      <a:pt x="497" y="305"/>
                      <a:pt x="497" y="305"/>
                    </a:cubicBezTo>
                    <a:close/>
                    <a:moveTo>
                      <a:pt x="455" y="414"/>
                    </a:moveTo>
                    <a:cubicBezTo>
                      <a:pt x="454" y="413"/>
                      <a:pt x="454" y="414"/>
                      <a:pt x="453" y="414"/>
                    </a:cubicBezTo>
                    <a:cubicBezTo>
                      <a:pt x="453" y="415"/>
                      <a:pt x="454" y="414"/>
                      <a:pt x="455" y="414"/>
                    </a:cubicBezTo>
                    <a:close/>
                    <a:moveTo>
                      <a:pt x="441" y="413"/>
                    </a:moveTo>
                    <a:cubicBezTo>
                      <a:pt x="440" y="414"/>
                      <a:pt x="440" y="414"/>
                      <a:pt x="440" y="414"/>
                    </a:cubicBezTo>
                    <a:cubicBezTo>
                      <a:pt x="441" y="414"/>
                      <a:pt x="441" y="414"/>
                      <a:pt x="441" y="413"/>
                    </a:cubicBezTo>
                    <a:close/>
                    <a:moveTo>
                      <a:pt x="460" y="413"/>
                    </a:moveTo>
                    <a:cubicBezTo>
                      <a:pt x="459" y="413"/>
                      <a:pt x="459" y="413"/>
                      <a:pt x="459" y="413"/>
                    </a:cubicBezTo>
                    <a:cubicBezTo>
                      <a:pt x="459" y="414"/>
                      <a:pt x="459" y="414"/>
                      <a:pt x="459" y="414"/>
                    </a:cubicBezTo>
                    <a:cubicBezTo>
                      <a:pt x="460" y="414"/>
                      <a:pt x="460" y="413"/>
                      <a:pt x="460" y="413"/>
                    </a:cubicBezTo>
                    <a:close/>
                    <a:moveTo>
                      <a:pt x="442" y="413"/>
                    </a:moveTo>
                    <a:cubicBezTo>
                      <a:pt x="442" y="412"/>
                      <a:pt x="441" y="412"/>
                      <a:pt x="441" y="412"/>
                    </a:cubicBezTo>
                    <a:cubicBezTo>
                      <a:pt x="441" y="413"/>
                      <a:pt x="442" y="412"/>
                      <a:pt x="442" y="413"/>
                    </a:cubicBezTo>
                    <a:close/>
                    <a:moveTo>
                      <a:pt x="456" y="486"/>
                    </a:moveTo>
                    <a:cubicBezTo>
                      <a:pt x="457" y="486"/>
                      <a:pt x="456" y="487"/>
                      <a:pt x="457" y="487"/>
                    </a:cubicBezTo>
                    <a:cubicBezTo>
                      <a:pt x="456" y="487"/>
                      <a:pt x="457" y="486"/>
                      <a:pt x="456" y="486"/>
                    </a:cubicBezTo>
                    <a:close/>
                    <a:moveTo>
                      <a:pt x="497" y="333"/>
                    </a:moveTo>
                    <a:cubicBezTo>
                      <a:pt x="498" y="338"/>
                      <a:pt x="498" y="344"/>
                      <a:pt x="498" y="349"/>
                    </a:cubicBezTo>
                    <a:cubicBezTo>
                      <a:pt x="497" y="349"/>
                      <a:pt x="497" y="349"/>
                      <a:pt x="497" y="349"/>
                    </a:cubicBezTo>
                    <a:cubicBezTo>
                      <a:pt x="499" y="351"/>
                      <a:pt x="496" y="353"/>
                      <a:pt x="498" y="355"/>
                    </a:cubicBezTo>
                    <a:cubicBezTo>
                      <a:pt x="498" y="355"/>
                      <a:pt x="498" y="356"/>
                      <a:pt x="497" y="356"/>
                    </a:cubicBezTo>
                    <a:cubicBezTo>
                      <a:pt x="498" y="357"/>
                      <a:pt x="496" y="359"/>
                      <a:pt x="497" y="361"/>
                    </a:cubicBezTo>
                    <a:cubicBezTo>
                      <a:pt x="496" y="363"/>
                      <a:pt x="498" y="365"/>
                      <a:pt x="497" y="367"/>
                    </a:cubicBezTo>
                    <a:cubicBezTo>
                      <a:pt x="497" y="367"/>
                      <a:pt x="496" y="367"/>
                      <a:pt x="496" y="367"/>
                    </a:cubicBezTo>
                    <a:cubicBezTo>
                      <a:pt x="495" y="368"/>
                      <a:pt x="498" y="369"/>
                      <a:pt x="496" y="369"/>
                    </a:cubicBezTo>
                    <a:cubicBezTo>
                      <a:pt x="496" y="370"/>
                      <a:pt x="497" y="369"/>
                      <a:pt x="497" y="369"/>
                    </a:cubicBezTo>
                    <a:cubicBezTo>
                      <a:pt x="497" y="371"/>
                      <a:pt x="497" y="371"/>
                      <a:pt x="497" y="371"/>
                    </a:cubicBezTo>
                    <a:cubicBezTo>
                      <a:pt x="497" y="371"/>
                      <a:pt x="497" y="371"/>
                      <a:pt x="497" y="371"/>
                    </a:cubicBezTo>
                    <a:cubicBezTo>
                      <a:pt x="497" y="372"/>
                      <a:pt x="497" y="372"/>
                      <a:pt x="497" y="372"/>
                    </a:cubicBezTo>
                    <a:cubicBezTo>
                      <a:pt x="497" y="372"/>
                      <a:pt x="497" y="372"/>
                      <a:pt x="497" y="372"/>
                    </a:cubicBezTo>
                    <a:cubicBezTo>
                      <a:pt x="502" y="366"/>
                      <a:pt x="491" y="377"/>
                      <a:pt x="490" y="378"/>
                    </a:cubicBezTo>
                    <a:cubicBezTo>
                      <a:pt x="490" y="378"/>
                      <a:pt x="490" y="378"/>
                      <a:pt x="490" y="378"/>
                    </a:cubicBezTo>
                    <a:cubicBezTo>
                      <a:pt x="490" y="378"/>
                      <a:pt x="490" y="378"/>
                      <a:pt x="490" y="378"/>
                    </a:cubicBezTo>
                    <a:cubicBezTo>
                      <a:pt x="490" y="378"/>
                      <a:pt x="490" y="378"/>
                      <a:pt x="490" y="378"/>
                    </a:cubicBezTo>
                    <a:cubicBezTo>
                      <a:pt x="490" y="378"/>
                      <a:pt x="490" y="378"/>
                      <a:pt x="490" y="378"/>
                    </a:cubicBezTo>
                    <a:cubicBezTo>
                      <a:pt x="490" y="378"/>
                      <a:pt x="490" y="378"/>
                      <a:pt x="490" y="378"/>
                    </a:cubicBezTo>
                    <a:cubicBezTo>
                      <a:pt x="489" y="378"/>
                      <a:pt x="489" y="378"/>
                      <a:pt x="489" y="378"/>
                    </a:cubicBezTo>
                    <a:cubicBezTo>
                      <a:pt x="485" y="379"/>
                      <a:pt x="485" y="379"/>
                      <a:pt x="485" y="379"/>
                    </a:cubicBezTo>
                    <a:cubicBezTo>
                      <a:pt x="478" y="380"/>
                      <a:pt x="478" y="380"/>
                      <a:pt x="478" y="380"/>
                    </a:cubicBezTo>
                    <a:cubicBezTo>
                      <a:pt x="474" y="378"/>
                      <a:pt x="477" y="376"/>
                      <a:pt x="475" y="378"/>
                    </a:cubicBezTo>
                    <a:cubicBezTo>
                      <a:pt x="474" y="377"/>
                      <a:pt x="474" y="378"/>
                      <a:pt x="474" y="378"/>
                    </a:cubicBezTo>
                    <a:cubicBezTo>
                      <a:pt x="473" y="379"/>
                      <a:pt x="473" y="375"/>
                      <a:pt x="472" y="377"/>
                    </a:cubicBezTo>
                    <a:cubicBezTo>
                      <a:pt x="472" y="378"/>
                      <a:pt x="471" y="377"/>
                      <a:pt x="471" y="378"/>
                    </a:cubicBezTo>
                    <a:cubicBezTo>
                      <a:pt x="469" y="377"/>
                      <a:pt x="469" y="376"/>
                      <a:pt x="467" y="377"/>
                    </a:cubicBezTo>
                    <a:cubicBezTo>
                      <a:pt x="467" y="376"/>
                      <a:pt x="467" y="376"/>
                      <a:pt x="467" y="376"/>
                    </a:cubicBezTo>
                    <a:cubicBezTo>
                      <a:pt x="465" y="378"/>
                      <a:pt x="463" y="377"/>
                      <a:pt x="461" y="380"/>
                    </a:cubicBezTo>
                    <a:cubicBezTo>
                      <a:pt x="450" y="380"/>
                      <a:pt x="440" y="382"/>
                      <a:pt x="429" y="382"/>
                    </a:cubicBezTo>
                    <a:cubicBezTo>
                      <a:pt x="424" y="382"/>
                      <a:pt x="418" y="382"/>
                      <a:pt x="413" y="382"/>
                    </a:cubicBezTo>
                    <a:cubicBezTo>
                      <a:pt x="405" y="382"/>
                      <a:pt x="405" y="382"/>
                      <a:pt x="405" y="382"/>
                    </a:cubicBezTo>
                    <a:cubicBezTo>
                      <a:pt x="403" y="382"/>
                      <a:pt x="403" y="382"/>
                      <a:pt x="403" y="382"/>
                    </a:cubicBezTo>
                    <a:cubicBezTo>
                      <a:pt x="403" y="382"/>
                      <a:pt x="403" y="382"/>
                      <a:pt x="403" y="382"/>
                    </a:cubicBezTo>
                    <a:cubicBezTo>
                      <a:pt x="403" y="382"/>
                      <a:pt x="403" y="382"/>
                      <a:pt x="403" y="382"/>
                    </a:cubicBezTo>
                    <a:cubicBezTo>
                      <a:pt x="402" y="382"/>
                      <a:pt x="402" y="382"/>
                      <a:pt x="402" y="382"/>
                    </a:cubicBezTo>
                    <a:cubicBezTo>
                      <a:pt x="402" y="382"/>
                      <a:pt x="402" y="382"/>
                      <a:pt x="402" y="382"/>
                    </a:cubicBezTo>
                    <a:cubicBezTo>
                      <a:pt x="402" y="382"/>
                      <a:pt x="402" y="382"/>
                      <a:pt x="402" y="382"/>
                    </a:cubicBezTo>
                    <a:cubicBezTo>
                      <a:pt x="402" y="382"/>
                      <a:pt x="402" y="382"/>
                      <a:pt x="402" y="382"/>
                    </a:cubicBezTo>
                    <a:cubicBezTo>
                      <a:pt x="411" y="390"/>
                      <a:pt x="390" y="369"/>
                      <a:pt x="392" y="372"/>
                    </a:cubicBezTo>
                    <a:cubicBezTo>
                      <a:pt x="392" y="372"/>
                      <a:pt x="392" y="372"/>
                      <a:pt x="392" y="372"/>
                    </a:cubicBezTo>
                    <a:cubicBezTo>
                      <a:pt x="392" y="371"/>
                      <a:pt x="392" y="371"/>
                      <a:pt x="392" y="371"/>
                    </a:cubicBezTo>
                    <a:cubicBezTo>
                      <a:pt x="393" y="367"/>
                      <a:pt x="393" y="367"/>
                      <a:pt x="393" y="367"/>
                    </a:cubicBezTo>
                    <a:cubicBezTo>
                      <a:pt x="395" y="364"/>
                      <a:pt x="395" y="364"/>
                      <a:pt x="394" y="361"/>
                    </a:cubicBezTo>
                    <a:cubicBezTo>
                      <a:pt x="394" y="361"/>
                      <a:pt x="394" y="361"/>
                      <a:pt x="395" y="361"/>
                    </a:cubicBezTo>
                    <a:cubicBezTo>
                      <a:pt x="393" y="361"/>
                      <a:pt x="394" y="359"/>
                      <a:pt x="393" y="359"/>
                    </a:cubicBezTo>
                    <a:cubicBezTo>
                      <a:pt x="393" y="355"/>
                      <a:pt x="393" y="351"/>
                      <a:pt x="393" y="347"/>
                    </a:cubicBezTo>
                    <a:cubicBezTo>
                      <a:pt x="393" y="348"/>
                      <a:pt x="394" y="348"/>
                      <a:pt x="394" y="347"/>
                    </a:cubicBezTo>
                    <a:cubicBezTo>
                      <a:pt x="393" y="347"/>
                      <a:pt x="393" y="347"/>
                      <a:pt x="393" y="347"/>
                    </a:cubicBezTo>
                    <a:cubicBezTo>
                      <a:pt x="394" y="347"/>
                      <a:pt x="394" y="347"/>
                      <a:pt x="394" y="347"/>
                    </a:cubicBezTo>
                    <a:cubicBezTo>
                      <a:pt x="393" y="346"/>
                      <a:pt x="393" y="345"/>
                      <a:pt x="392" y="346"/>
                    </a:cubicBezTo>
                    <a:cubicBezTo>
                      <a:pt x="391" y="336"/>
                      <a:pt x="394" y="326"/>
                      <a:pt x="393" y="315"/>
                    </a:cubicBezTo>
                    <a:cubicBezTo>
                      <a:pt x="394" y="313"/>
                      <a:pt x="394" y="310"/>
                      <a:pt x="393" y="307"/>
                    </a:cubicBezTo>
                    <a:cubicBezTo>
                      <a:pt x="395" y="299"/>
                      <a:pt x="397" y="292"/>
                      <a:pt x="396" y="285"/>
                    </a:cubicBezTo>
                    <a:cubicBezTo>
                      <a:pt x="396" y="285"/>
                      <a:pt x="400" y="286"/>
                      <a:pt x="401" y="289"/>
                    </a:cubicBezTo>
                    <a:cubicBezTo>
                      <a:pt x="404" y="293"/>
                      <a:pt x="400" y="298"/>
                      <a:pt x="403" y="303"/>
                    </a:cubicBezTo>
                    <a:cubicBezTo>
                      <a:pt x="403" y="303"/>
                      <a:pt x="401" y="303"/>
                      <a:pt x="401" y="304"/>
                    </a:cubicBezTo>
                    <a:cubicBezTo>
                      <a:pt x="404" y="308"/>
                      <a:pt x="402" y="315"/>
                      <a:pt x="400" y="321"/>
                    </a:cubicBezTo>
                    <a:cubicBezTo>
                      <a:pt x="400" y="320"/>
                      <a:pt x="400" y="320"/>
                      <a:pt x="400" y="320"/>
                    </a:cubicBezTo>
                    <a:cubicBezTo>
                      <a:pt x="399" y="321"/>
                      <a:pt x="401" y="323"/>
                      <a:pt x="401" y="324"/>
                    </a:cubicBezTo>
                    <a:cubicBezTo>
                      <a:pt x="401" y="324"/>
                      <a:pt x="400" y="323"/>
                      <a:pt x="400" y="324"/>
                    </a:cubicBezTo>
                    <a:cubicBezTo>
                      <a:pt x="401" y="324"/>
                      <a:pt x="400" y="325"/>
                      <a:pt x="401" y="326"/>
                    </a:cubicBezTo>
                    <a:cubicBezTo>
                      <a:pt x="401" y="326"/>
                      <a:pt x="400" y="326"/>
                      <a:pt x="399" y="327"/>
                    </a:cubicBezTo>
                    <a:cubicBezTo>
                      <a:pt x="401" y="327"/>
                      <a:pt x="401" y="327"/>
                      <a:pt x="401" y="327"/>
                    </a:cubicBezTo>
                    <a:cubicBezTo>
                      <a:pt x="404" y="329"/>
                      <a:pt x="400" y="332"/>
                      <a:pt x="402" y="334"/>
                    </a:cubicBezTo>
                    <a:cubicBezTo>
                      <a:pt x="402" y="334"/>
                      <a:pt x="401" y="334"/>
                      <a:pt x="401" y="334"/>
                    </a:cubicBezTo>
                    <a:cubicBezTo>
                      <a:pt x="403" y="338"/>
                      <a:pt x="403" y="342"/>
                      <a:pt x="403" y="346"/>
                    </a:cubicBezTo>
                    <a:cubicBezTo>
                      <a:pt x="403" y="346"/>
                      <a:pt x="402" y="346"/>
                      <a:pt x="402" y="346"/>
                    </a:cubicBezTo>
                    <a:cubicBezTo>
                      <a:pt x="403" y="347"/>
                      <a:pt x="403" y="348"/>
                      <a:pt x="404" y="349"/>
                    </a:cubicBezTo>
                    <a:cubicBezTo>
                      <a:pt x="402" y="350"/>
                      <a:pt x="405" y="351"/>
                      <a:pt x="404" y="352"/>
                    </a:cubicBezTo>
                    <a:cubicBezTo>
                      <a:pt x="404" y="352"/>
                      <a:pt x="404" y="352"/>
                      <a:pt x="404" y="352"/>
                    </a:cubicBezTo>
                    <a:cubicBezTo>
                      <a:pt x="405" y="353"/>
                      <a:pt x="403" y="354"/>
                      <a:pt x="405" y="354"/>
                    </a:cubicBezTo>
                    <a:cubicBezTo>
                      <a:pt x="404" y="355"/>
                      <a:pt x="404" y="355"/>
                      <a:pt x="404" y="355"/>
                    </a:cubicBezTo>
                    <a:cubicBezTo>
                      <a:pt x="406" y="355"/>
                      <a:pt x="403" y="356"/>
                      <a:pt x="404" y="357"/>
                    </a:cubicBezTo>
                    <a:cubicBezTo>
                      <a:pt x="404" y="357"/>
                      <a:pt x="404" y="357"/>
                      <a:pt x="404" y="357"/>
                    </a:cubicBezTo>
                    <a:cubicBezTo>
                      <a:pt x="404" y="358"/>
                      <a:pt x="403" y="358"/>
                      <a:pt x="404" y="359"/>
                    </a:cubicBezTo>
                    <a:cubicBezTo>
                      <a:pt x="404" y="359"/>
                      <a:pt x="404" y="359"/>
                      <a:pt x="404" y="359"/>
                    </a:cubicBezTo>
                    <a:cubicBezTo>
                      <a:pt x="404" y="361"/>
                      <a:pt x="403" y="362"/>
                      <a:pt x="405" y="362"/>
                    </a:cubicBezTo>
                    <a:cubicBezTo>
                      <a:pt x="403" y="362"/>
                      <a:pt x="404" y="360"/>
                      <a:pt x="402" y="361"/>
                    </a:cubicBezTo>
                    <a:cubicBezTo>
                      <a:pt x="405" y="367"/>
                      <a:pt x="400" y="373"/>
                      <a:pt x="408" y="370"/>
                    </a:cubicBezTo>
                    <a:cubicBezTo>
                      <a:pt x="409" y="371"/>
                      <a:pt x="409" y="371"/>
                      <a:pt x="409" y="372"/>
                    </a:cubicBezTo>
                    <a:cubicBezTo>
                      <a:pt x="410" y="372"/>
                      <a:pt x="411" y="372"/>
                      <a:pt x="412" y="371"/>
                    </a:cubicBezTo>
                    <a:cubicBezTo>
                      <a:pt x="412" y="371"/>
                      <a:pt x="412" y="372"/>
                      <a:pt x="412" y="372"/>
                    </a:cubicBezTo>
                    <a:cubicBezTo>
                      <a:pt x="413" y="372"/>
                      <a:pt x="414" y="370"/>
                      <a:pt x="415" y="371"/>
                    </a:cubicBezTo>
                    <a:cubicBezTo>
                      <a:pt x="414" y="371"/>
                      <a:pt x="414" y="372"/>
                      <a:pt x="414" y="372"/>
                    </a:cubicBezTo>
                    <a:cubicBezTo>
                      <a:pt x="415" y="371"/>
                      <a:pt x="416" y="371"/>
                      <a:pt x="418" y="371"/>
                    </a:cubicBezTo>
                    <a:cubicBezTo>
                      <a:pt x="417" y="371"/>
                      <a:pt x="417" y="371"/>
                      <a:pt x="417" y="372"/>
                    </a:cubicBezTo>
                    <a:cubicBezTo>
                      <a:pt x="418" y="370"/>
                      <a:pt x="419" y="372"/>
                      <a:pt x="420" y="371"/>
                    </a:cubicBezTo>
                    <a:cubicBezTo>
                      <a:pt x="420" y="372"/>
                      <a:pt x="420" y="372"/>
                      <a:pt x="420" y="372"/>
                    </a:cubicBezTo>
                    <a:cubicBezTo>
                      <a:pt x="422" y="373"/>
                      <a:pt x="420" y="370"/>
                      <a:pt x="422" y="371"/>
                    </a:cubicBezTo>
                    <a:cubicBezTo>
                      <a:pt x="422" y="371"/>
                      <a:pt x="422" y="371"/>
                      <a:pt x="422" y="372"/>
                    </a:cubicBezTo>
                    <a:cubicBezTo>
                      <a:pt x="423" y="370"/>
                      <a:pt x="425" y="371"/>
                      <a:pt x="427" y="370"/>
                    </a:cubicBezTo>
                    <a:cubicBezTo>
                      <a:pt x="427" y="370"/>
                      <a:pt x="427" y="370"/>
                      <a:pt x="427" y="370"/>
                    </a:cubicBezTo>
                    <a:cubicBezTo>
                      <a:pt x="428" y="370"/>
                      <a:pt x="430" y="371"/>
                      <a:pt x="431" y="370"/>
                    </a:cubicBezTo>
                    <a:cubicBezTo>
                      <a:pt x="432" y="370"/>
                      <a:pt x="431" y="372"/>
                      <a:pt x="433" y="372"/>
                    </a:cubicBezTo>
                    <a:cubicBezTo>
                      <a:pt x="433" y="370"/>
                      <a:pt x="435" y="371"/>
                      <a:pt x="434" y="369"/>
                    </a:cubicBezTo>
                    <a:cubicBezTo>
                      <a:pt x="436" y="369"/>
                      <a:pt x="438" y="370"/>
                      <a:pt x="439" y="370"/>
                    </a:cubicBezTo>
                    <a:cubicBezTo>
                      <a:pt x="438" y="370"/>
                      <a:pt x="439" y="372"/>
                      <a:pt x="438" y="372"/>
                    </a:cubicBezTo>
                    <a:cubicBezTo>
                      <a:pt x="439" y="373"/>
                      <a:pt x="439" y="373"/>
                      <a:pt x="439" y="373"/>
                    </a:cubicBezTo>
                    <a:cubicBezTo>
                      <a:pt x="439" y="374"/>
                      <a:pt x="438" y="373"/>
                      <a:pt x="439" y="374"/>
                    </a:cubicBezTo>
                    <a:cubicBezTo>
                      <a:pt x="439" y="374"/>
                      <a:pt x="441" y="373"/>
                      <a:pt x="441" y="373"/>
                    </a:cubicBezTo>
                    <a:cubicBezTo>
                      <a:pt x="442" y="372"/>
                      <a:pt x="443" y="370"/>
                      <a:pt x="445" y="370"/>
                    </a:cubicBezTo>
                    <a:cubicBezTo>
                      <a:pt x="444" y="370"/>
                      <a:pt x="445" y="372"/>
                      <a:pt x="445" y="372"/>
                    </a:cubicBezTo>
                    <a:cubicBezTo>
                      <a:pt x="447" y="369"/>
                      <a:pt x="447" y="369"/>
                      <a:pt x="447" y="369"/>
                    </a:cubicBezTo>
                    <a:cubicBezTo>
                      <a:pt x="448" y="369"/>
                      <a:pt x="447" y="370"/>
                      <a:pt x="448" y="370"/>
                    </a:cubicBezTo>
                    <a:cubicBezTo>
                      <a:pt x="448" y="369"/>
                      <a:pt x="448" y="369"/>
                      <a:pt x="449" y="368"/>
                    </a:cubicBezTo>
                    <a:cubicBezTo>
                      <a:pt x="449" y="369"/>
                      <a:pt x="451" y="368"/>
                      <a:pt x="451" y="370"/>
                    </a:cubicBezTo>
                    <a:cubicBezTo>
                      <a:pt x="451" y="370"/>
                      <a:pt x="450" y="370"/>
                      <a:pt x="451" y="371"/>
                    </a:cubicBezTo>
                    <a:cubicBezTo>
                      <a:pt x="452" y="371"/>
                      <a:pt x="452" y="370"/>
                      <a:pt x="453" y="370"/>
                    </a:cubicBezTo>
                    <a:cubicBezTo>
                      <a:pt x="453" y="370"/>
                      <a:pt x="453" y="370"/>
                      <a:pt x="453" y="370"/>
                    </a:cubicBezTo>
                    <a:cubicBezTo>
                      <a:pt x="454" y="371"/>
                      <a:pt x="455" y="370"/>
                      <a:pt x="454" y="369"/>
                    </a:cubicBezTo>
                    <a:cubicBezTo>
                      <a:pt x="454" y="369"/>
                      <a:pt x="454" y="370"/>
                      <a:pt x="454" y="369"/>
                    </a:cubicBezTo>
                    <a:cubicBezTo>
                      <a:pt x="454" y="368"/>
                      <a:pt x="455" y="368"/>
                      <a:pt x="456" y="368"/>
                    </a:cubicBezTo>
                    <a:cubicBezTo>
                      <a:pt x="456" y="368"/>
                      <a:pt x="456" y="369"/>
                      <a:pt x="456" y="369"/>
                    </a:cubicBezTo>
                    <a:cubicBezTo>
                      <a:pt x="457" y="368"/>
                      <a:pt x="459" y="367"/>
                      <a:pt x="460" y="367"/>
                    </a:cubicBezTo>
                    <a:cubicBezTo>
                      <a:pt x="460" y="367"/>
                      <a:pt x="460" y="368"/>
                      <a:pt x="460" y="368"/>
                    </a:cubicBezTo>
                    <a:cubicBezTo>
                      <a:pt x="462" y="369"/>
                      <a:pt x="464" y="366"/>
                      <a:pt x="465" y="368"/>
                    </a:cubicBezTo>
                    <a:cubicBezTo>
                      <a:pt x="465" y="368"/>
                      <a:pt x="465" y="367"/>
                      <a:pt x="465" y="367"/>
                    </a:cubicBezTo>
                    <a:cubicBezTo>
                      <a:pt x="466" y="367"/>
                      <a:pt x="466" y="368"/>
                      <a:pt x="467" y="368"/>
                    </a:cubicBezTo>
                    <a:cubicBezTo>
                      <a:pt x="467" y="368"/>
                      <a:pt x="468" y="367"/>
                      <a:pt x="468" y="367"/>
                    </a:cubicBezTo>
                    <a:cubicBezTo>
                      <a:pt x="468" y="367"/>
                      <a:pt x="468" y="367"/>
                      <a:pt x="468" y="367"/>
                    </a:cubicBezTo>
                    <a:cubicBezTo>
                      <a:pt x="469" y="367"/>
                      <a:pt x="473" y="366"/>
                      <a:pt x="474" y="367"/>
                    </a:cubicBezTo>
                    <a:cubicBezTo>
                      <a:pt x="474" y="367"/>
                      <a:pt x="476" y="365"/>
                      <a:pt x="476" y="365"/>
                    </a:cubicBezTo>
                    <a:cubicBezTo>
                      <a:pt x="476" y="366"/>
                      <a:pt x="476" y="366"/>
                      <a:pt x="476" y="366"/>
                    </a:cubicBezTo>
                    <a:cubicBezTo>
                      <a:pt x="476" y="367"/>
                      <a:pt x="476" y="367"/>
                      <a:pt x="477" y="367"/>
                    </a:cubicBezTo>
                    <a:cubicBezTo>
                      <a:pt x="477" y="367"/>
                      <a:pt x="477" y="367"/>
                      <a:pt x="477" y="367"/>
                    </a:cubicBezTo>
                    <a:cubicBezTo>
                      <a:pt x="477" y="367"/>
                      <a:pt x="477" y="367"/>
                      <a:pt x="477" y="367"/>
                    </a:cubicBezTo>
                    <a:cubicBezTo>
                      <a:pt x="477" y="367"/>
                      <a:pt x="477" y="367"/>
                      <a:pt x="477" y="367"/>
                    </a:cubicBezTo>
                    <a:cubicBezTo>
                      <a:pt x="477" y="367"/>
                      <a:pt x="477" y="367"/>
                      <a:pt x="477" y="367"/>
                    </a:cubicBezTo>
                    <a:cubicBezTo>
                      <a:pt x="477" y="367"/>
                      <a:pt x="477" y="367"/>
                      <a:pt x="477" y="367"/>
                    </a:cubicBezTo>
                    <a:cubicBezTo>
                      <a:pt x="478" y="367"/>
                      <a:pt x="478" y="367"/>
                      <a:pt x="478" y="367"/>
                    </a:cubicBezTo>
                    <a:cubicBezTo>
                      <a:pt x="478" y="367"/>
                      <a:pt x="478" y="367"/>
                      <a:pt x="478" y="367"/>
                    </a:cubicBezTo>
                    <a:cubicBezTo>
                      <a:pt x="478" y="367"/>
                      <a:pt x="479" y="366"/>
                      <a:pt x="479" y="367"/>
                    </a:cubicBezTo>
                    <a:cubicBezTo>
                      <a:pt x="479" y="367"/>
                      <a:pt x="479" y="368"/>
                      <a:pt x="479" y="368"/>
                    </a:cubicBezTo>
                    <a:cubicBezTo>
                      <a:pt x="481" y="368"/>
                      <a:pt x="480" y="368"/>
                      <a:pt x="481" y="367"/>
                    </a:cubicBezTo>
                    <a:cubicBezTo>
                      <a:pt x="482" y="367"/>
                      <a:pt x="482" y="367"/>
                      <a:pt x="482" y="367"/>
                    </a:cubicBezTo>
                    <a:cubicBezTo>
                      <a:pt x="482" y="366"/>
                      <a:pt x="483" y="367"/>
                      <a:pt x="482" y="366"/>
                    </a:cubicBezTo>
                    <a:cubicBezTo>
                      <a:pt x="483" y="367"/>
                      <a:pt x="484" y="365"/>
                      <a:pt x="484" y="367"/>
                    </a:cubicBezTo>
                    <a:cubicBezTo>
                      <a:pt x="484" y="368"/>
                      <a:pt x="484" y="368"/>
                      <a:pt x="484" y="368"/>
                    </a:cubicBezTo>
                    <a:cubicBezTo>
                      <a:pt x="484" y="367"/>
                      <a:pt x="484" y="367"/>
                      <a:pt x="484" y="367"/>
                    </a:cubicBezTo>
                    <a:cubicBezTo>
                      <a:pt x="484" y="367"/>
                      <a:pt x="485" y="368"/>
                      <a:pt x="485" y="368"/>
                    </a:cubicBezTo>
                    <a:cubicBezTo>
                      <a:pt x="485" y="367"/>
                      <a:pt x="485" y="367"/>
                      <a:pt x="485" y="367"/>
                    </a:cubicBezTo>
                    <a:cubicBezTo>
                      <a:pt x="485" y="367"/>
                      <a:pt x="485" y="367"/>
                      <a:pt x="485" y="366"/>
                    </a:cubicBezTo>
                    <a:cubicBezTo>
                      <a:pt x="485" y="366"/>
                      <a:pt x="486" y="365"/>
                      <a:pt x="487" y="364"/>
                    </a:cubicBezTo>
                    <a:cubicBezTo>
                      <a:pt x="486" y="363"/>
                      <a:pt x="485" y="363"/>
                      <a:pt x="484" y="363"/>
                    </a:cubicBezTo>
                    <a:cubicBezTo>
                      <a:pt x="486" y="363"/>
                      <a:pt x="483" y="361"/>
                      <a:pt x="485" y="360"/>
                    </a:cubicBezTo>
                    <a:cubicBezTo>
                      <a:pt x="485" y="360"/>
                      <a:pt x="486" y="361"/>
                      <a:pt x="486" y="360"/>
                    </a:cubicBezTo>
                    <a:cubicBezTo>
                      <a:pt x="488" y="359"/>
                      <a:pt x="485" y="359"/>
                      <a:pt x="486" y="357"/>
                    </a:cubicBezTo>
                    <a:cubicBezTo>
                      <a:pt x="484" y="357"/>
                      <a:pt x="484" y="357"/>
                      <a:pt x="484" y="357"/>
                    </a:cubicBezTo>
                    <a:cubicBezTo>
                      <a:pt x="485" y="357"/>
                      <a:pt x="483" y="355"/>
                      <a:pt x="485" y="356"/>
                    </a:cubicBezTo>
                    <a:cubicBezTo>
                      <a:pt x="484" y="355"/>
                      <a:pt x="485" y="354"/>
                      <a:pt x="484" y="354"/>
                    </a:cubicBezTo>
                    <a:cubicBezTo>
                      <a:pt x="485" y="352"/>
                      <a:pt x="483" y="349"/>
                      <a:pt x="486" y="347"/>
                    </a:cubicBezTo>
                    <a:cubicBezTo>
                      <a:pt x="486" y="347"/>
                      <a:pt x="486" y="346"/>
                      <a:pt x="485" y="346"/>
                    </a:cubicBezTo>
                    <a:cubicBezTo>
                      <a:pt x="484" y="347"/>
                      <a:pt x="486" y="347"/>
                      <a:pt x="485" y="347"/>
                    </a:cubicBezTo>
                    <a:cubicBezTo>
                      <a:pt x="485" y="347"/>
                      <a:pt x="484" y="347"/>
                      <a:pt x="484" y="347"/>
                    </a:cubicBezTo>
                    <a:cubicBezTo>
                      <a:pt x="485" y="346"/>
                      <a:pt x="485" y="345"/>
                      <a:pt x="486" y="346"/>
                    </a:cubicBezTo>
                    <a:cubicBezTo>
                      <a:pt x="487" y="345"/>
                      <a:pt x="483" y="345"/>
                      <a:pt x="484" y="343"/>
                    </a:cubicBezTo>
                    <a:cubicBezTo>
                      <a:pt x="485" y="343"/>
                      <a:pt x="485" y="342"/>
                      <a:pt x="485" y="342"/>
                    </a:cubicBezTo>
                    <a:cubicBezTo>
                      <a:pt x="484" y="341"/>
                      <a:pt x="484" y="341"/>
                      <a:pt x="484" y="341"/>
                    </a:cubicBezTo>
                    <a:cubicBezTo>
                      <a:pt x="484" y="339"/>
                      <a:pt x="485" y="340"/>
                      <a:pt x="486" y="340"/>
                    </a:cubicBezTo>
                    <a:cubicBezTo>
                      <a:pt x="486" y="339"/>
                      <a:pt x="486" y="338"/>
                      <a:pt x="485" y="338"/>
                    </a:cubicBezTo>
                    <a:cubicBezTo>
                      <a:pt x="487" y="337"/>
                      <a:pt x="487" y="337"/>
                      <a:pt x="487" y="337"/>
                    </a:cubicBezTo>
                    <a:cubicBezTo>
                      <a:pt x="486" y="338"/>
                      <a:pt x="486" y="337"/>
                      <a:pt x="486" y="336"/>
                    </a:cubicBezTo>
                    <a:cubicBezTo>
                      <a:pt x="486" y="337"/>
                      <a:pt x="486" y="337"/>
                      <a:pt x="486" y="337"/>
                    </a:cubicBezTo>
                    <a:cubicBezTo>
                      <a:pt x="487" y="337"/>
                      <a:pt x="486" y="336"/>
                      <a:pt x="486" y="335"/>
                    </a:cubicBezTo>
                    <a:cubicBezTo>
                      <a:pt x="485" y="336"/>
                      <a:pt x="485" y="336"/>
                      <a:pt x="485" y="337"/>
                    </a:cubicBezTo>
                    <a:cubicBezTo>
                      <a:pt x="484" y="336"/>
                      <a:pt x="485" y="336"/>
                      <a:pt x="484" y="335"/>
                    </a:cubicBezTo>
                    <a:cubicBezTo>
                      <a:pt x="485" y="336"/>
                      <a:pt x="485" y="334"/>
                      <a:pt x="485" y="334"/>
                    </a:cubicBezTo>
                    <a:cubicBezTo>
                      <a:pt x="485" y="333"/>
                      <a:pt x="484" y="333"/>
                      <a:pt x="484" y="333"/>
                    </a:cubicBezTo>
                    <a:cubicBezTo>
                      <a:pt x="484" y="333"/>
                      <a:pt x="484" y="332"/>
                      <a:pt x="485" y="332"/>
                    </a:cubicBezTo>
                    <a:cubicBezTo>
                      <a:pt x="485" y="332"/>
                      <a:pt x="484" y="333"/>
                      <a:pt x="485" y="333"/>
                    </a:cubicBezTo>
                    <a:cubicBezTo>
                      <a:pt x="485" y="333"/>
                      <a:pt x="486" y="333"/>
                      <a:pt x="485" y="332"/>
                    </a:cubicBezTo>
                    <a:cubicBezTo>
                      <a:pt x="485" y="331"/>
                      <a:pt x="483" y="332"/>
                      <a:pt x="484" y="331"/>
                    </a:cubicBezTo>
                    <a:cubicBezTo>
                      <a:pt x="485" y="331"/>
                      <a:pt x="485" y="331"/>
                      <a:pt x="485" y="331"/>
                    </a:cubicBezTo>
                    <a:cubicBezTo>
                      <a:pt x="486" y="330"/>
                      <a:pt x="486" y="330"/>
                      <a:pt x="486" y="330"/>
                    </a:cubicBezTo>
                    <a:cubicBezTo>
                      <a:pt x="485" y="330"/>
                      <a:pt x="485" y="330"/>
                      <a:pt x="485" y="330"/>
                    </a:cubicBezTo>
                    <a:cubicBezTo>
                      <a:pt x="485" y="330"/>
                      <a:pt x="485" y="330"/>
                      <a:pt x="485" y="330"/>
                    </a:cubicBezTo>
                    <a:cubicBezTo>
                      <a:pt x="484" y="330"/>
                      <a:pt x="485" y="328"/>
                      <a:pt x="484" y="328"/>
                    </a:cubicBezTo>
                    <a:cubicBezTo>
                      <a:pt x="483" y="328"/>
                      <a:pt x="484" y="327"/>
                      <a:pt x="484" y="326"/>
                    </a:cubicBezTo>
                    <a:cubicBezTo>
                      <a:pt x="484" y="326"/>
                      <a:pt x="484" y="326"/>
                      <a:pt x="484" y="326"/>
                    </a:cubicBezTo>
                    <a:cubicBezTo>
                      <a:pt x="485" y="326"/>
                      <a:pt x="485" y="325"/>
                      <a:pt x="484" y="324"/>
                    </a:cubicBezTo>
                    <a:cubicBezTo>
                      <a:pt x="484" y="324"/>
                      <a:pt x="484" y="324"/>
                      <a:pt x="484" y="324"/>
                    </a:cubicBezTo>
                    <a:cubicBezTo>
                      <a:pt x="484" y="324"/>
                      <a:pt x="484" y="323"/>
                      <a:pt x="484" y="323"/>
                    </a:cubicBezTo>
                    <a:cubicBezTo>
                      <a:pt x="484" y="322"/>
                      <a:pt x="488" y="322"/>
                      <a:pt x="486" y="321"/>
                    </a:cubicBezTo>
                    <a:cubicBezTo>
                      <a:pt x="486" y="320"/>
                      <a:pt x="484" y="320"/>
                      <a:pt x="484" y="320"/>
                    </a:cubicBezTo>
                    <a:cubicBezTo>
                      <a:pt x="484" y="318"/>
                      <a:pt x="483" y="316"/>
                      <a:pt x="484" y="315"/>
                    </a:cubicBezTo>
                    <a:cubicBezTo>
                      <a:pt x="484" y="315"/>
                      <a:pt x="483" y="315"/>
                      <a:pt x="483" y="314"/>
                    </a:cubicBezTo>
                    <a:cubicBezTo>
                      <a:pt x="484" y="312"/>
                      <a:pt x="482" y="309"/>
                      <a:pt x="484" y="307"/>
                    </a:cubicBezTo>
                    <a:cubicBezTo>
                      <a:pt x="485" y="308"/>
                      <a:pt x="485" y="307"/>
                      <a:pt x="486" y="307"/>
                    </a:cubicBezTo>
                    <a:cubicBezTo>
                      <a:pt x="485" y="306"/>
                      <a:pt x="487" y="306"/>
                      <a:pt x="485" y="306"/>
                    </a:cubicBezTo>
                    <a:cubicBezTo>
                      <a:pt x="484" y="306"/>
                      <a:pt x="484" y="306"/>
                      <a:pt x="483" y="307"/>
                    </a:cubicBezTo>
                    <a:cubicBezTo>
                      <a:pt x="483" y="305"/>
                      <a:pt x="483" y="303"/>
                      <a:pt x="484" y="302"/>
                    </a:cubicBezTo>
                    <a:cubicBezTo>
                      <a:pt x="483" y="303"/>
                      <a:pt x="483" y="302"/>
                      <a:pt x="483" y="302"/>
                    </a:cubicBezTo>
                    <a:cubicBezTo>
                      <a:pt x="484" y="302"/>
                      <a:pt x="484" y="301"/>
                      <a:pt x="484" y="300"/>
                    </a:cubicBezTo>
                    <a:cubicBezTo>
                      <a:pt x="483" y="300"/>
                      <a:pt x="483" y="300"/>
                      <a:pt x="483" y="300"/>
                    </a:cubicBezTo>
                    <a:cubicBezTo>
                      <a:pt x="484" y="299"/>
                      <a:pt x="484" y="299"/>
                      <a:pt x="484" y="299"/>
                    </a:cubicBezTo>
                    <a:cubicBezTo>
                      <a:pt x="484" y="299"/>
                      <a:pt x="482" y="299"/>
                      <a:pt x="483" y="298"/>
                    </a:cubicBezTo>
                    <a:cubicBezTo>
                      <a:pt x="484" y="298"/>
                      <a:pt x="484" y="298"/>
                      <a:pt x="484" y="298"/>
                    </a:cubicBezTo>
                    <a:cubicBezTo>
                      <a:pt x="483" y="297"/>
                      <a:pt x="482" y="296"/>
                      <a:pt x="483" y="295"/>
                    </a:cubicBezTo>
                    <a:cubicBezTo>
                      <a:pt x="484" y="294"/>
                      <a:pt x="484" y="294"/>
                      <a:pt x="484" y="294"/>
                    </a:cubicBezTo>
                    <a:cubicBezTo>
                      <a:pt x="484" y="294"/>
                      <a:pt x="483" y="293"/>
                      <a:pt x="483" y="294"/>
                    </a:cubicBezTo>
                    <a:cubicBezTo>
                      <a:pt x="483" y="292"/>
                      <a:pt x="483" y="291"/>
                      <a:pt x="485" y="291"/>
                    </a:cubicBezTo>
                    <a:cubicBezTo>
                      <a:pt x="484" y="291"/>
                      <a:pt x="484" y="290"/>
                      <a:pt x="484" y="290"/>
                    </a:cubicBezTo>
                    <a:cubicBezTo>
                      <a:pt x="484" y="290"/>
                      <a:pt x="483" y="292"/>
                      <a:pt x="483" y="292"/>
                    </a:cubicBezTo>
                    <a:cubicBezTo>
                      <a:pt x="482" y="293"/>
                      <a:pt x="483" y="291"/>
                      <a:pt x="483" y="292"/>
                    </a:cubicBezTo>
                    <a:cubicBezTo>
                      <a:pt x="483" y="293"/>
                      <a:pt x="481" y="292"/>
                      <a:pt x="481" y="293"/>
                    </a:cubicBezTo>
                    <a:cubicBezTo>
                      <a:pt x="481" y="293"/>
                      <a:pt x="481" y="292"/>
                      <a:pt x="481" y="291"/>
                    </a:cubicBezTo>
                    <a:cubicBezTo>
                      <a:pt x="481" y="292"/>
                      <a:pt x="481" y="292"/>
                      <a:pt x="481" y="292"/>
                    </a:cubicBezTo>
                    <a:cubicBezTo>
                      <a:pt x="480" y="290"/>
                      <a:pt x="483" y="289"/>
                      <a:pt x="482" y="287"/>
                    </a:cubicBezTo>
                    <a:cubicBezTo>
                      <a:pt x="481" y="287"/>
                      <a:pt x="481" y="287"/>
                      <a:pt x="481" y="287"/>
                    </a:cubicBezTo>
                    <a:cubicBezTo>
                      <a:pt x="480" y="285"/>
                      <a:pt x="483" y="285"/>
                      <a:pt x="481" y="285"/>
                    </a:cubicBezTo>
                    <a:cubicBezTo>
                      <a:pt x="480" y="285"/>
                      <a:pt x="480" y="288"/>
                      <a:pt x="480" y="288"/>
                    </a:cubicBezTo>
                    <a:cubicBezTo>
                      <a:pt x="479" y="289"/>
                      <a:pt x="480" y="291"/>
                      <a:pt x="478" y="291"/>
                    </a:cubicBezTo>
                    <a:cubicBezTo>
                      <a:pt x="477" y="291"/>
                      <a:pt x="479" y="291"/>
                      <a:pt x="479" y="290"/>
                    </a:cubicBezTo>
                    <a:cubicBezTo>
                      <a:pt x="478" y="289"/>
                      <a:pt x="477" y="291"/>
                      <a:pt x="477" y="290"/>
                    </a:cubicBezTo>
                    <a:cubicBezTo>
                      <a:pt x="477" y="291"/>
                      <a:pt x="477" y="292"/>
                      <a:pt x="476" y="292"/>
                    </a:cubicBezTo>
                    <a:cubicBezTo>
                      <a:pt x="475" y="292"/>
                      <a:pt x="477" y="291"/>
                      <a:pt x="476" y="291"/>
                    </a:cubicBezTo>
                    <a:cubicBezTo>
                      <a:pt x="475" y="292"/>
                      <a:pt x="474" y="292"/>
                      <a:pt x="475" y="293"/>
                    </a:cubicBezTo>
                    <a:cubicBezTo>
                      <a:pt x="475" y="295"/>
                      <a:pt x="474" y="292"/>
                      <a:pt x="473" y="294"/>
                    </a:cubicBezTo>
                    <a:cubicBezTo>
                      <a:pt x="473" y="293"/>
                      <a:pt x="475" y="291"/>
                      <a:pt x="473" y="290"/>
                    </a:cubicBezTo>
                    <a:cubicBezTo>
                      <a:pt x="473" y="291"/>
                      <a:pt x="472" y="292"/>
                      <a:pt x="472" y="294"/>
                    </a:cubicBezTo>
                    <a:cubicBezTo>
                      <a:pt x="472" y="293"/>
                      <a:pt x="472" y="292"/>
                      <a:pt x="472" y="292"/>
                    </a:cubicBezTo>
                    <a:cubicBezTo>
                      <a:pt x="471" y="291"/>
                      <a:pt x="470" y="294"/>
                      <a:pt x="470" y="291"/>
                    </a:cubicBezTo>
                    <a:cubicBezTo>
                      <a:pt x="470" y="293"/>
                      <a:pt x="470" y="293"/>
                      <a:pt x="470" y="293"/>
                    </a:cubicBezTo>
                    <a:cubicBezTo>
                      <a:pt x="469" y="292"/>
                      <a:pt x="469" y="292"/>
                      <a:pt x="469" y="291"/>
                    </a:cubicBezTo>
                    <a:cubicBezTo>
                      <a:pt x="468" y="291"/>
                      <a:pt x="467" y="293"/>
                      <a:pt x="467" y="291"/>
                    </a:cubicBezTo>
                    <a:cubicBezTo>
                      <a:pt x="466" y="291"/>
                      <a:pt x="465" y="291"/>
                      <a:pt x="466" y="293"/>
                    </a:cubicBezTo>
                    <a:cubicBezTo>
                      <a:pt x="466" y="293"/>
                      <a:pt x="467" y="292"/>
                      <a:pt x="467" y="293"/>
                    </a:cubicBezTo>
                    <a:cubicBezTo>
                      <a:pt x="466" y="292"/>
                      <a:pt x="466" y="294"/>
                      <a:pt x="465" y="294"/>
                    </a:cubicBezTo>
                    <a:cubicBezTo>
                      <a:pt x="465" y="293"/>
                      <a:pt x="465" y="293"/>
                      <a:pt x="465" y="293"/>
                    </a:cubicBezTo>
                    <a:cubicBezTo>
                      <a:pt x="465" y="294"/>
                      <a:pt x="464" y="293"/>
                      <a:pt x="464" y="294"/>
                    </a:cubicBezTo>
                    <a:cubicBezTo>
                      <a:pt x="464" y="294"/>
                      <a:pt x="464" y="293"/>
                      <a:pt x="464" y="293"/>
                    </a:cubicBezTo>
                    <a:cubicBezTo>
                      <a:pt x="463" y="294"/>
                      <a:pt x="463" y="294"/>
                      <a:pt x="463" y="294"/>
                    </a:cubicBezTo>
                    <a:cubicBezTo>
                      <a:pt x="462" y="295"/>
                      <a:pt x="463" y="292"/>
                      <a:pt x="462" y="293"/>
                    </a:cubicBezTo>
                    <a:cubicBezTo>
                      <a:pt x="463" y="292"/>
                      <a:pt x="463" y="292"/>
                      <a:pt x="463" y="292"/>
                    </a:cubicBezTo>
                    <a:cubicBezTo>
                      <a:pt x="463" y="292"/>
                      <a:pt x="462" y="291"/>
                      <a:pt x="462" y="291"/>
                    </a:cubicBezTo>
                    <a:cubicBezTo>
                      <a:pt x="461" y="292"/>
                      <a:pt x="461" y="293"/>
                      <a:pt x="461" y="294"/>
                    </a:cubicBezTo>
                    <a:cubicBezTo>
                      <a:pt x="460" y="295"/>
                      <a:pt x="460" y="293"/>
                      <a:pt x="460" y="294"/>
                    </a:cubicBezTo>
                    <a:cubicBezTo>
                      <a:pt x="461" y="293"/>
                      <a:pt x="461" y="293"/>
                      <a:pt x="461" y="293"/>
                    </a:cubicBezTo>
                    <a:cubicBezTo>
                      <a:pt x="461" y="293"/>
                      <a:pt x="460" y="291"/>
                      <a:pt x="459" y="291"/>
                    </a:cubicBezTo>
                    <a:cubicBezTo>
                      <a:pt x="458" y="292"/>
                      <a:pt x="457" y="293"/>
                      <a:pt x="458" y="294"/>
                    </a:cubicBezTo>
                    <a:cubicBezTo>
                      <a:pt x="458" y="294"/>
                      <a:pt x="457" y="293"/>
                      <a:pt x="458" y="292"/>
                    </a:cubicBezTo>
                    <a:cubicBezTo>
                      <a:pt x="456" y="293"/>
                      <a:pt x="458" y="293"/>
                      <a:pt x="457" y="294"/>
                    </a:cubicBezTo>
                    <a:cubicBezTo>
                      <a:pt x="456" y="293"/>
                      <a:pt x="455" y="292"/>
                      <a:pt x="454" y="291"/>
                    </a:cubicBezTo>
                    <a:cubicBezTo>
                      <a:pt x="455" y="290"/>
                      <a:pt x="455" y="290"/>
                      <a:pt x="455" y="290"/>
                    </a:cubicBezTo>
                    <a:cubicBezTo>
                      <a:pt x="455" y="290"/>
                      <a:pt x="455" y="290"/>
                      <a:pt x="455" y="290"/>
                    </a:cubicBezTo>
                    <a:cubicBezTo>
                      <a:pt x="456" y="288"/>
                      <a:pt x="454" y="289"/>
                      <a:pt x="455" y="287"/>
                    </a:cubicBezTo>
                    <a:cubicBezTo>
                      <a:pt x="454" y="287"/>
                      <a:pt x="454" y="287"/>
                      <a:pt x="453" y="288"/>
                    </a:cubicBezTo>
                    <a:cubicBezTo>
                      <a:pt x="455" y="290"/>
                      <a:pt x="452" y="291"/>
                      <a:pt x="452" y="293"/>
                    </a:cubicBezTo>
                    <a:cubicBezTo>
                      <a:pt x="451" y="294"/>
                      <a:pt x="451" y="288"/>
                      <a:pt x="449" y="291"/>
                    </a:cubicBezTo>
                    <a:cubicBezTo>
                      <a:pt x="450" y="292"/>
                      <a:pt x="449" y="293"/>
                      <a:pt x="449" y="293"/>
                    </a:cubicBezTo>
                    <a:cubicBezTo>
                      <a:pt x="449" y="293"/>
                      <a:pt x="449" y="295"/>
                      <a:pt x="448" y="294"/>
                    </a:cubicBezTo>
                    <a:cubicBezTo>
                      <a:pt x="449" y="293"/>
                      <a:pt x="447" y="292"/>
                      <a:pt x="448" y="291"/>
                    </a:cubicBezTo>
                    <a:cubicBezTo>
                      <a:pt x="448" y="291"/>
                      <a:pt x="449" y="291"/>
                      <a:pt x="449" y="291"/>
                    </a:cubicBezTo>
                    <a:cubicBezTo>
                      <a:pt x="449" y="290"/>
                      <a:pt x="449" y="289"/>
                      <a:pt x="448" y="289"/>
                    </a:cubicBezTo>
                    <a:cubicBezTo>
                      <a:pt x="447" y="289"/>
                      <a:pt x="447" y="289"/>
                      <a:pt x="447" y="290"/>
                    </a:cubicBezTo>
                    <a:cubicBezTo>
                      <a:pt x="447" y="291"/>
                      <a:pt x="448" y="290"/>
                      <a:pt x="447" y="291"/>
                    </a:cubicBezTo>
                    <a:cubicBezTo>
                      <a:pt x="446" y="292"/>
                      <a:pt x="446" y="290"/>
                      <a:pt x="445" y="292"/>
                    </a:cubicBezTo>
                    <a:cubicBezTo>
                      <a:pt x="446" y="292"/>
                      <a:pt x="446" y="293"/>
                      <a:pt x="446" y="294"/>
                    </a:cubicBezTo>
                    <a:cubicBezTo>
                      <a:pt x="445" y="294"/>
                      <a:pt x="445" y="294"/>
                      <a:pt x="445" y="294"/>
                    </a:cubicBezTo>
                    <a:cubicBezTo>
                      <a:pt x="445" y="294"/>
                      <a:pt x="445" y="294"/>
                      <a:pt x="445" y="294"/>
                    </a:cubicBezTo>
                    <a:cubicBezTo>
                      <a:pt x="444" y="293"/>
                      <a:pt x="445" y="295"/>
                      <a:pt x="443" y="295"/>
                    </a:cubicBezTo>
                    <a:cubicBezTo>
                      <a:pt x="443" y="293"/>
                      <a:pt x="443" y="293"/>
                      <a:pt x="443" y="293"/>
                    </a:cubicBezTo>
                    <a:cubicBezTo>
                      <a:pt x="443" y="292"/>
                      <a:pt x="445" y="294"/>
                      <a:pt x="445" y="292"/>
                    </a:cubicBezTo>
                    <a:cubicBezTo>
                      <a:pt x="444" y="292"/>
                      <a:pt x="443" y="293"/>
                      <a:pt x="442" y="292"/>
                    </a:cubicBezTo>
                    <a:cubicBezTo>
                      <a:pt x="443" y="292"/>
                      <a:pt x="443" y="292"/>
                      <a:pt x="443" y="292"/>
                    </a:cubicBezTo>
                    <a:cubicBezTo>
                      <a:pt x="443" y="292"/>
                      <a:pt x="442" y="289"/>
                      <a:pt x="441" y="290"/>
                    </a:cubicBezTo>
                    <a:cubicBezTo>
                      <a:pt x="440" y="291"/>
                      <a:pt x="441" y="291"/>
                      <a:pt x="441" y="292"/>
                    </a:cubicBezTo>
                    <a:cubicBezTo>
                      <a:pt x="439" y="292"/>
                      <a:pt x="438" y="293"/>
                      <a:pt x="437" y="293"/>
                    </a:cubicBezTo>
                    <a:cubicBezTo>
                      <a:pt x="438" y="292"/>
                      <a:pt x="435" y="293"/>
                      <a:pt x="437" y="291"/>
                    </a:cubicBezTo>
                    <a:cubicBezTo>
                      <a:pt x="437" y="292"/>
                      <a:pt x="440" y="292"/>
                      <a:pt x="440" y="291"/>
                    </a:cubicBezTo>
                    <a:cubicBezTo>
                      <a:pt x="440" y="289"/>
                      <a:pt x="441" y="291"/>
                      <a:pt x="442" y="289"/>
                    </a:cubicBezTo>
                    <a:cubicBezTo>
                      <a:pt x="440" y="289"/>
                      <a:pt x="441" y="287"/>
                      <a:pt x="440" y="286"/>
                    </a:cubicBezTo>
                    <a:cubicBezTo>
                      <a:pt x="440" y="286"/>
                      <a:pt x="440" y="286"/>
                      <a:pt x="439" y="286"/>
                    </a:cubicBezTo>
                    <a:cubicBezTo>
                      <a:pt x="439" y="288"/>
                      <a:pt x="440" y="288"/>
                      <a:pt x="440" y="289"/>
                    </a:cubicBezTo>
                    <a:cubicBezTo>
                      <a:pt x="438" y="289"/>
                      <a:pt x="437" y="289"/>
                      <a:pt x="436" y="290"/>
                    </a:cubicBezTo>
                    <a:cubicBezTo>
                      <a:pt x="435" y="290"/>
                      <a:pt x="436" y="289"/>
                      <a:pt x="436" y="288"/>
                    </a:cubicBezTo>
                    <a:cubicBezTo>
                      <a:pt x="434" y="289"/>
                      <a:pt x="433" y="289"/>
                      <a:pt x="431" y="288"/>
                    </a:cubicBezTo>
                    <a:cubicBezTo>
                      <a:pt x="432" y="290"/>
                      <a:pt x="430" y="289"/>
                      <a:pt x="430" y="290"/>
                    </a:cubicBezTo>
                    <a:cubicBezTo>
                      <a:pt x="430" y="289"/>
                      <a:pt x="429" y="289"/>
                      <a:pt x="430" y="288"/>
                    </a:cubicBezTo>
                    <a:cubicBezTo>
                      <a:pt x="428" y="289"/>
                      <a:pt x="430" y="287"/>
                      <a:pt x="428" y="287"/>
                    </a:cubicBezTo>
                    <a:cubicBezTo>
                      <a:pt x="427" y="288"/>
                      <a:pt x="426" y="288"/>
                      <a:pt x="425" y="289"/>
                    </a:cubicBezTo>
                    <a:cubicBezTo>
                      <a:pt x="423" y="287"/>
                      <a:pt x="421" y="289"/>
                      <a:pt x="419" y="289"/>
                    </a:cubicBezTo>
                    <a:cubicBezTo>
                      <a:pt x="418" y="288"/>
                      <a:pt x="419" y="286"/>
                      <a:pt x="418" y="286"/>
                    </a:cubicBezTo>
                    <a:cubicBezTo>
                      <a:pt x="417" y="286"/>
                      <a:pt x="419" y="288"/>
                      <a:pt x="417" y="287"/>
                    </a:cubicBezTo>
                    <a:cubicBezTo>
                      <a:pt x="417" y="287"/>
                      <a:pt x="417" y="287"/>
                      <a:pt x="417" y="287"/>
                    </a:cubicBezTo>
                    <a:cubicBezTo>
                      <a:pt x="417" y="287"/>
                      <a:pt x="415" y="285"/>
                      <a:pt x="414" y="288"/>
                    </a:cubicBezTo>
                    <a:cubicBezTo>
                      <a:pt x="415" y="286"/>
                      <a:pt x="415" y="286"/>
                      <a:pt x="415" y="286"/>
                    </a:cubicBezTo>
                    <a:cubicBezTo>
                      <a:pt x="415" y="286"/>
                      <a:pt x="414" y="286"/>
                      <a:pt x="414" y="287"/>
                    </a:cubicBezTo>
                    <a:cubicBezTo>
                      <a:pt x="414" y="286"/>
                      <a:pt x="414" y="285"/>
                      <a:pt x="414" y="285"/>
                    </a:cubicBezTo>
                    <a:cubicBezTo>
                      <a:pt x="413" y="284"/>
                      <a:pt x="412" y="285"/>
                      <a:pt x="411" y="285"/>
                    </a:cubicBezTo>
                    <a:cubicBezTo>
                      <a:pt x="412" y="286"/>
                      <a:pt x="412" y="286"/>
                      <a:pt x="412" y="286"/>
                    </a:cubicBezTo>
                    <a:cubicBezTo>
                      <a:pt x="410" y="287"/>
                      <a:pt x="409" y="286"/>
                      <a:pt x="408" y="286"/>
                    </a:cubicBezTo>
                    <a:cubicBezTo>
                      <a:pt x="408" y="285"/>
                      <a:pt x="408" y="285"/>
                      <a:pt x="408" y="285"/>
                    </a:cubicBezTo>
                    <a:cubicBezTo>
                      <a:pt x="407" y="286"/>
                      <a:pt x="407" y="286"/>
                      <a:pt x="407" y="286"/>
                    </a:cubicBezTo>
                    <a:cubicBezTo>
                      <a:pt x="407" y="285"/>
                      <a:pt x="406" y="284"/>
                      <a:pt x="406" y="285"/>
                    </a:cubicBezTo>
                    <a:cubicBezTo>
                      <a:pt x="408" y="283"/>
                      <a:pt x="408" y="283"/>
                      <a:pt x="408" y="283"/>
                    </a:cubicBezTo>
                    <a:cubicBezTo>
                      <a:pt x="409" y="283"/>
                      <a:pt x="407" y="284"/>
                      <a:pt x="408" y="285"/>
                    </a:cubicBezTo>
                    <a:cubicBezTo>
                      <a:pt x="408" y="286"/>
                      <a:pt x="410" y="286"/>
                      <a:pt x="410" y="285"/>
                    </a:cubicBezTo>
                    <a:cubicBezTo>
                      <a:pt x="409" y="284"/>
                      <a:pt x="409" y="285"/>
                      <a:pt x="409" y="285"/>
                    </a:cubicBezTo>
                    <a:cubicBezTo>
                      <a:pt x="409" y="284"/>
                      <a:pt x="410" y="284"/>
                      <a:pt x="410" y="283"/>
                    </a:cubicBezTo>
                    <a:cubicBezTo>
                      <a:pt x="410" y="283"/>
                      <a:pt x="410" y="283"/>
                      <a:pt x="409" y="283"/>
                    </a:cubicBezTo>
                    <a:cubicBezTo>
                      <a:pt x="410" y="282"/>
                      <a:pt x="411" y="282"/>
                      <a:pt x="411" y="282"/>
                    </a:cubicBezTo>
                    <a:cubicBezTo>
                      <a:pt x="411" y="282"/>
                      <a:pt x="412" y="283"/>
                      <a:pt x="411" y="283"/>
                    </a:cubicBezTo>
                    <a:cubicBezTo>
                      <a:pt x="412" y="282"/>
                      <a:pt x="412" y="281"/>
                      <a:pt x="414" y="282"/>
                    </a:cubicBezTo>
                    <a:cubicBezTo>
                      <a:pt x="414" y="283"/>
                      <a:pt x="416" y="281"/>
                      <a:pt x="417" y="281"/>
                    </a:cubicBezTo>
                    <a:cubicBezTo>
                      <a:pt x="417" y="283"/>
                      <a:pt x="416" y="284"/>
                      <a:pt x="415" y="284"/>
                    </a:cubicBezTo>
                    <a:cubicBezTo>
                      <a:pt x="416" y="285"/>
                      <a:pt x="416" y="284"/>
                      <a:pt x="417" y="285"/>
                    </a:cubicBezTo>
                    <a:cubicBezTo>
                      <a:pt x="417" y="284"/>
                      <a:pt x="418" y="282"/>
                      <a:pt x="419" y="282"/>
                    </a:cubicBezTo>
                    <a:cubicBezTo>
                      <a:pt x="419" y="283"/>
                      <a:pt x="419" y="283"/>
                      <a:pt x="419" y="283"/>
                    </a:cubicBezTo>
                    <a:cubicBezTo>
                      <a:pt x="420" y="282"/>
                      <a:pt x="420" y="281"/>
                      <a:pt x="421" y="281"/>
                    </a:cubicBezTo>
                    <a:cubicBezTo>
                      <a:pt x="423" y="282"/>
                      <a:pt x="426" y="282"/>
                      <a:pt x="427" y="282"/>
                    </a:cubicBezTo>
                    <a:cubicBezTo>
                      <a:pt x="427" y="283"/>
                      <a:pt x="427" y="283"/>
                      <a:pt x="427" y="283"/>
                    </a:cubicBezTo>
                    <a:cubicBezTo>
                      <a:pt x="428" y="281"/>
                      <a:pt x="431" y="282"/>
                      <a:pt x="432" y="281"/>
                    </a:cubicBezTo>
                    <a:cubicBezTo>
                      <a:pt x="434" y="282"/>
                      <a:pt x="437" y="280"/>
                      <a:pt x="438" y="282"/>
                    </a:cubicBezTo>
                    <a:cubicBezTo>
                      <a:pt x="441" y="281"/>
                      <a:pt x="445" y="280"/>
                      <a:pt x="449" y="281"/>
                    </a:cubicBezTo>
                    <a:cubicBezTo>
                      <a:pt x="448" y="282"/>
                      <a:pt x="448" y="282"/>
                      <a:pt x="448" y="282"/>
                    </a:cubicBezTo>
                    <a:cubicBezTo>
                      <a:pt x="449" y="281"/>
                      <a:pt x="449" y="283"/>
                      <a:pt x="449" y="283"/>
                    </a:cubicBezTo>
                    <a:cubicBezTo>
                      <a:pt x="448" y="281"/>
                      <a:pt x="450" y="281"/>
                      <a:pt x="451" y="280"/>
                    </a:cubicBezTo>
                    <a:cubicBezTo>
                      <a:pt x="452" y="281"/>
                      <a:pt x="455" y="280"/>
                      <a:pt x="456" y="279"/>
                    </a:cubicBezTo>
                    <a:cubicBezTo>
                      <a:pt x="456" y="280"/>
                      <a:pt x="456" y="280"/>
                      <a:pt x="456" y="280"/>
                    </a:cubicBezTo>
                    <a:cubicBezTo>
                      <a:pt x="458" y="278"/>
                      <a:pt x="460" y="280"/>
                      <a:pt x="462" y="280"/>
                    </a:cubicBezTo>
                    <a:cubicBezTo>
                      <a:pt x="462" y="281"/>
                      <a:pt x="462" y="282"/>
                      <a:pt x="463" y="281"/>
                    </a:cubicBezTo>
                    <a:cubicBezTo>
                      <a:pt x="464" y="280"/>
                      <a:pt x="464" y="280"/>
                      <a:pt x="466" y="279"/>
                    </a:cubicBezTo>
                    <a:cubicBezTo>
                      <a:pt x="467" y="279"/>
                      <a:pt x="469" y="279"/>
                      <a:pt x="470" y="280"/>
                    </a:cubicBezTo>
                    <a:cubicBezTo>
                      <a:pt x="474" y="278"/>
                      <a:pt x="479" y="279"/>
                      <a:pt x="483" y="278"/>
                    </a:cubicBezTo>
                    <a:cubicBezTo>
                      <a:pt x="484" y="279"/>
                      <a:pt x="484" y="279"/>
                      <a:pt x="484" y="279"/>
                    </a:cubicBezTo>
                    <a:cubicBezTo>
                      <a:pt x="485" y="278"/>
                      <a:pt x="486" y="278"/>
                      <a:pt x="487" y="278"/>
                    </a:cubicBezTo>
                    <a:cubicBezTo>
                      <a:pt x="489" y="278"/>
                      <a:pt x="489" y="278"/>
                      <a:pt x="489" y="278"/>
                    </a:cubicBezTo>
                    <a:cubicBezTo>
                      <a:pt x="490" y="278"/>
                      <a:pt x="490" y="278"/>
                      <a:pt x="490" y="278"/>
                    </a:cubicBezTo>
                    <a:cubicBezTo>
                      <a:pt x="490" y="278"/>
                      <a:pt x="490" y="278"/>
                      <a:pt x="490" y="278"/>
                    </a:cubicBezTo>
                    <a:cubicBezTo>
                      <a:pt x="490" y="278"/>
                      <a:pt x="490" y="278"/>
                      <a:pt x="490" y="278"/>
                    </a:cubicBezTo>
                    <a:cubicBezTo>
                      <a:pt x="490" y="278"/>
                      <a:pt x="490" y="278"/>
                      <a:pt x="490" y="278"/>
                    </a:cubicBezTo>
                    <a:cubicBezTo>
                      <a:pt x="493" y="281"/>
                      <a:pt x="483" y="271"/>
                      <a:pt x="497" y="285"/>
                    </a:cubicBezTo>
                    <a:cubicBezTo>
                      <a:pt x="497" y="285"/>
                      <a:pt x="497" y="285"/>
                      <a:pt x="497" y="285"/>
                    </a:cubicBezTo>
                    <a:cubicBezTo>
                      <a:pt x="497" y="285"/>
                      <a:pt x="497" y="285"/>
                      <a:pt x="497" y="285"/>
                    </a:cubicBezTo>
                    <a:cubicBezTo>
                      <a:pt x="497" y="285"/>
                      <a:pt x="497" y="285"/>
                      <a:pt x="497" y="285"/>
                    </a:cubicBezTo>
                    <a:cubicBezTo>
                      <a:pt x="497" y="285"/>
                      <a:pt x="497" y="285"/>
                      <a:pt x="497" y="285"/>
                    </a:cubicBezTo>
                    <a:cubicBezTo>
                      <a:pt x="497" y="285"/>
                      <a:pt x="497" y="285"/>
                      <a:pt x="497" y="285"/>
                    </a:cubicBezTo>
                    <a:cubicBezTo>
                      <a:pt x="497" y="288"/>
                      <a:pt x="496" y="290"/>
                      <a:pt x="497" y="292"/>
                    </a:cubicBezTo>
                    <a:cubicBezTo>
                      <a:pt x="495" y="291"/>
                      <a:pt x="495" y="291"/>
                      <a:pt x="495" y="291"/>
                    </a:cubicBezTo>
                    <a:cubicBezTo>
                      <a:pt x="494" y="293"/>
                      <a:pt x="495" y="294"/>
                      <a:pt x="497" y="294"/>
                    </a:cubicBezTo>
                    <a:cubicBezTo>
                      <a:pt x="496" y="295"/>
                      <a:pt x="498" y="297"/>
                      <a:pt x="496" y="297"/>
                    </a:cubicBezTo>
                    <a:cubicBezTo>
                      <a:pt x="496" y="299"/>
                      <a:pt x="497" y="299"/>
                      <a:pt x="497" y="300"/>
                    </a:cubicBezTo>
                    <a:cubicBezTo>
                      <a:pt x="497" y="302"/>
                      <a:pt x="497" y="303"/>
                      <a:pt x="497" y="305"/>
                    </a:cubicBezTo>
                    <a:cubicBezTo>
                      <a:pt x="497" y="305"/>
                      <a:pt x="496" y="305"/>
                      <a:pt x="496" y="305"/>
                    </a:cubicBezTo>
                    <a:cubicBezTo>
                      <a:pt x="496" y="306"/>
                      <a:pt x="495" y="308"/>
                      <a:pt x="498" y="307"/>
                    </a:cubicBezTo>
                    <a:cubicBezTo>
                      <a:pt x="496" y="310"/>
                      <a:pt x="499" y="313"/>
                      <a:pt x="497" y="315"/>
                    </a:cubicBezTo>
                    <a:cubicBezTo>
                      <a:pt x="498" y="315"/>
                      <a:pt x="498" y="316"/>
                      <a:pt x="498" y="316"/>
                    </a:cubicBezTo>
                    <a:cubicBezTo>
                      <a:pt x="498" y="318"/>
                      <a:pt x="497" y="320"/>
                      <a:pt x="498" y="322"/>
                    </a:cubicBezTo>
                    <a:cubicBezTo>
                      <a:pt x="498" y="322"/>
                      <a:pt x="497" y="321"/>
                      <a:pt x="497" y="322"/>
                    </a:cubicBezTo>
                    <a:cubicBezTo>
                      <a:pt x="497" y="323"/>
                      <a:pt x="498" y="322"/>
                      <a:pt x="498" y="323"/>
                    </a:cubicBezTo>
                    <a:cubicBezTo>
                      <a:pt x="499" y="326"/>
                      <a:pt x="497" y="330"/>
                      <a:pt x="497" y="333"/>
                    </a:cubicBezTo>
                    <a:close/>
                    <a:moveTo>
                      <a:pt x="484" y="368"/>
                    </a:moveTo>
                    <a:cubicBezTo>
                      <a:pt x="484" y="368"/>
                      <a:pt x="484" y="368"/>
                      <a:pt x="484" y="368"/>
                    </a:cubicBezTo>
                    <a:cubicBezTo>
                      <a:pt x="484" y="369"/>
                      <a:pt x="484" y="369"/>
                      <a:pt x="484" y="369"/>
                    </a:cubicBezTo>
                    <a:cubicBezTo>
                      <a:pt x="484" y="369"/>
                      <a:pt x="484" y="368"/>
                      <a:pt x="484" y="368"/>
                    </a:cubicBezTo>
                    <a:close/>
                    <a:moveTo>
                      <a:pt x="429" y="290"/>
                    </a:moveTo>
                    <a:cubicBezTo>
                      <a:pt x="428" y="290"/>
                      <a:pt x="429" y="291"/>
                      <a:pt x="428" y="291"/>
                    </a:cubicBezTo>
                    <a:cubicBezTo>
                      <a:pt x="428" y="291"/>
                      <a:pt x="429" y="290"/>
                      <a:pt x="429" y="290"/>
                    </a:cubicBezTo>
                    <a:cubicBezTo>
                      <a:pt x="429" y="290"/>
                      <a:pt x="429" y="290"/>
                      <a:pt x="429" y="290"/>
                    </a:cubicBezTo>
                    <a:close/>
                    <a:moveTo>
                      <a:pt x="429" y="292"/>
                    </a:moveTo>
                    <a:cubicBezTo>
                      <a:pt x="429" y="292"/>
                      <a:pt x="429" y="291"/>
                      <a:pt x="430" y="291"/>
                    </a:cubicBezTo>
                    <a:cubicBezTo>
                      <a:pt x="429" y="291"/>
                      <a:pt x="429" y="291"/>
                      <a:pt x="429" y="292"/>
                    </a:cubicBezTo>
                    <a:close/>
                    <a:moveTo>
                      <a:pt x="432" y="370"/>
                    </a:moveTo>
                    <a:cubicBezTo>
                      <a:pt x="432" y="371"/>
                      <a:pt x="432" y="371"/>
                      <a:pt x="432" y="371"/>
                    </a:cubicBezTo>
                    <a:cubicBezTo>
                      <a:pt x="433" y="370"/>
                      <a:pt x="433" y="370"/>
                      <a:pt x="433" y="370"/>
                    </a:cubicBezTo>
                    <a:lnTo>
                      <a:pt x="432" y="370"/>
                    </a:lnTo>
                    <a:close/>
                    <a:moveTo>
                      <a:pt x="435" y="290"/>
                    </a:moveTo>
                    <a:cubicBezTo>
                      <a:pt x="433" y="292"/>
                      <a:pt x="433" y="292"/>
                      <a:pt x="433" y="292"/>
                    </a:cubicBezTo>
                    <a:cubicBezTo>
                      <a:pt x="433" y="292"/>
                      <a:pt x="435" y="291"/>
                      <a:pt x="435" y="290"/>
                    </a:cubicBezTo>
                    <a:close/>
                    <a:moveTo>
                      <a:pt x="431" y="292"/>
                    </a:moveTo>
                    <a:cubicBezTo>
                      <a:pt x="431" y="292"/>
                      <a:pt x="430" y="293"/>
                      <a:pt x="431" y="293"/>
                    </a:cubicBezTo>
                    <a:cubicBezTo>
                      <a:pt x="431" y="292"/>
                      <a:pt x="431" y="291"/>
                      <a:pt x="430" y="290"/>
                    </a:cubicBezTo>
                    <a:cubicBezTo>
                      <a:pt x="430" y="290"/>
                      <a:pt x="430" y="290"/>
                      <a:pt x="430" y="290"/>
                    </a:cubicBezTo>
                    <a:cubicBezTo>
                      <a:pt x="430" y="291"/>
                      <a:pt x="430" y="291"/>
                      <a:pt x="430" y="291"/>
                    </a:cubicBezTo>
                    <a:cubicBezTo>
                      <a:pt x="430" y="291"/>
                      <a:pt x="430" y="292"/>
                      <a:pt x="431" y="292"/>
                    </a:cubicBezTo>
                    <a:close/>
                    <a:moveTo>
                      <a:pt x="400" y="249"/>
                    </a:moveTo>
                    <a:cubicBezTo>
                      <a:pt x="400" y="249"/>
                      <a:pt x="401" y="249"/>
                      <a:pt x="402" y="249"/>
                    </a:cubicBezTo>
                    <a:cubicBezTo>
                      <a:pt x="401" y="248"/>
                      <a:pt x="400" y="249"/>
                      <a:pt x="400" y="249"/>
                    </a:cubicBezTo>
                    <a:close/>
                    <a:moveTo>
                      <a:pt x="403" y="282"/>
                    </a:moveTo>
                    <a:cubicBezTo>
                      <a:pt x="403" y="282"/>
                      <a:pt x="402" y="282"/>
                      <a:pt x="402" y="283"/>
                    </a:cubicBezTo>
                    <a:cubicBezTo>
                      <a:pt x="404" y="283"/>
                      <a:pt x="402" y="282"/>
                      <a:pt x="403" y="282"/>
                    </a:cubicBezTo>
                    <a:close/>
                    <a:moveTo>
                      <a:pt x="405" y="282"/>
                    </a:moveTo>
                    <a:cubicBezTo>
                      <a:pt x="405" y="283"/>
                      <a:pt x="405" y="283"/>
                      <a:pt x="405" y="284"/>
                    </a:cubicBezTo>
                    <a:cubicBezTo>
                      <a:pt x="406" y="283"/>
                      <a:pt x="405" y="283"/>
                      <a:pt x="405" y="282"/>
                    </a:cubicBezTo>
                    <a:close/>
                    <a:moveTo>
                      <a:pt x="400" y="251"/>
                    </a:moveTo>
                    <a:cubicBezTo>
                      <a:pt x="401" y="250"/>
                      <a:pt x="400" y="252"/>
                      <a:pt x="400" y="251"/>
                    </a:cubicBezTo>
                    <a:cubicBezTo>
                      <a:pt x="399" y="251"/>
                      <a:pt x="400" y="251"/>
                      <a:pt x="400" y="251"/>
                    </a:cubicBezTo>
                    <a:close/>
                    <a:moveTo>
                      <a:pt x="485" y="177"/>
                    </a:moveTo>
                    <a:cubicBezTo>
                      <a:pt x="485" y="177"/>
                      <a:pt x="485" y="177"/>
                      <a:pt x="485" y="177"/>
                    </a:cubicBezTo>
                    <a:cubicBezTo>
                      <a:pt x="485" y="177"/>
                      <a:pt x="485" y="177"/>
                      <a:pt x="485" y="177"/>
                    </a:cubicBezTo>
                    <a:cubicBezTo>
                      <a:pt x="485" y="177"/>
                      <a:pt x="485" y="177"/>
                      <a:pt x="485" y="177"/>
                    </a:cubicBezTo>
                    <a:close/>
                    <a:moveTo>
                      <a:pt x="497" y="482"/>
                    </a:moveTo>
                    <a:cubicBezTo>
                      <a:pt x="497" y="482"/>
                      <a:pt x="497" y="482"/>
                      <a:pt x="497" y="482"/>
                    </a:cubicBezTo>
                    <a:cubicBezTo>
                      <a:pt x="497" y="482"/>
                      <a:pt x="497" y="482"/>
                      <a:pt x="498" y="482"/>
                    </a:cubicBezTo>
                    <a:lnTo>
                      <a:pt x="497" y="482"/>
                    </a:lnTo>
                    <a:close/>
                    <a:moveTo>
                      <a:pt x="500" y="225"/>
                    </a:moveTo>
                    <a:cubicBezTo>
                      <a:pt x="500" y="231"/>
                      <a:pt x="500" y="236"/>
                      <a:pt x="500" y="241"/>
                    </a:cubicBezTo>
                    <a:cubicBezTo>
                      <a:pt x="500" y="249"/>
                      <a:pt x="500" y="249"/>
                      <a:pt x="500" y="249"/>
                    </a:cubicBezTo>
                    <a:cubicBezTo>
                      <a:pt x="500" y="251"/>
                      <a:pt x="500" y="251"/>
                      <a:pt x="500" y="251"/>
                    </a:cubicBezTo>
                    <a:cubicBezTo>
                      <a:pt x="500" y="251"/>
                      <a:pt x="500" y="251"/>
                      <a:pt x="500" y="251"/>
                    </a:cubicBezTo>
                    <a:cubicBezTo>
                      <a:pt x="500" y="251"/>
                      <a:pt x="500" y="251"/>
                      <a:pt x="500" y="251"/>
                    </a:cubicBezTo>
                    <a:cubicBezTo>
                      <a:pt x="500" y="251"/>
                      <a:pt x="500" y="251"/>
                      <a:pt x="500" y="251"/>
                    </a:cubicBezTo>
                    <a:cubicBezTo>
                      <a:pt x="480" y="271"/>
                      <a:pt x="494" y="257"/>
                      <a:pt x="490" y="261"/>
                    </a:cubicBezTo>
                    <a:cubicBezTo>
                      <a:pt x="490" y="261"/>
                      <a:pt x="490" y="261"/>
                      <a:pt x="490" y="261"/>
                    </a:cubicBezTo>
                    <a:cubicBezTo>
                      <a:pt x="490" y="261"/>
                      <a:pt x="490" y="261"/>
                      <a:pt x="490" y="261"/>
                    </a:cubicBezTo>
                    <a:cubicBezTo>
                      <a:pt x="490" y="261"/>
                      <a:pt x="490" y="261"/>
                      <a:pt x="490" y="261"/>
                    </a:cubicBezTo>
                    <a:cubicBezTo>
                      <a:pt x="489" y="261"/>
                      <a:pt x="489" y="261"/>
                      <a:pt x="489" y="261"/>
                    </a:cubicBezTo>
                    <a:cubicBezTo>
                      <a:pt x="488" y="261"/>
                      <a:pt x="488" y="261"/>
                      <a:pt x="488" y="261"/>
                    </a:cubicBezTo>
                    <a:cubicBezTo>
                      <a:pt x="484" y="261"/>
                      <a:pt x="484" y="261"/>
                      <a:pt x="484" y="261"/>
                    </a:cubicBezTo>
                    <a:cubicBezTo>
                      <a:pt x="482" y="259"/>
                      <a:pt x="482" y="259"/>
                      <a:pt x="479" y="260"/>
                    </a:cubicBezTo>
                    <a:cubicBezTo>
                      <a:pt x="479" y="260"/>
                      <a:pt x="479" y="260"/>
                      <a:pt x="479" y="259"/>
                    </a:cubicBezTo>
                    <a:cubicBezTo>
                      <a:pt x="479" y="261"/>
                      <a:pt x="477" y="259"/>
                      <a:pt x="477" y="261"/>
                    </a:cubicBezTo>
                    <a:cubicBezTo>
                      <a:pt x="473" y="261"/>
                      <a:pt x="469" y="261"/>
                      <a:pt x="465" y="261"/>
                    </a:cubicBezTo>
                    <a:cubicBezTo>
                      <a:pt x="466" y="261"/>
                      <a:pt x="466" y="260"/>
                      <a:pt x="465" y="260"/>
                    </a:cubicBezTo>
                    <a:cubicBezTo>
                      <a:pt x="464" y="261"/>
                      <a:pt x="464" y="261"/>
                      <a:pt x="464" y="261"/>
                    </a:cubicBezTo>
                    <a:cubicBezTo>
                      <a:pt x="464" y="260"/>
                      <a:pt x="464" y="260"/>
                      <a:pt x="464" y="260"/>
                    </a:cubicBezTo>
                    <a:cubicBezTo>
                      <a:pt x="464" y="260"/>
                      <a:pt x="463" y="261"/>
                      <a:pt x="464" y="262"/>
                    </a:cubicBezTo>
                    <a:cubicBezTo>
                      <a:pt x="453" y="263"/>
                      <a:pt x="443" y="260"/>
                      <a:pt x="433" y="260"/>
                    </a:cubicBezTo>
                    <a:cubicBezTo>
                      <a:pt x="431" y="260"/>
                      <a:pt x="427" y="260"/>
                      <a:pt x="425" y="261"/>
                    </a:cubicBezTo>
                    <a:cubicBezTo>
                      <a:pt x="417" y="259"/>
                      <a:pt x="410" y="257"/>
                      <a:pt x="402" y="258"/>
                    </a:cubicBezTo>
                    <a:cubicBezTo>
                      <a:pt x="402" y="258"/>
                      <a:pt x="403" y="254"/>
                      <a:pt x="407" y="253"/>
                    </a:cubicBezTo>
                    <a:cubicBezTo>
                      <a:pt x="411" y="250"/>
                      <a:pt x="416" y="253"/>
                      <a:pt x="421" y="251"/>
                    </a:cubicBezTo>
                    <a:cubicBezTo>
                      <a:pt x="421" y="251"/>
                      <a:pt x="421" y="253"/>
                      <a:pt x="422" y="253"/>
                    </a:cubicBezTo>
                    <a:cubicBezTo>
                      <a:pt x="426" y="250"/>
                      <a:pt x="433" y="251"/>
                      <a:pt x="438" y="254"/>
                    </a:cubicBezTo>
                    <a:cubicBezTo>
                      <a:pt x="438" y="254"/>
                      <a:pt x="438" y="254"/>
                      <a:pt x="438" y="254"/>
                    </a:cubicBezTo>
                    <a:cubicBezTo>
                      <a:pt x="439" y="255"/>
                      <a:pt x="440" y="253"/>
                      <a:pt x="441" y="253"/>
                    </a:cubicBezTo>
                    <a:cubicBezTo>
                      <a:pt x="441" y="253"/>
                      <a:pt x="441" y="253"/>
                      <a:pt x="441" y="254"/>
                    </a:cubicBezTo>
                    <a:cubicBezTo>
                      <a:pt x="441" y="253"/>
                      <a:pt x="443" y="253"/>
                      <a:pt x="444" y="253"/>
                    </a:cubicBezTo>
                    <a:cubicBezTo>
                      <a:pt x="444" y="253"/>
                      <a:pt x="444" y="254"/>
                      <a:pt x="445" y="254"/>
                    </a:cubicBezTo>
                    <a:cubicBezTo>
                      <a:pt x="445" y="253"/>
                      <a:pt x="445" y="253"/>
                      <a:pt x="445" y="253"/>
                    </a:cubicBezTo>
                    <a:cubicBezTo>
                      <a:pt x="447" y="250"/>
                      <a:pt x="449" y="253"/>
                      <a:pt x="452" y="252"/>
                    </a:cubicBezTo>
                    <a:cubicBezTo>
                      <a:pt x="452" y="252"/>
                      <a:pt x="451" y="252"/>
                      <a:pt x="452" y="253"/>
                    </a:cubicBezTo>
                    <a:cubicBezTo>
                      <a:pt x="455" y="251"/>
                      <a:pt x="460" y="251"/>
                      <a:pt x="464" y="250"/>
                    </a:cubicBezTo>
                    <a:cubicBezTo>
                      <a:pt x="464" y="251"/>
                      <a:pt x="464" y="252"/>
                      <a:pt x="464" y="252"/>
                    </a:cubicBezTo>
                    <a:cubicBezTo>
                      <a:pt x="464" y="251"/>
                      <a:pt x="466" y="250"/>
                      <a:pt x="467" y="250"/>
                    </a:cubicBezTo>
                    <a:cubicBezTo>
                      <a:pt x="467" y="252"/>
                      <a:pt x="469" y="249"/>
                      <a:pt x="470" y="250"/>
                    </a:cubicBezTo>
                    <a:cubicBezTo>
                      <a:pt x="470" y="250"/>
                      <a:pt x="470" y="250"/>
                      <a:pt x="470" y="250"/>
                    </a:cubicBezTo>
                    <a:cubicBezTo>
                      <a:pt x="471" y="249"/>
                      <a:pt x="471" y="251"/>
                      <a:pt x="472" y="249"/>
                    </a:cubicBezTo>
                    <a:cubicBezTo>
                      <a:pt x="473" y="250"/>
                      <a:pt x="473" y="250"/>
                      <a:pt x="473" y="250"/>
                    </a:cubicBezTo>
                    <a:cubicBezTo>
                      <a:pt x="473" y="248"/>
                      <a:pt x="474" y="251"/>
                      <a:pt x="475" y="250"/>
                    </a:cubicBezTo>
                    <a:cubicBezTo>
                      <a:pt x="475" y="250"/>
                      <a:pt x="475" y="250"/>
                      <a:pt x="475" y="250"/>
                    </a:cubicBezTo>
                    <a:cubicBezTo>
                      <a:pt x="476" y="249"/>
                      <a:pt x="476" y="250"/>
                      <a:pt x="477" y="250"/>
                    </a:cubicBezTo>
                    <a:cubicBezTo>
                      <a:pt x="477" y="250"/>
                      <a:pt x="477" y="250"/>
                      <a:pt x="477" y="250"/>
                    </a:cubicBezTo>
                    <a:cubicBezTo>
                      <a:pt x="478" y="250"/>
                      <a:pt x="479" y="251"/>
                      <a:pt x="479" y="249"/>
                    </a:cubicBezTo>
                    <a:cubicBezTo>
                      <a:pt x="480" y="251"/>
                      <a:pt x="478" y="250"/>
                      <a:pt x="479" y="252"/>
                    </a:cubicBezTo>
                    <a:cubicBezTo>
                      <a:pt x="484" y="248"/>
                      <a:pt x="491" y="254"/>
                      <a:pt x="489" y="246"/>
                    </a:cubicBezTo>
                    <a:cubicBezTo>
                      <a:pt x="489" y="245"/>
                      <a:pt x="489" y="245"/>
                      <a:pt x="490" y="245"/>
                    </a:cubicBezTo>
                    <a:cubicBezTo>
                      <a:pt x="490" y="244"/>
                      <a:pt x="490" y="243"/>
                      <a:pt x="489" y="242"/>
                    </a:cubicBezTo>
                    <a:cubicBezTo>
                      <a:pt x="489" y="243"/>
                      <a:pt x="490" y="242"/>
                      <a:pt x="490" y="242"/>
                    </a:cubicBezTo>
                    <a:cubicBezTo>
                      <a:pt x="490" y="241"/>
                      <a:pt x="488" y="241"/>
                      <a:pt x="489" y="240"/>
                    </a:cubicBezTo>
                    <a:cubicBezTo>
                      <a:pt x="489" y="240"/>
                      <a:pt x="490" y="240"/>
                      <a:pt x="490" y="240"/>
                    </a:cubicBezTo>
                    <a:cubicBezTo>
                      <a:pt x="489" y="239"/>
                      <a:pt x="489" y="238"/>
                      <a:pt x="489" y="237"/>
                    </a:cubicBezTo>
                    <a:cubicBezTo>
                      <a:pt x="489" y="237"/>
                      <a:pt x="489" y="237"/>
                      <a:pt x="490" y="237"/>
                    </a:cubicBezTo>
                    <a:cubicBezTo>
                      <a:pt x="488" y="236"/>
                      <a:pt x="490" y="235"/>
                      <a:pt x="489" y="234"/>
                    </a:cubicBezTo>
                    <a:cubicBezTo>
                      <a:pt x="490" y="234"/>
                      <a:pt x="490" y="234"/>
                      <a:pt x="490" y="234"/>
                    </a:cubicBezTo>
                    <a:cubicBezTo>
                      <a:pt x="491" y="233"/>
                      <a:pt x="488" y="234"/>
                      <a:pt x="489" y="232"/>
                    </a:cubicBezTo>
                    <a:cubicBezTo>
                      <a:pt x="489" y="233"/>
                      <a:pt x="490" y="233"/>
                      <a:pt x="490" y="233"/>
                    </a:cubicBezTo>
                    <a:cubicBezTo>
                      <a:pt x="488" y="231"/>
                      <a:pt x="489" y="229"/>
                      <a:pt x="488" y="228"/>
                    </a:cubicBezTo>
                    <a:cubicBezTo>
                      <a:pt x="489" y="228"/>
                      <a:pt x="489" y="228"/>
                      <a:pt x="489" y="228"/>
                    </a:cubicBezTo>
                    <a:cubicBezTo>
                      <a:pt x="488" y="226"/>
                      <a:pt x="489" y="225"/>
                      <a:pt x="488" y="223"/>
                    </a:cubicBezTo>
                    <a:cubicBezTo>
                      <a:pt x="489" y="222"/>
                      <a:pt x="490" y="223"/>
                      <a:pt x="490" y="222"/>
                    </a:cubicBezTo>
                    <a:cubicBezTo>
                      <a:pt x="488" y="222"/>
                      <a:pt x="489" y="219"/>
                      <a:pt x="487" y="220"/>
                    </a:cubicBezTo>
                    <a:cubicBezTo>
                      <a:pt x="488" y="219"/>
                      <a:pt x="488" y="216"/>
                      <a:pt x="488" y="216"/>
                    </a:cubicBezTo>
                    <a:cubicBezTo>
                      <a:pt x="488" y="216"/>
                      <a:pt x="490" y="215"/>
                      <a:pt x="490" y="216"/>
                    </a:cubicBezTo>
                    <a:cubicBezTo>
                      <a:pt x="491" y="215"/>
                      <a:pt x="491" y="215"/>
                      <a:pt x="491" y="215"/>
                    </a:cubicBezTo>
                    <a:cubicBezTo>
                      <a:pt x="492" y="215"/>
                      <a:pt x="491" y="216"/>
                      <a:pt x="492" y="216"/>
                    </a:cubicBezTo>
                    <a:cubicBezTo>
                      <a:pt x="492" y="215"/>
                      <a:pt x="491" y="214"/>
                      <a:pt x="491" y="213"/>
                    </a:cubicBezTo>
                    <a:cubicBezTo>
                      <a:pt x="490" y="212"/>
                      <a:pt x="488" y="211"/>
                      <a:pt x="488" y="209"/>
                    </a:cubicBezTo>
                    <a:cubicBezTo>
                      <a:pt x="489" y="210"/>
                      <a:pt x="490" y="209"/>
                      <a:pt x="490" y="209"/>
                    </a:cubicBezTo>
                    <a:cubicBezTo>
                      <a:pt x="487" y="207"/>
                      <a:pt x="487" y="207"/>
                      <a:pt x="487" y="207"/>
                    </a:cubicBezTo>
                    <a:cubicBezTo>
                      <a:pt x="487" y="207"/>
                      <a:pt x="488" y="207"/>
                      <a:pt x="488" y="206"/>
                    </a:cubicBezTo>
                    <a:cubicBezTo>
                      <a:pt x="487" y="206"/>
                      <a:pt x="487" y="206"/>
                      <a:pt x="487" y="206"/>
                    </a:cubicBezTo>
                    <a:cubicBezTo>
                      <a:pt x="487" y="205"/>
                      <a:pt x="486" y="203"/>
                      <a:pt x="488" y="203"/>
                    </a:cubicBezTo>
                    <a:cubicBezTo>
                      <a:pt x="489" y="203"/>
                      <a:pt x="488" y="204"/>
                      <a:pt x="489" y="203"/>
                    </a:cubicBezTo>
                    <a:cubicBezTo>
                      <a:pt x="489" y="202"/>
                      <a:pt x="488" y="202"/>
                      <a:pt x="488" y="201"/>
                    </a:cubicBezTo>
                    <a:cubicBezTo>
                      <a:pt x="488" y="201"/>
                      <a:pt x="488" y="201"/>
                      <a:pt x="488" y="201"/>
                    </a:cubicBezTo>
                    <a:cubicBezTo>
                      <a:pt x="489" y="201"/>
                      <a:pt x="488" y="199"/>
                      <a:pt x="487" y="200"/>
                    </a:cubicBezTo>
                    <a:cubicBezTo>
                      <a:pt x="487" y="200"/>
                      <a:pt x="488" y="200"/>
                      <a:pt x="487" y="200"/>
                    </a:cubicBezTo>
                    <a:cubicBezTo>
                      <a:pt x="486" y="200"/>
                      <a:pt x="486" y="199"/>
                      <a:pt x="486" y="198"/>
                    </a:cubicBezTo>
                    <a:cubicBezTo>
                      <a:pt x="486" y="198"/>
                      <a:pt x="487" y="198"/>
                      <a:pt x="487" y="198"/>
                    </a:cubicBezTo>
                    <a:cubicBezTo>
                      <a:pt x="486" y="197"/>
                      <a:pt x="485" y="195"/>
                      <a:pt x="485" y="194"/>
                    </a:cubicBezTo>
                    <a:cubicBezTo>
                      <a:pt x="485" y="194"/>
                      <a:pt x="486" y="194"/>
                      <a:pt x="486" y="194"/>
                    </a:cubicBezTo>
                    <a:cubicBezTo>
                      <a:pt x="487" y="193"/>
                      <a:pt x="484" y="190"/>
                      <a:pt x="486" y="189"/>
                    </a:cubicBezTo>
                    <a:cubicBezTo>
                      <a:pt x="486" y="189"/>
                      <a:pt x="485" y="189"/>
                      <a:pt x="485" y="189"/>
                    </a:cubicBezTo>
                    <a:cubicBezTo>
                      <a:pt x="485" y="188"/>
                      <a:pt x="486" y="188"/>
                      <a:pt x="486" y="187"/>
                    </a:cubicBezTo>
                    <a:cubicBezTo>
                      <a:pt x="487" y="187"/>
                      <a:pt x="486" y="187"/>
                      <a:pt x="485" y="186"/>
                    </a:cubicBezTo>
                    <a:cubicBezTo>
                      <a:pt x="485" y="186"/>
                      <a:pt x="485" y="186"/>
                      <a:pt x="486" y="186"/>
                    </a:cubicBezTo>
                    <a:cubicBezTo>
                      <a:pt x="485" y="185"/>
                      <a:pt x="484" y="182"/>
                      <a:pt x="485" y="180"/>
                    </a:cubicBezTo>
                    <a:cubicBezTo>
                      <a:pt x="485" y="180"/>
                      <a:pt x="483" y="179"/>
                      <a:pt x="483" y="178"/>
                    </a:cubicBezTo>
                    <a:cubicBezTo>
                      <a:pt x="485" y="178"/>
                      <a:pt x="485" y="178"/>
                      <a:pt x="485" y="178"/>
                    </a:cubicBezTo>
                    <a:cubicBezTo>
                      <a:pt x="485" y="178"/>
                      <a:pt x="485" y="178"/>
                      <a:pt x="485" y="178"/>
                    </a:cubicBezTo>
                    <a:cubicBezTo>
                      <a:pt x="485" y="178"/>
                      <a:pt x="485" y="178"/>
                      <a:pt x="485" y="178"/>
                    </a:cubicBezTo>
                    <a:cubicBezTo>
                      <a:pt x="485" y="177"/>
                      <a:pt x="485" y="177"/>
                      <a:pt x="485" y="177"/>
                    </a:cubicBezTo>
                    <a:cubicBezTo>
                      <a:pt x="485" y="177"/>
                      <a:pt x="485" y="177"/>
                      <a:pt x="485" y="178"/>
                    </a:cubicBezTo>
                    <a:cubicBezTo>
                      <a:pt x="485" y="178"/>
                      <a:pt x="485" y="178"/>
                      <a:pt x="485" y="178"/>
                    </a:cubicBezTo>
                    <a:cubicBezTo>
                      <a:pt x="485" y="177"/>
                      <a:pt x="485" y="177"/>
                      <a:pt x="485" y="177"/>
                    </a:cubicBezTo>
                    <a:cubicBezTo>
                      <a:pt x="485" y="177"/>
                      <a:pt x="485" y="177"/>
                      <a:pt x="485" y="177"/>
                    </a:cubicBezTo>
                    <a:cubicBezTo>
                      <a:pt x="485" y="176"/>
                      <a:pt x="485" y="176"/>
                      <a:pt x="485" y="177"/>
                    </a:cubicBezTo>
                    <a:cubicBezTo>
                      <a:pt x="485" y="176"/>
                      <a:pt x="484" y="175"/>
                      <a:pt x="485" y="175"/>
                    </a:cubicBezTo>
                    <a:cubicBezTo>
                      <a:pt x="485" y="175"/>
                      <a:pt x="487" y="176"/>
                      <a:pt x="486" y="175"/>
                    </a:cubicBezTo>
                    <a:cubicBezTo>
                      <a:pt x="486" y="173"/>
                      <a:pt x="486" y="174"/>
                      <a:pt x="486" y="173"/>
                    </a:cubicBezTo>
                    <a:cubicBezTo>
                      <a:pt x="485" y="173"/>
                      <a:pt x="485" y="173"/>
                      <a:pt x="485" y="173"/>
                    </a:cubicBezTo>
                    <a:cubicBezTo>
                      <a:pt x="484" y="173"/>
                      <a:pt x="485" y="171"/>
                      <a:pt x="484" y="172"/>
                    </a:cubicBezTo>
                    <a:cubicBezTo>
                      <a:pt x="485" y="172"/>
                      <a:pt x="484" y="170"/>
                      <a:pt x="485" y="170"/>
                    </a:cubicBezTo>
                    <a:cubicBezTo>
                      <a:pt x="486" y="170"/>
                      <a:pt x="486" y="170"/>
                      <a:pt x="486" y="170"/>
                    </a:cubicBezTo>
                    <a:cubicBezTo>
                      <a:pt x="486" y="170"/>
                      <a:pt x="485" y="170"/>
                      <a:pt x="485" y="170"/>
                    </a:cubicBezTo>
                    <a:cubicBezTo>
                      <a:pt x="485" y="170"/>
                      <a:pt x="486" y="170"/>
                      <a:pt x="486" y="169"/>
                    </a:cubicBezTo>
                    <a:cubicBezTo>
                      <a:pt x="486" y="169"/>
                      <a:pt x="485" y="169"/>
                      <a:pt x="485" y="169"/>
                    </a:cubicBezTo>
                    <a:cubicBezTo>
                      <a:pt x="485" y="169"/>
                      <a:pt x="485" y="169"/>
                      <a:pt x="484" y="170"/>
                    </a:cubicBezTo>
                    <a:cubicBezTo>
                      <a:pt x="484" y="169"/>
                      <a:pt x="483" y="168"/>
                      <a:pt x="482" y="168"/>
                    </a:cubicBezTo>
                    <a:cubicBezTo>
                      <a:pt x="481" y="168"/>
                      <a:pt x="482" y="169"/>
                      <a:pt x="482" y="170"/>
                    </a:cubicBezTo>
                    <a:cubicBezTo>
                      <a:pt x="481" y="168"/>
                      <a:pt x="479" y="171"/>
                      <a:pt x="478" y="169"/>
                    </a:cubicBezTo>
                    <a:cubicBezTo>
                      <a:pt x="478" y="169"/>
                      <a:pt x="479" y="168"/>
                      <a:pt x="478" y="168"/>
                    </a:cubicBezTo>
                    <a:cubicBezTo>
                      <a:pt x="478" y="166"/>
                      <a:pt x="477" y="169"/>
                      <a:pt x="475" y="168"/>
                    </a:cubicBezTo>
                    <a:cubicBezTo>
                      <a:pt x="476" y="170"/>
                      <a:pt x="476" y="170"/>
                      <a:pt x="476" y="170"/>
                    </a:cubicBezTo>
                    <a:cubicBezTo>
                      <a:pt x="475" y="169"/>
                      <a:pt x="474" y="171"/>
                      <a:pt x="474" y="169"/>
                    </a:cubicBezTo>
                    <a:cubicBezTo>
                      <a:pt x="473" y="170"/>
                      <a:pt x="472" y="169"/>
                      <a:pt x="472" y="171"/>
                    </a:cubicBezTo>
                    <a:cubicBezTo>
                      <a:pt x="470" y="169"/>
                      <a:pt x="467" y="171"/>
                      <a:pt x="465" y="168"/>
                    </a:cubicBezTo>
                    <a:cubicBezTo>
                      <a:pt x="465" y="169"/>
                      <a:pt x="464" y="168"/>
                      <a:pt x="464" y="169"/>
                    </a:cubicBezTo>
                    <a:cubicBezTo>
                      <a:pt x="465" y="170"/>
                      <a:pt x="465" y="169"/>
                      <a:pt x="465" y="169"/>
                    </a:cubicBezTo>
                    <a:cubicBezTo>
                      <a:pt x="465" y="169"/>
                      <a:pt x="465" y="170"/>
                      <a:pt x="465" y="170"/>
                    </a:cubicBezTo>
                    <a:cubicBezTo>
                      <a:pt x="464" y="170"/>
                      <a:pt x="464" y="169"/>
                      <a:pt x="464" y="168"/>
                    </a:cubicBezTo>
                    <a:cubicBezTo>
                      <a:pt x="463" y="167"/>
                      <a:pt x="463" y="171"/>
                      <a:pt x="461" y="170"/>
                    </a:cubicBezTo>
                    <a:cubicBezTo>
                      <a:pt x="461" y="170"/>
                      <a:pt x="461" y="169"/>
                      <a:pt x="460" y="169"/>
                    </a:cubicBezTo>
                    <a:cubicBezTo>
                      <a:pt x="459" y="171"/>
                      <a:pt x="459" y="171"/>
                      <a:pt x="459" y="171"/>
                    </a:cubicBezTo>
                    <a:cubicBezTo>
                      <a:pt x="458" y="170"/>
                      <a:pt x="458" y="169"/>
                      <a:pt x="458" y="168"/>
                    </a:cubicBezTo>
                    <a:cubicBezTo>
                      <a:pt x="457" y="168"/>
                      <a:pt x="457" y="168"/>
                      <a:pt x="456" y="169"/>
                    </a:cubicBezTo>
                    <a:cubicBezTo>
                      <a:pt x="455" y="167"/>
                      <a:pt x="455" y="167"/>
                      <a:pt x="455" y="167"/>
                    </a:cubicBezTo>
                    <a:cubicBezTo>
                      <a:pt x="456" y="168"/>
                      <a:pt x="455" y="168"/>
                      <a:pt x="455" y="168"/>
                    </a:cubicBezTo>
                    <a:cubicBezTo>
                      <a:pt x="455" y="168"/>
                      <a:pt x="455" y="168"/>
                      <a:pt x="455" y="168"/>
                    </a:cubicBezTo>
                    <a:cubicBezTo>
                      <a:pt x="455" y="168"/>
                      <a:pt x="454" y="168"/>
                      <a:pt x="454" y="168"/>
                    </a:cubicBezTo>
                    <a:cubicBezTo>
                      <a:pt x="454" y="169"/>
                      <a:pt x="454" y="169"/>
                      <a:pt x="455" y="169"/>
                    </a:cubicBezTo>
                    <a:cubicBezTo>
                      <a:pt x="455" y="170"/>
                      <a:pt x="454" y="170"/>
                      <a:pt x="454" y="170"/>
                    </a:cubicBezTo>
                    <a:cubicBezTo>
                      <a:pt x="454" y="169"/>
                      <a:pt x="452" y="169"/>
                      <a:pt x="452" y="169"/>
                    </a:cubicBezTo>
                    <a:cubicBezTo>
                      <a:pt x="451" y="169"/>
                      <a:pt x="451" y="170"/>
                      <a:pt x="451" y="170"/>
                    </a:cubicBezTo>
                    <a:cubicBezTo>
                      <a:pt x="451" y="170"/>
                      <a:pt x="450" y="170"/>
                      <a:pt x="450" y="169"/>
                    </a:cubicBezTo>
                    <a:cubicBezTo>
                      <a:pt x="451" y="169"/>
                      <a:pt x="451" y="170"/>
                      <a:pt x="451" y="169"/>
                    </a:cubicBezTo>
                    <a:cubicBezTo>
                      <a:pt x="451" y="169"/>
                      <a:pt x="451" y="168"/>
                      <a:pt x="450" y="169"/>
                    </a:cubicBezTo>
                    <a:cubicBezTo>
                      <a:pt x="449" y="169"/>
                      <a:pt x="450" y="171"/>
                      <a:pt x="449" y="170"/>
                    </a:cubicBezTo>
                    <a:cubicBezTo>
                      <a:pt x="450" y="169"/>
                      <a:pt x="450" y="169"/>
                      <a:pt x="450" y="169"/>
                    </a:cubicBezTo>
                    <a:cubicBezTo>
                      <a:pt x="448" y="169"/>
                      <a:pt x="448" y="169"/>
                      <a:pt x="448" y="169"/>
                    </a:cubicBezTo>
                    <a:cubicBezTo>
                      <a:pt x="448" y="170"/>
                      <a:pt x="448" y="170"/>
                      <a:pt x="448" y="170"/>
                    </a:cubicBezTo>
                    <a:cubicBezTo>
                      <a:pt x="448" y="169"/>
                      <a:pt x="448" y="169"/>
                      <a:pt x="448" y="169"/>
                    </a:cubicBezTo>
                    <a:cubicBezTo>
                      <a:pt x="448" y="170"/>
                      <a:pt x="447" y="169"/>
                      <a:pt x="446" y="171"/>
                    </a:cubicBezTo>
                    <a:cubicBezTo>
                      <a:pt x="446" y="171"/>
                      <a:pt x="445" y="170"/>
                      <a:pt x="444" y="170"/>
                    </a:cubicBezTo>
                    <a:cubicBezTo>
                      <a:pt x="445" y="170"/>
                      <a:pt x="445" y="170"/>
                      <a:pt x="445" y="170"/>
                    </a:cubicBezTo>
                    <a:cubicBezTo>
                      <a:pt x="444" y="169"/>
                      <a:pt x="443" y="170"/>
                      <a:pt x="442" y="170"/>
                    </a:cubicBezTo>
                    <a:cubicBezTo>
                      <a:pt x="442" y="170"/>
                      <a:pt x="442" y="170"/>
                      <a:pt x="442" y="170"/>
                    </a:cubicBezTo>
                    <a:cubicBezTo>
                      <a:pt x="442" y="170"/>
                      <a:pt x="441" y="170"/>
                      <a:pt x="441" y="171"/>
                    </a:cubicBezTo>
                    <a:cubicBezTo>
                      <a:pt x="440" y="170"/>
                      <a:pt x="440" y="167"/>
                      <a:pt x="439" y="168"/>
                    </a:cubicBezTo>
                    <a:cubicBezTo>
                      <a:pt x="438" y="168"/>
                      <a:pt x="438" y="170"/>
                      <a:pt x="438" y="171"/>
                    </a:cubicBezTo>
                    <a:cubicBezTo>
                      <a:pt x="437" y="170"/>
                      <a:pt x="435" y="172"/>
                      <a:pt x="433" y="170"/>
                    </a:cubicBezTo>
                    <a:cubicBezTo>
                      <a:pt x="433" y="170"/>
                      <a:pt x="433" y="171"/>
                      <a:pt x="432" y="171"/>
                    </a:cubicBezTo>
                    <a:cubicBezTo>
                      <a:pt x="430" y="171"/>
                      <a:pt x="427" y="172"/>
                      <a:pt x="425" y="170"/>
                    </a:cubicBezTo>
                    <a:cubicBezTo>
                      <a:pt x="426" y="170"/>
                      <a:pt x="425" y="169"/>
                      <a:pt x="425" y="168"/>
                    </a:cubicBezTo>
                    <a:cubicBezTo>
                      <a:pt x="425" y="169"/>
                      <a:pt x="424" y="168"/>
                      <a:pt x="424" y="169"/>
                    </a:cubicBezTo>
                    <a:cubicBezTo>
                      <a:pt x="424" y="170"/>
                      <a:pt x="424" y="171"/>
                      <a:pt x="425" y="171"/>
                    </a:cubicBezTo>
                    <a:cubicBezTo>
                      <a:pt x="423" y="171"/>
                      <a:pt x="421" y="171"/>
                      <a:pt x="420" y="171"/>
                    </a:cubicBezTo>
                    <a:cubicBezTo>
                      <a:pt x="421" y="171"/>
                      <a:pt x="420" y="171"/>
                      <a:pt x="420" y="172"/>
                    </a:cubicBezTo>
                    <a:cubicBezTo>
                      <a:pt x="420" y="170"/>
                      <a:pt x="419" y="170"/>
                      <a:pt x="418" y="170"/>
                    </a:cubicBezTo>
                    <a:cubicBezTo>
                      <a:pt x="418" y="171"/>
                      <a:pt x="418" y="171"/>
                      <a:pt x="418" y="171"/>
                    </a:cubicBezTo>
                    <a:cubicBezTo>
                      <a:pt x="418" y="170"/>
                      <a:pt x="418" y="170"/>
                      <a:pt x="418" y="170"/>
                    </a:cubicBezTo>
                    <a:cubicBezTo>
                      <a:pt x="417" y="171"/>
                      <a:pt x="417" y="172"/>
                      <a:pt x="416" y="171"/>
                    </a:cubicBezTo>
                    <a:cubicBezTo>
                      <a:pt x="416" y="170"/>
                      <a:pt x="416" y="170"/>
                      <a:pt x="416" y="170"/>
                    </a:cubicBezTo>
                    <a:cubicBezTo>
                      <a:pt x="415" y="171"/>
                      <a:pt x="414" y="172"/>
                      <a:pt x="413" y="172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1" y="171"/>
                      <a:pt x="412" y="172"/>
                    </a:cubicBezTo>
                    <a:cubicBezTo>
                      <a:pt x="411" y="171"/>
                      <a:pt x="411" y="171"/>
                      <a:pt x="410" y="171"/>
                    </a:cubicBezTo>
                    <a:cubicBezTo>
                      <a:pt x="410" y="171"/>
                      <a:pt x="410" y="172"/>
                      <a:pt x="411" y="173"/>
                    </a:cubicBezTo>
                    <a:cubicBezTo>
                      <a:pt x="410" y="173"/>
                      <a:pt x="409" y="173"/>
                      <a:pt x="409" y="173"/>
                    </a:cubicBezTo>
                    <a:cubicBezTo>
                      <a:pt x="409" y="173"/>
                      <a:pt x="409" y="173"/>
                      <a:pt x="409" y="173"/>
                    </a:cubicBezTo>
                    <a:cubicBezTo>
                      <a:pt x="408" y="174"/>
                      <a:pt x="406" y="171"/>
                      <a:pt x="404" y="172"/>
                    </a:cubicBezTo>
                    <a:cubicBezTo>
                      <a:pt x="405" y="173"/>
                      <a:pt x="405" y="173"/>
                      <a:pt x="405" y="173"/>
                    </a:cubicBezTo>
                    <a:cubicBezTo>
                      <a:pt x="404" y="173"/>
                      <a:pt x="403" y="173"/>
                      <a:pt x="403" y="172"/>
                    </a:cubicBezTo>
                    <a:cubicBezTo>
                      <a:pt x="403" y="172"/>
                      <a:pt x="403" y="172"/>
                      <a:pt x="403" y="172"/>
                    </a:cubicBezTo>
                    <a:cubicBezTo>
                      <a:pt x="403" y="172"/>
                      <a:pt x="403" y="172"/>
                      <a:pt x="403" y="172"/>
                    </a:cubicBezTo>
                    <a:cubicBezTo>
                      <a:pt x="403" y="172"/>
                      <a:pt x="403" y="173"/>
                      <a:pt x="402" y="173"/>
                    </a:cubicBezTo>
                    <a:cubicBezTo>
                      <a:pt x="403" y="174"/>
                      <a:pt x="405" y="174"/>
                      <a:pt x="406" y="173"/>
                    </a:cubicBezTo>
                    <a:cubicBezTo>
                      <a:pt x="406" y="175"/>
                      <a:pt x="409" y="174"/>
                      <a:pt x="409" y="176"/>
                    </a:cubicBezTo>
                    <a:cubicBezTo>
                      <a:pt x="408" y="176"/>
                      <a:pt x="409" y="175"/>
                      <a:pt x="408" y="175"/>
                    </a:cubicBezTo>
                    <a:cubicBezTo>
                      <a:pt x="407" y="176"/>
                      <a:pt x="408" y="176"/>
                      <a:pt x="408" y="177"/>
                    </a:cubicBezTo>
                    <a:cubicBezTo>
                      <a:pt x="408" y="176"/>
                      <a:pt x="410" y="177"/>
                      <a:pt x="410" y="178"/>
                    </a:cubicBezTo>
                    <a:cubicBezTo>
                      <a:pt x="409" y="178"/>
                      <a:pt x="409" y="177"/>
                      <a:pt x="409" y="178"/>
                    </a:cubicBezTo>
                    <a:cubicBezTo>
                      <a:pt x="409" y="178"/>
                      <a:pt x="410" y="180"/>
                      <a:pt x="411" y="179"/>
                    </a:cubicBezTo>
                    <a:cubicBezTo>
                      <a:pt x="412" y="179"/>
                      <a:pt x="410" y="180"/>
                      <a:pt x="412" y="181"/>
                    </a:cubicBezTo>
                    <a:cubicBezTo>
                      <a:pt x="410" y="181"/>
                      <a:pt x="409" y="179"/>
                      <a:pt x="408" y="181"/>
                    </a:cubicBezTo>
                    <a:cubicBezTo>
                      <a:pt x="409" y="180"/>
                      <a:pt x="410" y="182"/>
                      <a:pt x="411" y="182"/>
                    </a:cubicBezTo>
                    <a:cubicBezTo>
                      <a:pt x="411" y="182"/>
                      <a:pt x="410" y="182"/>
                      <a:pt x="409" y="182"/>
                    </a:cubicBezTo>
                    <a:cubicBezTo>
                      <a:pt x="409" y="183"/>
                      <a:pt x="412" y="184"/>
                      <a:pt x="409" y="184"/>
                    </a:cubicBezTo>
                    <a:cubicBezTo>
                      <a:pt x="410" y="184"/>
                      <a:pt x="410" y="184"/>
                      <a:pt x="410" y="184"/>
                    </a:cubicBezTo>
                    <a:cubicBezTo>
                      <a:pt x="410" y="184"/>
                      <a:pt x="410" y="185"/>
                      <a:pt x="409" y="185"/>
                    </a:cubicBezTo>
                    <a:cubicBezTo>
                      <a:pt x="409" y="186"/>
                      <a:pt x="411" y="187"/>
                      <a:pt x="409" y="187"/>
                    </a:cubicBezTo>
                    <a:cubicBezTo>
                      <a:pt x="409" y="187"/>
                      <a:pt x="409" y="189"/>
                      <a:pt x="410" y="188"/>
                    </a:cubicBezTo>
                    <a:cubicBezTo>
                      <a:pt x="411" y="187"/>
                      <a:pt x="409" y="187"/>
                      <a:pt x="411" y="187"/>
                    </a:cubicBezTo>
                    <a:cubicBezTo>
                      <a:pt x="410" y="187"/>
                      <a:pt x="411" y="188"/>
                      <a:pt x="412" y="189"/>
                    </a:cubicBezTo>
                    <a:cubicBezTo>
                      <a:pt x="411" y="189"/>
                      <a:pt x="411" y="189"/>
                      <a:pt x="411" y="189"/>
                    </a:cubicBezTo>
                    <a:cubicBezTo>
                      <a:pt x="411" y="189"/>
                      <a:pt x="411" y="190"/>
                      <a:pt x="412" y="190"/>
                    </a:cubicBezTo>
                    <a:cubicBezTo>
                      <a:pt x="412" y="190"/>
                      <a:pt x="411" y="190"/>
                      <a:pt x="411" y="190"/>
                    </a:cubicBezTo>
                    <a:cubicBezTo>
                      <a:pt x="412" y="190"/>
                      <a:pt x="412" y="190"/>
                      <a:pt x="412" y="190"/>
                    </a:cubicBezTo>
                    <a:cubicBezTo>
                      <a:pt x="413" y="192"/>
                      <a:pt x="410" y="191"/>
                      <a:pt x="410" y="192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1"/>
                      <a:pt x="409" y="192"/>
                      <a:pt x="409" y="192"/>
                    </a:cubicBezTo>
                    <a:cubicBezTo>
                      <a:pt x="410" y="192"/>
                      <a:pt x="411" y="193"/>
                      <a:pt x="412" y="193"/>
                    </a:cubicBezTo>
                    <a:cubicBezTo>
                      <a:pt x="412" y="194"/>
                      <a:pt x="411" y="193"/>
                      <a:pt x="412" y="194"/>
                    </a:cubicBezTo>
                    <a:cubicBezTo>
                      <a:pt x="411" y="193"/>
                      <a:pt x="411" y="193"/>
                      <a:pt x="411" y="193"/>
                    </a:cubicBezTo>
                    <a:cubicBezTo>
                      <a:pt x="410" y="193"/>
                      <a:pt x="409" y="194"/>
                      <a:pt x="409" y="195"/>
                    </a:cubicBezTo>
                    <a:cubicBezTo>
                      <a:pt x="409" y="195"/>
                      <a:pt x="411" y="196"/>
                      <a:pt x="411" y="195"/>
                    </a:cubicBezTo>
                    <a:cubicBezTo>
                      <a:pt x="411" y="196"/>
                      <a:pt x="411" y="197"/>
                      <a:pt x="410" y="196"/>
                    </a:cubicBezTo>
                    <a:cubicBezTo>
                      <a:pt x="410" y="197"/>
                      <a:pt x="411" y="196"/>
                      <a:pt x="412" y="197"/>
                    </a:cubicBezTo>
                    <a:cubicBezTo>
                      <a:pt x="411" y="197"/>
                      <a:pt x="410" y="199"/>
                      <a:pt x="409" y="199"/>
                    </a:cubicBezTo>
                    <a:cubicBezTo>
                      <a:pt x="407" y="198"/>
                      <a:pt x="407" y="198"/>
                      <a:pt x="407" y="198"/>
                    </a:cubicBezTo>
                    <a:cubicBezTo>
                      <a:pt x="407" y="199"/>
                      <a:pt x="407" y="199"/>
                      <a:pt x="407" y="199"/>
                    </a:cubicBezTo>
                    <a:cubicBezTo>
                      <a:pt x="406" y="198"/>
                      <a:pt x="406" y="199"/>
                      <a:pt x="405" y="199"/>
                    </a:cubicBezTo>
                    <a:cubicBezTo>
                      <a:pt x="405" y="199"/>
                      <a:pt x="405" y="200"/>
                      <a:pt x="406" y="200"/>
                    </a:cubicBezTo>
                    <a:cubicBezTo>
                      <a:pt x="408" y="199"/>
                      <a:pt x="409" y="202"/>
                      <a:pt x="411" y="201"/>
                    </a:cubicBezTo>
                    <a:cubicBezTo>
                      <a:pt x="411" y="203"/>
                      <a:pt x="406" y="203"/>
                      <a:pt x="409" y="204"/>
                    </a:cubicBezTo>
                    <a:cubicBezTo>
                      <a:pt x="409" y="204"/>
                      <a:pt x="410" y="205"/>
                      <a:pt x="411" y="204"/>
                    </a:cubicBezTo>
                    <a:cubicBezTo>
                      <a:pt x="411" y="205"/>
                      <a:pt x="413" y="205"/>
                      <a:pt x="412" y="206"/>
                    </a:cubicBezTo>
                    <a:cubicBezTo>
                      <a:pt x="411" y="205"/>
                      <a:pt x="410" y="207"/>
                      <a:pt x="408" y="206"/>
                    </a:cubicBezTo>
                    <a:cubicBezTo>
                      <a:pt x="409" y="206"/>
                      <a:pt x="409" y="205"/>
                      <a:pt x="409" y="205"/>
                    </a:cubicBezTo>
                    <a:cubicBezTo>
                      <a:pt x="408" y="205"/>
                      <a:pt x="407" y="204"/>
                      <a:pt x="407" y="206"/>
                    </a:cubicBezTo>
                    <a:cubicBezTo>
                      <a:pt x="407" y="206"/>
                      <a:pt x="407" y="207"/>
                      <a:pt x="408" y="207"/>
                    </a:cubicBezTo>
                    <a:cubicBezTo>
                      <a:pt x="409" y="207"/>
                      <a:pt x="408" y="206"/>
                      <a:pt x="409" y="207"/>
                    </a:cubicBezTo>
                    <a:cubicBezTo>
                      <a:pt x="409" y="208"/>
                      <a:pt x="408" y="208"/>
                      <a:pt x="410" y="209"/>
                    </a:cubicBezTo>
                    <a:cubicBezTo>
                      <a:pt x="410" y="208"/>
                      <a:pt x="411" y="208"/>
                      <a:pt x="412" y="208"/>
                    </a:cubicBezTo>
                    <a:cubicBezTo>
                      <a:pt x="412" y="209"/>
                      <a:pt x="412" y="209"/>
                      <a:pt x="412" y="209"/>
                    </a:cubicBezTo>
                    <a:cubicBezTo>
                      <a:pt x="411" y="208"/>
                      <a:pt x="411" y="208"/>
                      <a:pt x="411" y="208"/>
                    </a:cubicBezTo>
                    <a:cubicBezTo>
                      <a:pt x="411" y="210"/>
                      <a:pt x="413" y="209"/>
                      <a:pt x="413" y="211"/>
                    </a:cubicBezTo>
                    <a:cubicBezTo>
                      <a:pt x="411" y="211"/>
                      <a:pt x="411" y="211"/>
                      <a:pt x="411" y="211"/>
                    </a:cubicBezTo>
                    <a:cubicBezTo>
                      <a:pt x="410" y="211"/>
                      <a:pt x="412" y="209"/>
                      <a:pt x="409" y="209"/>
                    </a:cubicBezTo>
                    <a:cubicBezTo>
                      <a:pt x="409" y="210"/>
                      <a:pt x="410" y="211"/>
                      <a:pt x="410" y="212"/>
                    </a:cubicBezTo>
                    <a:cubicBezTo>
                      <a:pt x="409" y="211"/>
                      <a:pt x="409" y="211"/>
                      <a:pt x="409" y="211"/>
                    </a:cubicBezTo>
                    <a:cubicBezTo>
                      <a:pt x="409" y="211"/>
                      <a:pt x="406" y="212"/>
                      <a:pt x="408" y="213"/>
                    </a:cubicBezTo>
                    <a:cubicBezTo>
                      <a:pt x="409" y="214"/>
                      <a:pt x="409" y="213"/>
                      <a:pt x="410" y="213"/>
                    </a:cubicBezTo>
                    <a:cubicBezTo>
                      <a:pt x="410" y="215"/>
                      <a:pt x="411" y="215"/>
                      <a:pt x="411" y="216"/>
                    </a:cubicBezTo>
                    <a:cubicBezTo>
                      <a:pt x="409" y="216"/>
                      <a:pt x="411" y="218"/>
                      <a:pt x="409" y="217"/>
                    </a:cubicBezTo>
                    <a:cubicBezTo>
                      <a:pt x="410" y="217"/>
                      <a:pt x="410" y="214"/>
                      <a:pt x="408" y="214"/>
                    </a:cubicBezTo>
                    <a:cubicBezTo>
                      <a:pt x="406" y="214"/>
                      <a:pt x="409" y="212"/>
                      <a:pt x="407" y="212"/>
                    </a:cubicBezTo>
                    <a:cubicBezTo>
                      <a:pt x="407" y="213"/>
                      <a:pt x="405" y="213"/>
                      <a:pt x="404" y="214"/>
                    </a:cubicBezTo>
                    <a:cubicBezTo>
                      <a:pt x="403" y="214"/>
                      <a:pt x="404" y="214"/>
                      <a:pt x="404" y="214"/>
                    </a:cubicBezTo>
                    <a:cubicBezTo>
                      <a:pt x="405" y="215"/>
                      <a:pt x="405" y="214"/>
                      <a:pt x="407" y="214"/>
                    </a:cubicBezTo>
                    <a:cubicBezTo>
                      <a:pt x="406" y="216"/>
                      <a:pt x="407" y="217"/>
                      <a:pt x="408" y="218"/>
                    </a:cubicBezTo>
                    <a:cubicBezTo>
                      <a:pt x="407" y="218"/>
                      <a:pt x="406" y="218"/>
                      <a:pt x="406" y="218"/>
                    </a:cubicBezTo>
                    <a:cubicBezTo>
                      <a:pt x="407" y="219"/>
                      <a:pt x="406" y="221"/>
                      <a:pt x="406" y="223"/>
                    </a:cubicBezTo>
                    <a:cubicBezTo>
                      <a:pt x="408" y="222"/>
                      <a:pt x="407" y="224"/>
                      <a:pt x="408" y="224"/>
                    </a:cubicBezTo>
                    <a:cubicBezTo>
                      <a:pt x="407" y="224"/>
                      <a:pt x="406" y="224"/>
                      <a:pt x="406" y="224"/>
                    </a:cubicBezTo>
                    <a:cubicBezTo>
                      <a:pt x="406" y="225"/>
                      <a:pt x="405" y="224"/>
                      <a:pt x="405" y="225"/>
                    </a:cubicBezTo>
                    <a:cubicBezTo>
                      <a:pt x="405" y="226"/>
                      <a:pt x="406" y="228"/>
                      <a:pt x="406" y="229"/>
                    </a:cubicBezTo>
                    <a:cubicBezTo>
                      <a:pt x="405" y="231"/>
                      <a:pt x="406" y="233"/>
                      <a:pt x="406" y="235"/>
                    </a:cubicBezTo>
                    <a:cubicBezTo>
                      <a:pt x="406" y="235"/>
                      <a:pt x="404" y="235"/>
                      <a:pt x="404" y="236"/>
                    </a:cubicBezTo>
                    <a:cubicBezTo>
                      <a:pt x="404" y="237"/>
                      <a:pt x="405" y="235"/>
                      <a:pt x="405" y="236"/>
                    </a:cubicBezTo>
                    <a:cubicBezTo>
                      <a:pt x="404" y="236"/>
                      <a:pt x="404" y="236"/>
                      <a:pt x="404" y="236"/>
                    </a:cubicBezTo>
                    <a:cubicBezTo>
                      <a:pt x="405" y="237"/>
                      <a:pt x="403" y="239"/>
                      <a:pt x="406" y="239"/>
                    </a:cubicBezTo>
                    <a:cubicBezTo>
                      <a:pt x="404" y="239"/>
                      <a:pt x="404" y="239"/>
                      <a:pt x="404" y="239"/>
                    </a:cubicBezTo>
                    <a:cubicBezTo>
                      <a:pt x="404" y="239"/>
                      <a:pt x="404" y="239"/>
                      <a:pt x="404" y="240"/>
                    </a:cubicBezTo>
                    <a:cubicBezTo>
                      <a:pt x="404" y="240"/>
                      <a:pt x="403" y="240"/>
                      <a:pt x="403" y="240"/>
                    </a:cubicBezTo>
                    <a:cubicBezTo>
                      <a:pt x="401" y="240"/>
                      <a:pt x="403" y="241"/>
                      <a:pt x="403" y="242"/>
                    </a:cubicBezTo>
                    <a:cubicBezTo>
                      <a:pt x="404" y="242"/>
                      <a:pt x="404" y="242"/>
                      <a:pt x="404" y="242"/>
                    </a:cubicBezTo>
                    <a:cubicBezTo>
                      <a:pt x="405" y="243"/>
                      <a:pt x="404" y="244"/>
                      <a:pt x="404" y="246"/>
                    </a:cubicBezTo>
                    <a:cubicBezTo>
                      <a:pt x="403" y="246"/>
                      <a:pt x="403" y="246"/>
                      <a:pt x="403" y="246"/>
                    </a:cubicBezTo>
                    <a:cubicBezTo>
                      <a:pt x="404" y="247"/>
                      <a:pt x="404" y="247"/>
                      <a:pt x="404" y="247"/>
                    </a:cubicBezTo>
                    <a:cubicBezTo>
                      <a:pt x="403" y="247"/>
                      <a:pt x="402" y="248"/>
                      <a:pt x="403" y="248"/>
                    </a:cubicBezTo>
                    <a:cubicBezTo>
                      <a:pt x="400" y="246"/>
                      <a:pt x="400" y="246"/>
                      <a:pt x="400" y="246"/>
                    </a:cubicBezTo>
                    <a:cubicBezTo>
                      <a:pt x="401" y="245"/>
                      <a:pt x="402" y="246"/>
                      <a:pt x="403" y="246"/>
                    </a:cubicBezTo>
                    <a:cubicBezTo>
                      <a:pt x="404" y="246"/>
                      <a:pt x="403" y="244"/>
                      <a:pt x="402" y="244"/>
                    </a:cubicBezTo>
                    <a:cubicBezTo>
                      <a:pt x="402" y="244"/>
                      <a:pt x="402" y="244"/>
                      <a:pt x="403" y="245"/>
                    </a:cubicBezTo>
                    <a:cubicBezTo>
                      <a:pt x="401" y="245"/>
                      <a:pt x="401" y="244"/>
                      <a:pt x="400" y="244"/>
                    </a:cubicBezTo>
                    <a:cubicBezTo>
                      <a:pt x="400" y="244"/>
                      <a:pt x="400" y="244"/>
                      <a:pt x="400" y="244"/>
                    </a:cubicBezTo>
                    <a:cubicBezTo>
                      <a:pt x="400" y="244"/>
                      <a:pt x="400" y="243"/>
                      <a:pt x="400" y="242"/>
                    </a:cubicBezTo>
                    <a:cubicBezTo>
                      <a:pt x="400" y="243"/>
                      <a:pt x="400" y="242"/>
                      <a:pt x="401" y="242"/>
                    </a:cubicBezTo>
                    <a:cubicBezTo>
                      <a:pt x="400" y="242"/>
                      <a:pt x="399" y="241"/>
                      <a:pt x="400" y="240"/>
                    </a:cubicBezTo>
                    <a:cubicBezTo>
                      <a:pt x="401" y="239"/>
                      <a:pt x="399" y="238"/>
                      <a:pt x="399" y="237"/>
                    </a:cubicBezTo>
                    <a:cubicBezTo>
                      <a:pt x="400" y="237"/>
                      <a:pt x="401" y="238"/>
                      <a:pt x="402" y="239"/>
                    </a:cubicBezTo>
                    <a:cubicBezTo>
                      <a:pt x="403" y="238"/>
                      <a:pt x="402" y="238"/>
                      <a:pt x="403" y="237"/>
                    </a:cubicBezTo>
                    <a:cubicBezTo>
                      <a:pt x="402" y="236"/>
                      <a:pt x="400" y="236"/>
                      <a:pt x="399" y="235"/>
                    </a:cubicBezTo>
                    <a:cubicBezTo>
                      <a:pt x="400" y="235"/>
                      <a:pt x="400" y="235"/>
                      <a:pt x="400" y="235"/>
                    </a:cubicBezTo>
                    <a:cubicBezTo>
                      <a:pt x="400" y="234"/>
                      <a:pt x="398" y="234"/>
                      <a:pt x="399" y="233"/>
                    </a:cubicBezTo>
                    <a:cubicBezTo>
                      <a:pt x="399" y="230"/>
                      <a:pt x="399" y="228"/>
                      <a:pt x="399" y="226"/>
                    </a:cubicBezTo>
                    <a:cubicBezTo>
                      <a:pt x="400" y="226"/>
                      <a:pt x="400" y="226"/>
                      <a:pt x="400" y="226"/>
                    </a:cubicBezTo>
                    <a:cubicBezTo>
                      <a:pt x="398" y="225"/>
                      <a:pt x="400" y="223"/>
                      <a:pt x="399" y="222"/>
                    </a:cubicBezTo>
                    <a:cubicBezTo>
                      <a:pt x="400" y="220"/>
                      <a:pt x="398" y="217"/>
                      <a:pt x="399" y="216"/>
                    </a:cubicBezTo>
                    <a:cubicBezTo>
                      <a:pt x="399" y="212"/>
                      <a:pt x="398" y="209"/>
                      <a:pt x="398" y="205"/>
                    </a:cubicBezTo>
                    <a:cubicBezTo>
                      <a:pt x="400" y="206"/>
                      <a:pt x="400" y="206"/>
                      <a:pt x="400" y="206"/>
                    </a:cubicBezTo>
                    <a:cubicBezTo>
                      <a:pt x="399" y="205"/>
                      <a:pt x="400" y="205"/>
                      <a:pt x="400" y="205"/>
                    </a:cubicBezTo>
                    <a:cubicBezTo>
                      <a:pt x="399" y="205"/>
                      <a:pt x="399" y="204"/>
                      <a:pt x="398" y="203"/>
                    </a:cubicBezTo>
                    <a:cubicBezTo>
                      <a:pt x="399" y="201"/>
                      <a:pt x="398" y="199"/>
                      <a:pt x="397" y="198"/>
                    </a:cubicBezTo>
                    <a:cubicBezTo>
                      <a:pt x="398" y="198"/>
                      <a:pt x="398" y="198"/>
                      <a:pt x="398" y="198"/>
                    </a:cubicBezTo>
                    <a:cubicBezTo>
                      <a:pt x="396" y="196"/>
                      <a:pt x="398" y="194"/>
                      <a:pt x="398" y="192"/>
                    </a:cubicBezTo>
                    <a:cubicBezTo>
                      <a:pt x="398" y="192"/>
                      <a:pt x="399" y="192"/>
                      <a:pt x="399" y="191"/>
                    </a:cubicBezTo>
                    <a:cubicBezTo>
                      <a:pt x="398" y="190"/>
                      <a:pt x="398" y="189"/>
                      <a:pt x="397" y="188"/>
                    </a:cubicBezTo>
                    <a:cubicBezTo>
                      <a:pt x="397" y="187"/>
                      <a:pt x="397" y="185"/>
                      <a:pt x="398" y="184"/>
                    </a:cubicBezTo>
                    <a:cubicBezTo>
                      <a:pt x="395" y="179"/>
                      <a:pt x="397" y="175"/>
                      <a:pt x="396" y="170"/>
                    </a:cubicBezTo>
                    <a:cubicBezTo>
                      <a:pt x="397" y="170"/>
                      <a:pt x="397" y="170"/>
                      <a:pt x="397" y="170"/>
                    </a:cubicBezTo>
                    <a:cubicBezTo>
                      <a:pt x="396" y="169"/>
                      <a:pt x="396" y="168"/>
                      <a:pt x="396" y="167"/>
                    </a:cubicBezTo>
                    <a:cubicBezTo>
                      <a:pt x="395" y="165"/>
                      <a:pt x="395" y="165"/>
                      <a:pt x="395" y="165"/>
                    </a:cubicBezTo>
                    <a:cubicBezTo>
                      <a:pt x="395" y="165"/>
                      <a:pt x="395" y="165"/>
                      <a:pt x="395" y="165"/>
                    </a:cubicBezTo>
                    <a:cubicBezTo>
                      <a:pt x="395" y="164"/>
                      <a:pt x="395" y="164"/>
                      <a:pt x="395" y="164"/>
                    </a:cubicBezTo>
                    <a:cubicBezTo>
                      <a:pt x="395" y="164"/>
                      <a:pt x="395" y="164"/>
                      <a:pt x="395" y="164"/>
                    </a:cubicBezTo>
                    <a:cubicBezTo>
                      <a:pt x="395" y="164"/>
                      <a:pt x="395" y="164"/>
                      <a:pt x="395" y="164"/>
                    </a:cubicBezTo>
                    <a:cubicBezTo>
                      <a:pt x="396" y="163"/>
                      <a:pt x="408" y="152"/>
                      <a:pt x="402" y="158"/>
                    </a:cubicBezTo>
                    <a:cubicBezTo>
                      <a:pt x="402" y="158"/>
                      <a:pt x="402" y="158"/>
                      <a:pt x="402" y="158"/>
                    </a:cubicBezTo>
                    <a:cubicBezTo>
                      <a:pt x="402" y="158"/>
                      <a:pt x="402" y="158"/>
                      <a:pt x="402" y="158"/>
                    </a:cubicBezTo>
                    <a:cubicBezTo>
                      <a:pt x="402" y="158"/>
                      <a:pt x="402" y="158"/>
                      <a:pt x="402" y="158"/>
                    </a:cubicBezTo>
                    <a:cubicBezTo>
                      <a:pt x="403" y="158"/>
                      <a:pt x="403" y="158"/>
                      <a:pt x="403" y="158"/>
                    </a:cubicBezTo>
                    <a:cubicBezTo>
                      <a:pt x="403" y="158"/>
                      <a:pt x="403" y="158"/>
                      <a:pt x="403" y="158"/>
                    </a:cubicBezTo>
                    <a:cubicBezTo>
                      <a:pt x="406" y="158"/>
                      <a:pt x="408" y="158"/>
                      <a:pt x="410" y="157"/>
                    </a:cubicBezTo>
                    <a:cubicBezTo>
                      <a:pt x="410" y="159"/>
                      <a:pt x="410" y="159"/>
                      <a:pt x="410" y="159"/>
                    </a:cubicBezTo>
                    <a:cubicBezTo>
                      <a:pt x="411" y="160"/>
                      <a:pt x="412" y="159"/>
                      <a:pt x="412" y="157"/>
                    </a:cubicBezTo>
                    <a:cubicBezTo>
                      <a:pt x="413" y="158"/>
                      <a:pt x="415" y="156"/>
                      <a:pt x="416" y="158"/>
                    </a:cubicBezTo>
                    <a:cubicBezTo>
                      <a:pt x="417" y="158"/>
                      <a:pt x="417" y="157"/>
                      <a:pt x="418" y="157"/>
                    </a:cubicBezTo>
                    <a:cubicBezTo>
                      <a:pt x="420" y="158"/>
                      <a:pt x="421" y="157"/>
                      <a:pt x="423" y="157"/>
                    </a:cubicBezTo>
                    <a:cubicBezTo>
                      <a:pt x="423" y="158"/>
                      <a:pt x="423" y="158"/>
                      <a:pt x="423" y="158"/>
                    </a:cubicBezTo>
                    <a:cubicBezTo>
                      <a:pt x="424" y="158"/>
                      <a:pt x="426" y="159"/>
                      <a:pt x="425" y="157"/>
                    </a:cubicBezTo>
                    <a:cubicBezTo>
                      <a:pt x="428" y="158"/>
                      <a:pt x="431" y="155"/>
                      <a:pt x="433" y="157"/>
                    </a:cubicBezTo>
                    <a:cubicBezTo>
                      <a:pt x="433" y="157"/>
                      <a:pt x="434" y="157"/>
                      <a:pt x="434" y="156"/>
                    </a:cubicBezTo>
                    <a:cubicBezTo>
                      <a:pt x="436" y="156"/>
                      <a:pt x="438" y="157"/>
                      <a:pt x="440" y="156"/>
                    </a:cubicBezTo>
                    <a:cubicBezTo>
                      <a:pt x="440" y="157"/>
                      <a:pt x="439" y="157"/>
                      <a:pt x="440" y="157"/>
                    </a:cubicBezTo>
                    <a:cubicBezTo>
                      <a:pt x="441" y="157"/>
                      <a:pt x="440" y="157"/>
                      <a:pt x="441" y="156"/>
                    </a:cubicBezTo>
                    <a:cubicBezTo>
                      <a:pt x="444" y="155"/>
                      <a:pt x="448" y="157"/>
                      <a:pt x="451" y="157"/>
                    </a:cubicBezTo>
                    <a:cubicBezTo>
                      <a:pt x="456" y="156"/>
                      <a:pt x="462" y="157"/>
                      <a:pt x="467" y="156"/>
                    </a:cubicBezTo>
                    <a:cubicBezTo>
                      <a:pt x="467" y="157"/>
                      <a:pt x="467" y="157"/>
                      <a:pt x="467" y="157"/>
                    </a:cubicBezTo>
                    <a:cubicBezTo>
                      <a:pt x="469" y="155"/>
                      <a:pt x="471" y="159"/>
                      <a:pt x="473" y="156"/>
                    </a:cubicBezTo>
                    <a:cubicBezTo>
                      <a:pt x="473" y="156"/>
                      <a:pt x="474" y="156"/>
                      <a:pt x="474" y="157"/>
                    </a:cubicBezTo>
                    <a:cubicBezTo>
                      <a:pt x="475" y="156"/>
                      <a:pt x="478" y="158"/>
                      <a:pt x="480" y="157"/>
                    </a:cubicBezTo>
                    <a:cubicBezTo>
                      <a:pt x="482" y="158"/>
                      <a:pt x="483" y="157"/>
                      <a:pt x="485" y="157"/>
                    </a:cubicBezTo>
                    <a:cubicBezTo>
                      <a:pt x="485" y="158"/>
                      <a:pt x="485" y="158"/>
                      <a:pt x="485" y="158"/>
                    </a:cubicBezTo>
                    <a:cubicBezTo>
                      <a:pt x="486" y="159"/>
                      <a:pt x="487" y="156"/>
                      <a:pt x="487" y="159"/>
                    </a:cubicBezTo>
                    <a:cubicBezTo>
                      <a:pt x="488" y="159"/>
                      <a:pt x="488" y="157"/>
                      <a:pt x="487" y="157"/>
                    </a:cubicBezTo>
                    <a:cubicBezTo>
                      <a:pt x="489" y="158"/>
                      <a:pt x="489" y="158"/>
                      <a:pt x="489" y="158"/>
                    </a:cubicBezTo>
                    <a:cubicBezTo>
                      <a:pt x="490" y="158"/>
                      <a:pt x="490" y="158"/>
                      <a:pt x="490" y="158"/>
                    </a:cubicBezTo>
                    <a:cubicBezTo>
                      <a:pt x="490" y="158"/>
                      <a:pt x="490" y="158"/>
                      <a:pt x="490" y="158"/>
                    </a:cubicBezTo>
                    <a:cubicBezTo>
                      <a:pt x="490" y="158"/>
                      <a:pt x="490" y="158"/>
                      <a:pt x="490" y="158"/>
                    </a:cubicBezTo>
                    <a:cubicBezTo>
                      <a:pt x="484" y="152"/>
                      <a:pt x="496" y="163"/>
                      <a:pt x="497" y="164"/>
                    </a:cubicBezTo>
                    <a:cubicBezTo>
                      <a:pt x="497" y="164"/>
                      <a:pt x="497" y="164"/>
                      <a:pt x="497" y="164"/>
                    </a:cubicBezTo>
                    <a:cubicBezTo>
                      <a:pt x="497" y="164"/>
                      <a:pt x="497" y="164"/>
                      <a:pt x="497" y="164"/>
                    </a:cubicBezTo>
                    <a:cubicBezTo>
                      <a:pt x="496" y="164"/>
                      <a:pt x="496" y="164"/>
                      <a:pt x="496" y="164"/>
                    </a:cubicBezTo>
                    <a:cubicBezTo>
                      <a:pt x="496" y="165"/>
                      <a:pt x="496" y="165"/>
                      <a:pt x="496" y="165"/>
                    </a:cubicBezTo>
                    <a:cubicBezTo>
                      <a:pt x="496" y="165"/>
                      <a:pt x="496" y="165"/>
                      <a:pt x="496" y="165"/>
                    </a:cubicBezTo>
                    <a:cubicBezTo>
                      <a:pt x="496" y="166"/>
                      <a:pt x="496" y="166"/>
                      <a:pt x="496" y="166"/>
                    </a:cubicBezTo>
                    <a:cubicBezTo>
                      <a:pt x="497" y="169"/>
                      <a:pt x="497" y="169"/>
                      <a:pt x="497" y="169"/>
                    </a:cubicBezTo>
                    <a:cubicBezTo>
                      <a:pt x="498" y="177"/>
                      <a:pt x="498" y="177"/>
                      <a:pt x="498" y="177"/>
                    </a:cubicBezTo>
                    <a:cubicBezTo>
                      <a:pt x="496" y="180"/>
                      <a:pt x="494" y="177"/>
                      <a:pt x="496" y="180"/>
                    </a:cubicBezTo>
                    <a:cubicBezTo>
                      <a:pt x="495" y="180"/>
                      <a:pt x="497" y="180"/>
                      <a:pt x="496" y="180"/>
                    </a:cubicBezTo>
                    <a:cubicBezTo>
                      <a:pt x="497" y="181"/>
                      <a:pt x="494" y="182"/>
                      <a:pt x="495" y="182"/>
                    </a:cubicBezTo>
                    <a:cubicBezTo>
                      <a:pt x="496" y="182"/>
                      <a:pt x="496" y="183"/>
                      <a:pt x="496" y="183"/>
                    </a:cubicBezTo>
                    <a:cubicBezTo>
                      <a:pt x="496" y="185"/>
                      <a:pt x="494" y="185"/>
                      <a:pt x="495" y="187"/>
                    </a:cubicBezTo>
                    <a:cubicBezTo>
                      <a:pt x="495" y="187"/>
                      <a:pt x="495" y="187"/>
                      <a:pt x="495" y="187"/>
                    </a:cubicBezTo>
                    <a:cubicBezTo>
                      <a:pt x="497" y="189"/>
                      <a:pt x="496" y="191"/>
                      <a:pt x="498" y="193"/>
                    </a:cubicBezTo>
                    <a:cubicBezTo>
                      <a:pt x="498" y="204"/>
                      <a:pt x="500" y="214"/>
                      <a:pt x="500" y="225"/>
                    </a:cubicBezTo>
                    <a:close/>
                    <a:moveTo>
                      <a:pt x="410" y="171"/>
                    </a:moveTo>
                    <a:cubicBezTo>
                      <a:pt x="409" y="170"/>
                      <a:pt x="409" y="170"/>
                      <a:pt x="409" y="170"/>
                    </a:cubicBezTo>
                    <a:cubicBezTo>
                      <a:pt x="409" y="170"/>
                      <a:pt x="408" y="170"/>
                      <a:pt x="408" y="170"/>
                    </a:cubicBezTo>
                    <a:cubicBezTo>
                      <a:pt x="409" y="170"/>
                      <a:pt x="409" y="171"/>
                      <a:pt x="410" y="171"/>
                    </a:cubicBezTo>
                    <a:cubicBezTo>
                      <a:pt x="410" y="171"/>
                      <a:pt x="409" y="171"/>
                      <a:pt x="410" y="171"/>
                    </a:cubicBezTo>
                    <a:close/>
                    <a:moveTo>
                      <a:pt x="487" y="170"/>
                    </a:moveTo>
                    <a:cubicBezTo>
                      <a:pt x="487" y="170"/>
                      <a:pt x="487" y="170"/>
                      <a:pt x="487" y="170"/>
                    </a:cubicBezTo>
                    <a:cubicBezTo>
                      <a:pt x="486" y="170"/>
                      <a:pt x="486" y="170"/>
                      <a:pt x="486" y="170"/>
                    </a:cubicBezTo>
                    <a:lnTo>
                      <a:pt x="487" y="170"/>
                    </a:lnTo>
                    <a:close/>
                    <a:moveTo>
                      <a:pt x="460" y="487"/>
                    </a:moveTo>
                    <a:cubicBezTo>
                      <a:pt x="460" y="487"/>
                      <a:pt x="460" y="487"/>
                      <a:pt x="460" y="487"/>
                    </a:cubicBezTo>
                    <a:cubicBezTo>
                      <a:pt x="460" y="487"/>
                      <a:pt x="460" y="487"/>
                      <a:pt x="460" y="487"/>
                    </a:cubicBezTo>
                    <a:close/>
                    <a:moveTo>
                      <a:pt x="423" y="157"/>
                    </a:move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3" y="157"/>
                      <a:pt x="423" y="157"/>
                      <a:pt x="423" y="157"/>
                    </a:cubicBezTo>
                    <a:close/>
                    <a:moveTo>
                      <a:pt x="485" y="194"/>
                    </a:moveTo>
                    <a:cubicBezTo>
                      <a:pt x="485" y="194"/>
                      <a:pt x="485" y="194"/>
                      <a:pt x="485" y="194"/>
                    </a:cubicBezTo>
                    <a:cubicBezTo>
                      <a:pt x="484" y="194"/>
                      <a:pt x="485" y="194"/>
                      <a:pt x="485" y="194"/>
                    </a:cubicBezTo>
                    <a:close/>
                    <a:moveTo>
                      <a:pt x="497" y="425"/>
                    </a:moveTo>
                    <a:cubicBezTo>
                      <a:pt x="497" y="425"/>
                      <a:pt x="497" y="425"/>
                      <a:pt x="497" y="425"/>
                    </a:cubicBezTo>
                    <a:cubicBezTo>
                      <a:pt x="497" y="425"/>
                      <a:pt x="497" y="426"/>
                      <a:pt x="497" y="426"/>
                    </a:cubicBezTo>
                    <a:lnTo>
                      <a:pt x="497" y="425"/>
                    </a:lnTo>
                    <a:close/>
                    <a:moveTo>
                      <a:pt x="479" y="157"/>
                    </a:moveTo>
                    <a:cubicBezTo>
                      <a:pt x="479" y="157"/>
                      <a:pt x="479" y="157"/>
                      <a:pt x="480" y="157"/>
                    </a:cubicBezTo>
                    <a:cubicBezTo>
                      <a:pt x="480" y="157"/>
                      <a:pt x="480" y="157"/>
                      <a:pt x="480" y="157"/>
                    </a:cubicBezTo>
                    <a:lnTo>
                      <a:pt x="479" y="157"/>
                    </a:lnTo>
                    <a:close/>
                    <a:moveTo>
                      <a:pt x="405" y="402"/>
                    </a:moveTo>
                    <a:cubicBezTo>
                      <a:pt x="405" y="403"/>
                      <a:pt x="405" y="404"/>
                      <a:pt x="405" y="404"/>
                    </a:cubicBezTo>
                    <a:cubicBezTo>
                      <a:pt x="406" y="403"/>
                      <a:pt x="405" y="403"/>
                      <a:pt x="405" y="402"/>
                    </a:cubicBezTo>
                    <a:close/>
                    <a:moveTo>
                      <a:pt x="429" y="412"/>
                    </a:moveTo>
                    <a:cubicBezTo>
                      <a:pt x="429" y="412"/>
                      <a:pt x="430" y="412"/>
                      <a:pt x="430" y="411"/>
                    </a:cubicBezTo>
                    <a:cubicBezTo>
                      <a:pt x="429" y="411"/>
                      <a:pt x="429" y="411"/>
                      <a:pt x="429" y="412"/>
                    </a:cubicBezTo>
                    <a:close/>
                    <a:moveTo>
                      <a:pt x="429" y="410"/>
                    </a:moveTo>
                    <a:cubicBezTo>
                      <a:pt x="429" y="410"/>
                      <a:pt x="429" y="411"/>
                      <a:pt x="428" y="411"/>
                    </a:cubicBezTo>
                    <a:cubicBezTo>
                      <a:pt x="429" y="411"/>
                      <a:pt x="429" y="411"/>
                      <a:pt x="429" y="411"/>
                    </a:cubicBezTo>
                    <a:cubicBezTo>
                      <a:pt x="429" y="410"/>
                      <a:pt x="429" y="410"/>
                      <a:pt x="429" y="410"/>
                    </a:cubicBezTo>
                    <a:close/>
                    <a:moveTo>
                      <a:pt x="432" y="491"/>
                    </a:moveTo>
                    <a:cubicBezTo>
                      <a:pt x="432" y="492"/>
                      <a:pt x="432" y="492"/>
                      <a:pt x="432" y="492"/>
                    </a:cubicBezTo>
                    <a:cubicBezTo>
                      <a:pt x="432" y="490"/>
                      <a:pt x="432" y="490"/>
                      <a:pt x="432" y="490"/>
                    </a:cubicBezTo>
                    <a:lnTo>
                      <a:pt x="432" y="491"/>
                    </a:lnTo>
                    <a:close/>
                    <a:moveTo>
                      <a:pt x="431" y="412"/>
                    </a:moveTo>
                    <a:cubicBezTo>
                      <a:pt x="431" y="412"/>
                      <a:pt x="430" y="413"/>
                      <a:pt x="431" y="413"/>
                    </a:cubicBezTo>
                    <a:cubicBezTo>
                      <a:pt x="432" y="412"/>
                      <a:pt x="431" y="411"/>
                      <a:pt x="430" y="410"/>
                    </a:cubicBezTo>
                    <a:cubicBezTo>
                      <a:pt x="430" y="410"/>
                      <a:pt x="430" y="410"/>
                      <a:pt x="430" y="410"/>
                    </a:cubicBezTo>
                    <a:cubicBezTo>
                      <a:pt x="430" y="411"/>
                      <a:pt x="430" y="411"/>
                      <a:pt x="430" y="411"/>
                    </a:cubicBezTo>
                    <a:cubicBezTo>
                      <a:pt x="430" y="412"/>
                      <a:pt x="430" y="413"/>
                      <a:pt x="431" y="412"/>
                    </a:cubicBezTo>
                    <a:close/>
                    <a:moveTo>
                      <a:pt x="477" y="488"/>
                    </a:moveTo>
                    <a:cubicBezTo>
                      <a:pt x="477" y="488"/>
                      <a:pt x="477" y="488"/>
                      <a:pt x="477" y="488"/>
                    </a:cubicBezTo>
                    <a:cubicBezTo>
                      <a:pt x="477" y="488"/>
                      <a:pt x="477" y="488"/>
                      <a:pt x="477" y="488"/>
                    </a:cubicBezTo>
                    <a:cubicBezTo>
                      <a:pt x="477" y="488"/>
                      <a:pt x="477" y="488"/>
                      <a:pt x="477" y="488"/>
                    </a:cubicBezTo>
                    <a:close/>
                    <a:moveTo>
                      <a:pt x="497" y="453"/>
                    </a:moveTo>
                    <a:cubicBezTo>
                      <a:pt x="498" y="459"/>
                      <a:pt x="498" y="464"/>
                      <a:pt x="498" y="470"/>
                    </a:cubicBezTo>
                    <a:cubicBezTo>
                      <a:pt x="497" y="470"/>
                      <a:pt x="497" y="470"/>
                      <a:pt x="497" y="470"/>
                    </a:cubicBezTo>
                    <a:cubicBezTo>
                      <a:pt x="499" y="471"/>
                      <a:pt x="496" y="474"/>
                      <a:pt x="498" y="475"/>
                    </a:cubicBezTo>
                    <a:cubicBezTo>
                      <a:pt x="498" y="476"/>
                      <a:pt x="498" y="477"/>
                      <a:pt x="497" y="476"/>
                    </a:cubicBezTo>
                    <a:cubicBezTo>
                      <a:pt x="498" y="478"/>
                      <a:pt x="496" y="480"/>
                      <a:pt x="497" y="482"/>
                    </a:cubicBezTo>
                    <a:cubicBezTo>
                      <a:pt x="496" y="484"/>
                      <a:pt x="498" y="486"/>
                      <a:pt x="497" y="488"/>
                    </a:cubicBezTo>
                    <a:cubicBezTo>
                      <a:pt x="497" y="488"/>
                      <a:pt x="496" y="487"/>
                      <a:pt x="496" y="487"/>
                    </a:cubicBezTo>
                    <a:cubicBezTo>
                      <a:pt x="495" y="488"/>
                      <a:pt x="498" y="489"/>
                      <a:pt x="496" y="490"/>
                    </a:cubicBezTo>
                    <a:cubicBezTo>
                      <a:pt x="496" y="490"/>
                      <a:pt x="497" y="490"/>
                      <a:pt x="497" y="490"/>
                    </a:cubicBezTo>
                    <a:cubicBezTo>
                      <a:pt x="497" y="492"/>
                      <a:pt x="497" y="492"/>
                      <a:pt x="497" y="492"/>
                    </a:cubicBezTo>
                    <a:cubicBezTo>
                      <a:pt x="497" y="492"/>
                      <a:pt x="497" y="492"/>
                      <a:pt x="497" y="492"/>
                    </a:cubicBezTo>
                    <a:cubicBezTo>
                      <a:pt x="497" y="492"/>
                      <a:pt x="497" y="492"/>
                      <a:pt x="497" y="492"/>
                    </a:cubicBezTo>
                    <a:cubicBezTo>
                      <a:pt x="497" y="492"/>
                      <a:pt x="497" y="492"/>
                      <a:pt x="497" y="492"/>
                    </a:cubicBezTo>
                    <a:cubicBezTo>
                      <a:pt x="502" y="487"/>
                      <a:pt x="491" y="498"/>
                      <a:pt x="490" y="499"/>
                    </a:cubicBezTo>
                    <a:cubicBezTo>
                      <a:pt x="490" y="499"/>
                      <a:pt x="490" y="499"/>
                      <a:pt x="490" y="499"/>
                    </a:cubicBezTo>
                    <a:cubicBezTo>
                      <a:pt x="490" y="499"/>
                      <a:pt x="490" y="499"/>
                      <a:pt x="490" y="499"/>
                    </a:cubicBezTo>
                    <a:cubicBezTo>
                      <a:pt x="490" y="499"/>
                      <a:pt x="490" y="499"/>
                      <a:pt x="490" y="499"/>
                    </a:cubicBezTo>
                    <a:cubicBezTo>
                      <a:pt x="490" y="499"/>
                      <a:pt x="490" y="499"/>
                      <a:pt x="490" y="499"/>
                    </a:cubicBezTo>
                    <a:cubicBezTo>
                      <a:pt x="490" y="499"/>
                      <a:pt x="490" y="499"/>
                      <a:pt x="490" y="499"/>
                    </a:cubicBezTo>
                    <a:cubicBezTo>
                      <a:pt x="489" y="499"/>
                      <a:pt x="489" y="499"/>
                      <a:pt x="489" y="499"/>
                    </a:cubicBezTo>
                    <a:cubicBezTo>
                      <a:pt x="485" y="499"/>
                      <a:pt x="485" y="499"/>
                      <a:pt x="485" y="499"/>
                    </a:cubicBezTo>
                    <a:cubicBezTo>
                      <a:pt x="478" y="500"/>
                      <a:pt x="478" y="500"/>
                      <a:pt x="478" y="500"/>
                    </a:cubicBezTo>
                    <a:cubicBezTo>
                      <a:pt x="474" y="499"/>
                      <a:pt x="477" y="497"/>
                      <a:pt x="475" y="498"/>
                    </a:cubicBezTo>
                    <a:cubicBezTo>
                      <a:pt x="474" y="498"/>
                      <a:pt x="474" y="499"/>
                      <a:pt x="474" y="499"/>
                    </a:cubicBezTo>
                    <a:cubicBezTo>
                      <a:pt x="473" y="499"/>
                      <a:pt x="473" y="496"/>
                      <a:pt x="472" y="497"/>
                    </a:cubicBezTo>
                    <a:cubicBezTo>
                      <a:pt x="472" y="499"/>
                      <a:pt x="471" y="498"/>
                      <a:pt x="471" y="499"/>
                    </a:cubicBezTo>
                    <a:cubicBezTo>
                      <a:pt x="469" y="498"/>
                      <a:pt x="469" y="497"/>
                      <a:pt x="467" y="498"/>
                    </a:cubicBezTo>
                    <a:cubicBezTo>
                      <a:pt x="467" y="497"/>
                      <a:pt x="467" y="497"/>
                      <a:pt x="467" y="497"/>
                    </a:cubicBezTo>
                    <a:cubicBezTo>
                      <a:pt x="465" y="499"/>
                      <a:pt x="463" y="498"/>
                      <a:pt x="461" y="500"/>
                    </a:cubicBezTo>
                    <a:cubicBezTo>
                      <a:pt x="450" y="501"/>
                      <a:pt x="440" y="502"/>
                      <a:pt x="429" y="502"/>
                    </a:cubicBezTo>
                    <a:cubicBezTo>
                      <a:pt x="424" y="502"/>
                      <a:pt x="418" y="502"/>
                      <a:pt x="413" y="502"/>
                    </a:cubicBezTo>
                    <a:cubicBezTo>
                      <a:pt x="405" y="502"/>
                      <a:pt x="405" y="502"/>
                      <a:pt x="405" y="502"/>
                    </a:cubicBezTo>
                    <a:cubicBezTo>
                      <a:pt x="403" y="502"/>
                      <a:pt x="403" y="502"/>
                      <a:pt x="403" y="502"/>
                    </a:cubicBezTo>
                    <a:cubicBezTo>
                      <a:pt x="403" y="502"/>
                      <a:pt x="403" y="502"/>
                      <a:pt x="403" y="502"/>
                    </a:cubicBezTo>
                    <a:cubicBezTo>
                      <a:pt x="402" y="502"/>
                      <a:pt x="402" y="502"/>
                      <a:pt x="402" y="502"/>
                    </a:cubicBezTo>
                    <a:cubicBezTo>
                      <a:pt x="382" y="482"/>
                      <a:pt x="397" y="497"/>
                      <a:pt x="392" y="492"/>
                    </a:cubicBezTo>
                    <a:cubicBezTo>
                      <a:pt x="392" y="492"/>
                      <a:pt x="392" y="492"/>
                      <a:pt x="392" y="492"/>
                    </a:cubicBezTo>
                    <a:cubicBezTo>
                      <a:pt x="392" y="492"/>
                      <a:pt x="392" y="492"/>
                      <a:pt x="392" y="492"/>
                    </a:cubicBezTo>
                    <a:cubicBezTo>
                      <a:pt x="392" y="492"/>
                      <a:pt x="392" y="492"/>
                      <a:pt x="392" y="492"/>
                    </a:cubicBezTo>
                    <a:cubicBezTo>
                      <a:pt x="392" y="492"/>
                      <a:pt x="392" y="492"/>
                      <a:pt x="392" y="492"/>
                    </a:cubicBezTo>
                    <a:cubicBezTo>
                      <a:pt x="392" y="492"/>
                      <a:pt x="392" y="492"/>
                      <a:pt x="392" y="492"/>
                    </a:cubicBezTo>
                    <a:cubicBezTo>
                      <a:pt x="392" y="491"/>
                      <a:pt x="392" y="491"/>
                      <a:pt x="392" y="491"/>
                    </a:cubicBezTo>
                    <a:cubicBezTo>
                      <a:pt x="393" y="487"/>
                      <a:pt x="393" y="487"/>
                      <a:pt x="393" y="487"/>
                    </a:cubicBezTo>
                    <a:cubicBezTo>
                      <a:pt x="395" y="484"/>
                      <a:pt x="395" y="484"/>
                      <a:pt x="394" y="481"/>
                    </a:cubicBezTo>
                    <a:cubicBezTo>
                      <a:pt x="394" y="482"/>
                      <a:pt x="394" y="482"/>
                      <a:pt x="395" y="482"/>
                    </a:cubicBezTo>
                    <a:cubicBezTo>
                      <a:pt x="393" y="481"/>
                      <a:pt x="394" y="480"/>
                      <a:pt x="393" y="479"/>
                    </a:cubicBezTo>
                    <a:cubicBezTo>
                      <a:pt x="393" y="475"/>
                      <a:pt x="393" y="472"/>
                      <a:pt x="393" y="468"/>
                    </a:cubicBezTo>
                    <a:cubicBezTo>
                      <a:pt x="393" y="468"/>
                      <a:pt x="394" y="469"/>
                      <a:pt x="394" y="468"/>
                    </a:cubicBezTo>
                    <a:cubicBezTo>
                      <a:pt x="393" y="467"/>
                      <a:pt x="393" y="467"/>
                      <a:pt x="393" y="467"/>
                    </a:cubicBezTo>
                    <a:cubicBezTo>
                      <a:pt x="394" y="467"/>
                      <a:pt x="394" y="467"/>
                      <a:pt x="394" y="467"/>
                    </a:cubicBezTo>
                    <a:cubicBezTo>
                      <a:pt x="393" y="466"/>
                      <a:pt x="393" y="466"/>
                      <a:pt x="392" y="466"/>
                    </a:cubicBezTo>
                    <a:cubicBezTo>
                      <a:pt x="391" y="456"/>
                      <a:pt x="394" y="446"/>
                      <a:pt x="393" y="436"/>
                    </a:cubicBezTo>
                    <a:cubicBezTo>
                      <a:pt x="394" y="433"/>
                      <a:pt x="394" y="430"/>
                      <a:pt x="393" y="427"/>
                    </a:cubicBezTo>
                    <a:cubicBezTo>
                      <a:pt x="395" y="420"/>
                      <a:pt x="397" y="413"/>
                      <a:pt x="396" y="405"/>
                    </a:cubicBezTo>
                    <a:cubicBezTo>
                      <a:pt x="396" y="405"/>
                      <a:pt x="400" y="406"/>
                      <a:pt x="401" y="409"/>
                    </a:cubicBezTo>
                    <a:cubicBezTo>
                      <a:pt x="404" y="413"/>
                      <a:pt x="400" y="419"/>
                      <a:pt x="403" y="423"/>
                    </a:cubicBezTo>
                    <a:cubicBezTo>
                      <a:pt x="403" y="424"/>
                      <a:pt x="401" y="423"/>
                      <a:pt x="401" y="424"/>
                    </a:cubicBezTo>
                    <a:cubicBezTo>
                      <a:pt x="404" y="429"/>
                      <a:pt x="402" y="436"/>
                      <a:pt x="400" y="441"/>
                    </a:cubicBezTo>
                    <a:cubicBezTo>
                      <a:pt x="400" y="441"/>
                      <a:pt x="400" y="441"/>
                      <a:pt x="400" y="441"/>
                    </a:cubicBezTo>
                    <a:cubicBezTo>
                      <a:pt x="399" y="442"/>
                      <a:pt x="401" y="443"/>
                      <a:pt x="401" y="444"/>
                    </a:cubicBezTo>
                    <a:cubicBezTo>
                      <a:pt x="401" y="444"/>
                      <a:pt x="400" y="444"/>
                      <a:pt x="400" y="444"/>
                    </a:cubicBezTo>
                    <a:cubicBezTo>
                      <a:pt x="401" y="444"/>
                      <a:pt x="400" y="446"/>
                      <a:pt x="401" y="446"/>
                    </a:cubicBezTo>
                    <a:cubicBezTo>
                      <a:pt x="401" y="447"/>
                      <a:pt x="400" y="447"/>
                      <a:pt x="399" y="447"/>
                    </a:cubicBezTo>
                    <a:cubicBezTo>
                      <a:pt x="401" y="448"/>
                      <a:pt x="401" y="448"/>
                      <a:pt x="401" y="448"/>
                    </a:cubicBezTo>
                    <a:cubicBezTo>
                      <a:pt x="404" y="449"/>
                      <a:pt x="400" y="452"/>
                      <a:pt x="402" y="454"/>
                    </a:cubicBezTo>
                    <a:cubicBezTo>
                      <a:pt x="402" y="454"/>
                      <a:pt x="401" y="454"/>
                      <a:pt x="401" y="454"/>
                    </a:cubicBezTo>
                    <a:cubicBezTo>
                      <a:pt x="403" y="458"/>
                      <a:pt x="403" y="463"/>
                      <a:pt x="403" y="467"/>
                    </a:cubicBezTo>
                    <a:cubicBezTo>
                      <a:pt x="403" y="467"/>
                      <a:pt x="402" y="466"/>
                      <a:pt x="402" y="467"/>
                    </a:cubicBezTo>
                    <a:cubicBezTo>
                      <a:pt x="403" y="467"/>
                      <a:pt x="403" y="468"/>
                      <a:pt x="404" y="469"/>
                    </a:cubicBezTo>
                    <a:cubicBezTo>
                      <a:pt x="402" y="470"/>
                      <a:pt x="405" y="471"/>
                      <a:pt x="404" y="473"/>
                    </a:cubicBezTo>
                    <a:cubicBezTo>
                      <a:pt x="404" y="472"/>
                      <a:pt x="404" y="472"/>
                      <a:pt x="404" y="472"/>
                    </a:cubicBezTo>
                    <a:cubicBezTo>
                      <a:pt x="405" y="473"/>
                      <a:pt x="403" y="474"/>
                      <a:pt x="405" y="475"/>
                    </a:cubicBezTo>
                    <a:cubicBezTo>
                      <a:pt x="404" y="475"/>
                      <a:pt x="404" y="475"/>
                      <a:pt x="404" y="475"/>
                    </a:cubicBezTo>
                    <a:cubicBezTo>
                      <a:pt x="406" y="476"/>
                      <a:pt x="403" y="477"/>
                      <a:pt x="404" y="478"/>
                    </a:cubicBezTo>
                    <a:cubicBezTo>
                      <a:pt x="404" y="478"/>
                      <a:pt x="404" y="478"/>
                      <a:pt x="404" y="478"/>
                    </a:cubicBezTo>
                    <a:cubicBezTo>
                      <a:pt x="404" y="478"/>
                      <a:pt x="403" y="479"/>
                      <a:pt x="404" y="479"/>
                    </a:cubicBezTo>
                    <a:cubicBezTo>
                      <a:pt x="404" y="479"/>
                      <a:pt x="404" y="479"/>
                      <a:pt x="404" y="479"/>
                    </a:cubicBezTo>
                    <a:cubicBezTo>
                      <a:pt x="404" y="481"/>
                      <a:pt x="403" y="482"/>
                      <a:pt x="405" y="482"/>
                    </a:cubicBezTo>
                    <a:cubicBezTo>
                      <a:pt x="403" y="483"/>
                      <a:pt x="404" y="480"/>
                      <a:pt x="402" y="481"/>
                    </a:cubicBezTo>
                    <a:cubicBezTo>
                      <a:pt x="405" y="487"/>
                      <a:pt x="400" y="493"/>
                      <a:pt x="408" y="491"/>
                    </a:cubicBezTo>
                    <a:cubicBezTo>
                      <a:pt x="409" y="492"/>
                      <a:pt x="409" y="492"/>
                      <a:pt x="409" y="492"/>
                    </a:cubicBezTo>
                    <a:cubicBezTo>
                      <a:pt x="410" y="492"/>
                      <a:pt x="411" y="492"/>
                      <a:pt x="412" y="491"/>
                    </a:cubicBezTo>
                    <a:cubicBezTo>
                      <a:pt x="411" y="491"/>
                      <a:pt x="412" y="492"/>
                      <a:pt x="412" y="492"/>
                    </a:cubicBezTo>
                    <a:cubicBezTo>
                      <a:pt x="413" y="493"/>
                      <a:pt x="413" y="491"/>
                      <a:pt x="414" y="491"/>
                    </a:cubicBezTo>
                    <a:cubicBezTo>
                      <a:pt x="414" y="492"/>
                      <a:pt x="414" y="492"/>
                      <a:pt x="414" y="493"/>
                    </a:cubicBezTo>
                    <a:cubicBezTo>
                      <a:pt x="415" y="492"/>
                      <a:pt x="416" y="492"/>
                      <a:pt x="417" y="491"/>
                    </a:cubicBezTo>
                    <a:cubicBezTo>
                      <a:pt x="417" y="492"/>
                      <a:pt x="417" y="492"/>
                      <a:pt x="417" y="492"/>
                    </a:cubicBezTo>
                    <a:cubicBezTo>
                      <a:pt x="418" y="491"/>
                      <a:pt x="419" y="493"/>
                      <a:pt x="420" y="492"/>
                    </a:cubicBezTo>
                    <a:cubicBezTo>
                      <a:pt x="420" y="493"/>
                      <a:pt x="420" y="493"/>
                      <a:pt x="420" y="493"/>
                    </a:cubicBezTo>
                    <a:cubicBezTo>
                      <a:pt x="421" y="494"/>
                      <a:pt x="420" y="491"/>
                      <a:pt x="422" y="491"/>
                    </a:cubicBezTo>
                    <a:cubicBezTo>
                      <a:pt x="421" y="492"/>
                      <a:pt x="422" y="492"/>
                      <a:pt x="421" y="492"/>
                    </a:cubicBezTo>
                    <a:cubicBezTo>
                      <a:pt x="423" y="491"/>
                      <a:pt x="425" y="491"/>
                      <a:pt x="426" y="491"/>
                    </a:cubicBezTo>
                    <a:cubicBezTo>
                      <a:pt x="426" y="491"/>
                      <a:pt x="426" y="491"/>
                      <a:pt x="426" y="491"/>
                    </a:cubicBezTo>
                    <a:cubicBezTo>
                      <a:pt x="428" y="491"/>
                      <a:pt x="429" y="491"/>
                      <a:pt x="431" y="491"/>
                    </a:cubicBezTo>
                    <a:cubicBezTo>
                      <a:pt x="432" y="491"/>
                      <a:pt x="431" y="493"/>
                      <a:pt x="432" y="493"/>
                    </a:cubicBezTo>
                    <a:cubicBezTo>
                      <a:pt x="432" y="491"/>
                      <a:pt x="435" y="492"/>
                      <a:pt x="434" y="490"/>
                    </a:cubicBezTo>
                    <a:cubicBezTo>
                      <a:pt x="436" y="490"/>
                      <a:pt x="438" y="491"/>
                      <a:pt x="439" y="490"/>
                    </a:cubicBezTo>
                    <a:cubicBezTo>
                      <a:pt x="438" y="491"/>
                      <a:pt x="439" y="492"/>
                      <a:pt x="438" y="492"/>
                    </a:cubicBezTo>
                    <a:cubicBezTo>
                      <a:pt x="439" y="494"/>
                      <a:pt x="439" y="494"/>
                      <a:pt x="439" y="494"/>
                    </a:cubicBezTo>
                    <a:cubicBezTo>
                      <a:pt x="439" y="494"/>
                      <a:pt x="438" y="493"/>
                      <a:pt x="438" y="494"/>
                    </a:cubicBezTo>
                    <a:cubicBezTo>
                      <a:pt x="439" y="494"/>
                      <a:pt x="441" y="493"/>
                      <a:pt x="441" y="494"/>
                    </a:cubicBezTo>
                    <a:cubicBezTo>
                      <a:pt x="442" y="493"/>
                      <a:pt x="443" y="491"/>
                      <a:pt x="445" y="490"/>
                    </a:cubicBezTo>
                    <a:cubicBezTo>
                      <a:pt x="444" y="491"/>
                      <a:pt x="445" y="492"/>
                      <a:pt x="445" y="493"/>
                    </a:cubicBezTo>
                    <a:cubicBezTo>
                      <a:pt x="447" y="489"/>
                      <a:pt x="447" y="489"/>
                      <a:pt x="447" y="489"/>
                    </a:cubicBezTo>
                    <a:cubicBezTo>
                      <a:pt x="448" y="489"/>
                      <a:pt x="447" y="491"/>
                      <a:pt x="448" y="490"/>
                    </a:cubicBezTo>
                    <a:cubicBezTo>
                      <a:pt x="448" y="490"/>
                      <a:pt x="448" y="489"/>
                      <a:pt x="449" y="489"/>
                    </a:cubicBezTo>
                    <a:cubicBezTo>
                      <a:pt x="449" y="489"/>
                      <a:pt x="451" y="489"/>
                      <a:pt x="451" y="490"/>
                    </a:cubicBezTo>
                    <a:cubicBezTo>
                      <a:pt x="451" y="491"/>
                      <a:pt x="450" y="491"/>
                      <a:pt x="451" y="491"/>
                    </a:cubicBezTo>
                    <a:cubicBezTo>
                      <a:pt x="452" y="491"/>
                      <a:pt x="452" y="491"/>
                      <a:pt x="453" y="491"/>
                    </a:cubicBezTo>
                    <a:cubicBezTo>
                      <a:pt x="453" y="491"/>
                      <a:pt x="453" y="491"/>
                      <a:pt x="453" y="491"/>
                    </a:cubicBezTo>
                    <a:cubicBezTo>
                      <a:pt x="454" y="491"/>
                      <a:pt x="455" y="490"/>
                      <a:pt x="454" y="489"/>
                    </a:cubicBezTo>
                    <a:cubicBezTo>
                      <a:pt x="454" y="489"/>
                      <a:pt x="454" y="490"/>
                      <a:pt x="454" y="490"/>
                    </a:cubicBezTo>
                    <a:cubicBezTo>
                      <a:pt x="454" y="489"/>
                      <a:pt x="455" y="488"/>
                      <a:pt x="456" y="488"/>
                    </a:cubicBezTo>
                    <a:cubicBezTo>
                      <a:pt x="456" y="489"/>
                      <a:pt x="456" y="489"/>
                      <a:pt x="456" y="490"/>
                    </a:cubicBezTo>
                    <a:cubicBezTo>
                      <a:pt x="457" y="488"/>
                      <a:pt x="459" y="488"/>
                      <a:pt x="460" y="487"/>
                    </a:cubicBezTo>
                    <a:cubicBezTo>
                      <a:pt x="460" y="488"/>
                      <a:pt x="460" y="488"/>
                      <a:pt x="460" y="488"/>
                    </a:cubicBezTo>
                    <a:cubicBezTo>
                      <a:pt x="462" y="489"/>
                      <a:pt x="464" y="487"/>
                      <a:pt x="465" y="488"/>
                    </a:cubicBezTo>
                    <a:cubicBezTo>
                      <a:pt x="465" y="489"/>
                      <a:pt x="465" y="487"/>
                      <a:pt x="465" y="487"/>
                    </a:cubicBezTo>
                    <a:cubicBezTo>
                      <a:pt x="466" y="488"/>
                      <a:pt x="466" y="489"/>
                      <a:pt x="467" y="488"/>
                    </a:cubicBezTo>
                    <a:cubicBezTo>
                      <a:pt x="467" y="489"/>
                      <a:pt x="468" y="488"/>
                      <a:pt x="468" y="488"/>
                    </a:cubicBezTo>
                    <a:cubicBezTo>
                      <a:pt x="468" y="487"/>
                      <a:pt x="468" y="488"/>
                      <a:pt x="468" y="488"/>
                    </a:cubicBezTo>
                    <a:cubicBezTo>
                      <a:pt x="469" y="487"/>
                      <a:pt x="472" y="487"/>
                      <a:pt x="474" y="488"/>
                    </a:cubicBezTo>
                    <a:cubicBezTo>
                      <a:pt x="474" y="487"/>
                      <a:pt x="476" y="486"/>
                      <a:pt x="476" y="486"/>
                    </a:cubicBezTo>
                    <a:cubicBezTo>
                      <a:pt x="476" y="487"/>
                      <a:pt x="476" y="487"/>
                      <a:pt x="476" y="487"/>
                    </a:cubicBezTo>
                    <a:cubicBezTo>
                      <a:pt x="476" y="487"/>
                      <a:pt x="476" y="487"/>
                      <a:pt x="476" y="487"/>
                    </a:cubicBezTo>
                    <a:cubicBezTo>
                      <a:pt x="477" y="487"/>
                      <a:pt x="477" y="487"/>
                      <a:pt x="477" y="487"/>
                    </a:cubicBezTo>
                    <a:cubicBezTo>
                      <a:pt x="477" y="487"/>
                      <a:pt x="477" y="487"/>
                      <a:pt x="477" y="488"/>
                    </a:cubicBezTo>
                    <a:cubicBezTo>
                      <a:pt x="477" y="488"/>
                      <a:pt x="477" y="488"/>
                      <a:pt x="477" y="488"/>
                    </a:cubicBezTo>
                    <a:cubicBezTo>
                      <a:pt x="477" y="488"/>
                      <a:pt x="477" y="488"/>
                      <a:pt x="477" y="488"/>
                    </a:cubicBezTo>
                    <a:cubicBezTo>
                      <a:pt x="477" y="488"/>
                      <a:pt x="477" y="488"/>
                      <a:pt x="477" y="488"/>
                    </a:cubicBezTo>
                    <a:cubicBezTo>
                      <a:pt x="477" y="488"/>
                      <a:pt x="478" y="488"/>
                      <a:pt x="478" y="488"/>
                    </a:cubicBezTo>
                    <a:cubicBezTo>
                      <a:pt x="478" y="488"/>
                      <a:pt x="478" y="488"/>
                      <a:pt x="477" y="488"/>
                    </a:cubicBezTo>
                    <a:cubicBezTo>
                      <a:pt x="478" y="487"/>
                      <a:pt x="479" y="487"/>
                      <a:pt x="479" y="488"/>
                    </a:cubicBezTo>
                    <a:cubicBezTo>
                      <a:pt x="479" y="487"/>
                      <a:pt x="479" y="489"/>
                      <a:pt x="479" y="489"/>
                    </a:cubicBezTo>
                    <a:cubicBezTo>
                      <a:pt x="481" y="489"/>
                      <a:pt x="480" y="488"/>
                      <a:pt x="481" y="488"/>
                    </a:cubicBezTo>
                    <a:cubicBezTo>
                      <a:pt x="482" y="488"/>
                      <a:pt x="482" y="488"/>
                      <a:pt x="482" y="488"/>
                    </a:cubicBezTo>
                    <a:cubicBezTo>
                      <a:pt x="482" y="487"/>
                      <a:pt x="483" y="488"/>
                      <a:pt x="482" y="487"/>
                    </a:cubicBezTo>
                    <a:cubicBezTo>
                      <a:pt x="483" y="487"/>
                      <a:pt x="484" y="486"/>
                      <a:pt x="484" y="488"/>
                    </a:cubicBezTo>
                    <a:cubicBezTo>
                      <a:pt x="484" y="488"/>
                      <a:pt x="484" y="488"/>
                      <a:pt x="484" y="488"/>
                    </a:cubicBezTo>
                    <a:cubicBezTo>
                      <a:pt x="484" y="488"/>
                      <a:pt x="484" y="488"/>
                      <a:pt x="484" y="488"/>
                    </a:cubicBezTo>
                    <a:cubicBezTo>
                      <a:pt x="484" y="488"/>
                      <a:pt x="485" y="488"/>
                      <a:pt x="485" y="488"/>
                    </a:cubicBezTo>
                    <a:cubicBezTo>
                      <a:pt x="485" y="488"/>
                      <a:pt x="485" y="488"/>
                      <a:pt x="485" y="488"/>
                    </a:cubicBezTo>
                    <a:cubicBezTo>
                      <a:pt x="485" y="487"/>
                      <a:pt x="485" y="487"/>
                      <a:pt x="485" y="487"/>
                    </a:cubicBezTo>
                    <a:cubicBezTo>
                      <a:pt x="485" y="487"/>
                      <a:pt x="486" y="485"/>
                      <a:pt x="487" y="485"/>
                    </a:cubicBezTo>
                    <a:cubicBezTo>
                      <a:pt x="486" y="484"/>
                      <a:pt x="485" y="484"/>
                      <a:pt x="484" y="484"/>
                    </a:cubicBezTo>
                    <a:cubicBezTo>
                      <a:pt x="486" y="483"/>
                      <a:pt x="483" y="481"/>
                      <a:pt x="485" y="480"/>
                    </a:cubicBezTo>
                    <a:cubicBezTo>
                      <a:pt x="485" y="481"/>
                      <a:pt x="486" y="482"/>
                      <a:pt x="486" y="481"/>
                    </a:cubicBezTo>
                    <a:cubicBezTo>
                      <a:pt x="488" y="480"/>
                      <a:pt x="485" y="479"/>
                      <a:pt x="486" y="478"/>
                    </a:cubicBezTo>
                    <a:cubicBezTo>
                      <a:pt x="484" y="478"/>
                      <a:pt x="484" y="478"/>
                      <a:pt x="484" y="478"/>
                    </a:cubicBezTo>
                    <a:cubicBezTo>
                      <a:pt x="485" y="477"/>
                      <a:pt x="483" y="476"/>
                      <a:pt x="485" y="476"/>
                    </a:cubicBezTo>
                    <a:cubicBezTo>
                      <a:pt x="484" y="476"/>
                      <a:pt x="485" y="474"/>
                      <a:pt x="484" y="475"/>
                    </a:cubicBezTo>
                    <a:cubicBezTo>
                      <a:pt x="485" y="472"/>
                      <a:pt x="483" y="469"/>
                      <a:pt x="486" y="468"/>
                    </a:cubicBezTo>
                    <a:cubicBezTo>
                      <a:pt x="486" y="467"/>
                      <a:pt x="486" y="467"/>
                      <a:pt x="485" y="467"/>
                    </a:cubicBezTo>
                    <a:cubicBezTo>
                      <a:pt x="484" y="467"/>
                      <a:pt x="486" y="467"/>
                      <a:pt x="485" y="468"/>
                    </a:cubicBezTo>
                    <a:cubicBezTo>
                      <a:pt x="485" y="467"/>
                      <a:pt x="484" y="467"/>
                      <a:pt x="484" y="467"/>
                    </a:cubicBezTo>
                    <a:cubicBezTo>
                      <a:pt x="485" y="467"/>
                      <a:pt x="485" y="466"/>
                      <a:pt x="486" y="467"/>
                    </a:cubicBezTo>
                    <a:cubicBezTo>
                      <a:pt x="487" y="465"/>
                      <a:pt x="483" y="465"/>
                      <a:pt x="484" y="463"/>
                    </a:cubicBezTo>
                    <a:cubicBezTo>
                      <a:pt x="485" y="463"/>
                      <a:pt x="485" y="463"/>
                      <a:pt x="485" y="462"/>
                    </a:cubicBezTo>
                    <a:cubicBezTo>
                      <a:pt x="484" y="461"/>
                      <a:pt x="484" y="461"/>
                      <a:pt x="484" y="461"/>
                    </a:cubicBezTo>
                    <a:cubicBezTo>
                      <a:pt x="484" y="460"/>
                      <a:pt x="485" y="461"/>
                      <a:pt x="486" y="461"/>
                    </a:cubicBezTo>
                    <a:cubicBezTo>
                      <a:pt x="486" y="460"/>
                      <a:pt x="486" y="459"/>
                      <a:pt x="485" y="459"/>
                    </a:cubicBezTo>
                    <a:cubicBezTo>
                      <a:pt x="487" y="458"/>
                      <a:pt x="487" y="458"/>
                      <a:pt x="487" y="458"/>
                    </a:cubicBezTo>
                    <a:cubicBezTo>
                      <a:pt x="486" y="458"/>
                      <a:pt x="486" y="457"/>
                      <a:pt x="486" y="457"/>
                    </a:cubicBezTo>
                    <a:cubicBezTo>
                      <a:pt x="486" y="457"/>
                      <a:pt x="486" y="457"/>
                      <a:pt x="486" y="457"/>
                    </a:cubicBezTo>
                    <a:cubicBezTo>
                      <a:pt x="487" y="457"/>
                      <a:pt x="486" y="456"/>
                      <a:pt x="486" y="456"/>
                    </a:cubicBezTo>
                    <a:cubicBezTo>
                      <a:pt x="485" y="456"/>
                      <a:pt x="485" y="457"/>
                      <a:pt x="485" y="457"/>
                    </a:cubicBezTo>
                    <a:cubicBezTo>
                      <a:pt x="484" y="457"/>
                      <a:pt x="485" y="456"/>
                      <a:pt x="484" y="456"/>
                    </a:cubicBezTo>
                    <a:cubicBezTo>
                      <a:pt x="485" y="456"/>
                      <a:pt x="485" y="455"/>
                      <a:pt x="485" y="454"/>
                    </a:cubicBezTo>
                    <a:cubicBezTo>
                      <a:pt x="485" y="454"/>
                      <a:pt x="484" y="454"/>
                      <a:pt x="484" y="453"/>
                    </a:cubicBezTo>
                    <a:cubicBezTo>
                      <a:pt x="484" y="453"/>
                      <a:pt x="484" y="452"/>
                      <a:pt x="485" y="453"/>
                    </a:cubicBezTo>
                    <a:cubicBezTo>
                      <a:pt x="485" y="453"/>
                      <a:pt x="484" y="453"/>
                      <a:pt x="485" y="454"/>
                    </a:cubicBezTo>
                    <a:cubicBezTo>
                      <a:pt x="485" y="453"/>
                      <a:pt x="486" y="453"/>
                      <a:pt x="485" y="452"/>
                    </a:cubicBezTo>
                    <a:cubicBezTo>
                      <a:pt x="485" y="452"/>
                      <a:pt x="483" y="453"/>
                      <a:pt x="484" y="451"/>
                    </a:cubicBezTo>
                    <a:cubicBezTo>
                      <a:pt x="485" y="452"/>
                      <a:pt x="485" y="452"/>
                      <a:pt x="485" y="452"/>
                    </a:cubicBezTo>
                    <a:cubicBezTo>
                      <a:pt x="486" y="451"/>
                      <a:pt x="486" y="451"/>
                      <a:pt x="486" y="451"/>
                    </a:cubicBezTo>
                    <a:cubicBezTo>
                      <a:pt x="485" y="451"/>
                      <a:pt x="485" y="451"/>
                      <a:pt x="485" y="451"/>
                    </a:cubicBezTo>
                    <a:cubicBezTo>
                      <a:pt x="485" y="451"/>
                      <a:pt x="485" y="451"/>
                      <a:pt x="485" y="451"/>
                    </a:cubicBezTo>
                    <a:cubicBezTo>
                      <a:pt x="484" y="450"/>
                      <a:pt x="485" y="449"/>
                      <a:pt x="484" y="449"/>
                    </a:cubicBezTo>
                    <a:cubicBezTo>
                      <a:pt x="483" y="448"/>
                      <a:pt x="484" y="447"/>
                      <a:pt x="484" y="447"/>
                    </a:cubicBezTo>
                    <a:cubicBezTo>
                      <a:pt x="484" y="447"/>
                      <a:pt x="484" y="447"/>
                      <a:pt x="484" y="447"/>
                    </a:cubicBezTo>
                    <a:cubicBezTo>
                      <a:pt x="485" y="446"/>
                      <a:pt x="485" y="445"/>
                      <a:pt x="484" y="445"/>
                    </a:cubicBezTo>
                    <a:cubicBezTo>
                      <a:pt x="484" y="445"/>
                      <a:pt x="484" y="445"/>
                      <a:pt x="484" y="445"/>
                    </a:cubicBezTo>
                    <a:cubicBezTo>
                      <a:pt x="484" y="444"/>
                      <a:pt x="484" y="444"/>
                      <a:pt x="484" y="443"/>
                    </a:cubicBezTo>
                    <a:cubicBezTo>
                      <a:pt x="484" y="442"/>
                      <a:pt x="488" y="443"/>
                      <a:pt x="486" y="442"/>
                    </a:cubicBezTo>
                    <a:cubicBezTo>
                      <a:pt x="486" y="441"/>
                      <a:pt x="484" y="440"/>
                      <a:pt x="484" y="441"/>
                    </a:cubicBezTo>
                    <a:cubicBezTo>
                      <a:pt x="484" y="439"/>
                      <a:pt x="483" y="437"/>
                      <a:pt x="484" y="435"/>
                    </a:cubicBezTo>
                    <a:cubicBezTo>
                      <a:pt x="484" y="435"/>
                      <a:pt x="483" y="435"/>
                      <a:pt x="483" y="435"/>
                    </a:cubicBezTo>
                    <a:cubicBezTo>
                      <a:pt x="484" y="432"/>
                      <a:pt x="482" y="429"/>
                      <a:pt x="484" y="427"/>
                    </a:cubicBezTo>
                    <a:cubicBezTo>
                      <a:pt x="485" y="428"/>
                      <a:pt x="485" y="427"/>
                      <a:pt x="486" y="427"/>
                    </a:cubicBezTo>
                    <a:cubicBezTo>
                      <a:pt x="485" y="427"/>
                      <a:pt x="487" y="427"/>
                      <a:pt x="485" y="427"/>
                    </a:cubicBezTo>
                    <a:cubicBezTo>
                      <a:pt x="484" y="427"/>
                      <a:pt x="484" y="427"/>
                      <a:pt x="483" y="427"/>
                    </a:cubicBezTo>
                    <a:cubicBezTo>
                      <a:pt x="483" y="426"/>
                      <a:pt x="483" y="423"/>
                      <a:pt x="484" y="423"/>
                    </a:cubicBezTo>
                    <a:cubicBezTo>
                      <a:pt x="483" y="423"/>
                      <a:pt x="483" y="423"/>
                      <a:pt x="483" y="422"/>
                    </a:cubicBezTo>
                    <a:cubicBezTo>
                      <a:pt x="484" y="422"/>
                      <a:pt x="484" y="421"/>
                      <a:pt x="484" y="421"/>
                    </a:cubicBezTo>
                    <a:cubicBezTo>
                      <a:pt x="483" y="420"/>
                      <a:pt x="483" y="420"/>
                      <a:pt x="483" y="420"/>
                    </a:cubicBezTo>
                    <a:cubicBezTo>
                      <a:pt x="484" y="420"/>
                      <a:pt x="484" y="420"/>
                      <a:pt x="484" y="420"/>
                    </a:cubicBezTo>
                    <a:cubicBezTo>
                      <a:pt x="484" y="420"/>
                      <a:pt x="482" y="420"/>
                      <a:pt x="483" y="419"/>
                    </a:cubicBezTo>
                    <a:cubicBezTo>
                      <a:pt x="484" y="418"/>
                      <a:pt x="484" y="418"/>
                      <a:pt x="484" y="418"/>
                    </a:cubicBezTo>
                    <a:cubicBezTo>
                      <a:pt x="483" y="418"/>
                      <a:pt x="482" y="416"/>
                      <a:pt x="483" y="415"/>
                    </a:cubicBezTo>
                    <a:cubicBezTo>
                      <a:pt x="484" y="415"/>
                      <a:pt x="484" y="415"/>
                      <a:pt x="484" y="415"/>
                    </a:cubicBezTo>
                    <a:cubicBezTo>
                      <a:pt x="484" y="414"/>
                      <a:pt x="483" y="414"/>
                      <a:pt x="483" y="414"/>
                    </a:cubicBezTo>
                    <a:cubicBezTo>
                      <a:pt x="483" y="413"/>
                      <a:pt x="483" y="412"/>
                      <a:pt x="485" y="411"/>
                    </a:cubicBezTo>
                    <a:cubicBezTo>
                      <a:pt x="484" y="411"/>
                      <a:pt x="484" y="411"/>
                      <a:pt x="484" y="411"/>
                    </a:cubicBezTo>
                    <a:cubicBezTo>
                      <a:pt x="484" y="411"/>
                      <a:pt x="483" y="412"/>
                      <a:pt x="483" y="412"/>
                    </a:cubicBezTo>
                    <a:cubicBezTo>
                      <a:pt x="483" y="413"/>
                      <a:pt x="483" y="411"/>
                      <a:pt x="483" y="413"/>
                    </a:cubicBezTo>
                    <a:cubicBezTo>
                      <a:pt x="483" y="413"/>
                      <a:pt x="482" y="412"/>
                      <a:pt x="481" y="413"/>
                    </a:cubicBezTo>
                    <a:cubicBezTo>
                      <a:pt x="481" y="413"/>
                      <a:pt x="481" y="412"/>
                      <a:pt x="481" y="411"/>
                    </a:cubicBezTo>
                    <a:cubicBezTo>
                      <a:pt x="481" y="412"/>
                      <a:pt x="481" y="412"/>
                      <a:pt x="481" y="412"/>
                    </a:cubicBezTo>
                    <a:cubicBezTo>
                      <a:pt x="480" y="410"/>
                      <a:pt x="483" y="409"/>
                      <a:pt x="482" y="407"/>
                    </a:cubicBezTo>
                    <a:cubicBezTo>
                      <a:pt x="481" y="407"/>
                      <a:pt x="481" y="407"/>
                      <a:pt x="481" y="407"/>
                    </a:cubicBezTo>
                    <a:cubicBezTo>
                      <a:pt x="480" y="406"/>
                      <a:pt x="483" y="405"/>
                      <a:pt x="481" y="405"/>
                    </a:cubicBezTo>
                    <a:cubicBezTo>
                      <a:pt x="480" y="406"/>
                      <a:pt x="480" y="408"/>
                      <a:pt x="481" y="408"/>
                    </a:cubicBezTo>
                    <a:cubicBezTo>
                      <a:pt x="479" y="409"/>
                      <a:pt x="480" y="412"/>
                      <a:pt x="478" y="411"/>
                    </a:cubicBezTo>
                    <a:cubicBezTo>
                      <a:pt x="478" y="411"/>
                      <a:pt x="479" y="411"/>
                      <a:pt x="479" y="410"/>
                    </a:cubicBezTo>
                    <a:cubicBezTo>
                      <a:pt x="478" y="409"/>
                      <a:pt x="478" y="411"/>
                      <a:pt x="477" y="410"/>
                    </a:cubicBezTo>
                    <a:cubicBezTo>
                      <a:pt x="478" y="411"/>
                      <a:pt x="477" y="412"/>
                      <a:pt x="476" y="413"/>
                    </a:cubicBezTo>
                    <a:cubicBezTo>
                      <a:pt x="476" y="412"/>
                      <a:pt x="477" y="411"/>
                      <a:pt x="476" y="411"/>
                    </a:cubicBezTo>
                    <a:cubicBezTo>
                      <a:pt x="476" y="412"/>
                      <a:pt x="474" y="413"/>
                      <a:pt x="475" y="413"/>
                    </a:cubicBezTo>
                    <a:cubicBezTo>
                      <a:pt x="475" y="415"/>
                      <a:pt x="474" y="413"/>
                      <a:pt x="473" y="414"/>
                    </a:cubicBezTo>
                    <a:cubicBezTo>
                      <a:pt x="473" y="413"/>
                      <a:pt x="475" y="411"/>
                      <a:pt x="473" y="410"/>
                    </a:cubicBezTo>
                    <a:cubicBezTo>
                      <a:pt x="474" y="412"/>
                      <a:pt x="472" y="412"/>
                      <a:pt x="472" y="414"/>
                    </a:cubicBezTo>
                    <a:cubicBezTo>
                      <a:pt x="472" y="414"/>
                      <a:pt x="472" y="413"/>
                      <a:pt x="472" y="412"/>
                    </a:cubicBezTo>
                    <a:cubicBezTo>
                      <a:pt x="471" y="411"/>
                      <a:pt x="470" y="414"/>
                      <a:pt x="470" y="412"/>
                    </a:cubicBezTo>
                    <a:cubicBezTo>
                      <a:pt x="470" y="413"/>
                      <a:pt x="470" y="413"/>
                      <a:pt x="470" y="413"/>
                    </a:cubicBezTo>
                    <a:cubicBezTo>
                      <a:pt x="470" y="412"/>
                      <a:pt x="469" y="412"/>
                      <a:pt x="469" y="411"/>
                    </a:cubicBezTo>
                    <a:cubicBezTo>
                      <a:pt x="468" y="411"/>
                      <a:pt x="467" y="413"/>
                      <a:pt x="467" y="411"/>
                    </a:cubicBezTo>
                    <a:cubicBezTo>
                      <a:pt x="467" y="411"/>
                      <a:pt x="465" y="411"/>
                      <a:pt x="466" y="413"/>
                    </a:cubicBezTo>
                    <a:cubicBezTo>
                      <a:pt x="467" y="414"/>
                      <a:pt x="467" y="412"/>
                      <a:pt x="467" y="414"/>
                    </a:cubicBezTo>
                    <a:cubicBezTo>
                      <a:pt x="467" y="412"/>
                      <a:pt x="466" y="414"/>
                      <a:pt x="465" y="414"/>
                    </a:cubicBezTo>
                    <a:cubicBezTo>
                      <a:pt x="465" y="413"/>
                      <a:pt x="465" y="413"/>
                      <a:pt x="465" y="413"/>
                    </a:cubicBezTo>
                    <a:cubicBezTo>
                      <a:pt x="465" y="414"/>
                      <a:pt x="464" y="414"/>
                      <a:pt x="464" y="414"/>
                    </a:cubicBezTo>
                    <a:cubicBezTo>
                      <a:pt x="464" y="414"/>
                      <a:pt x="464" y="413"/>
                      <a:pt x="464" y="413"/>
                    </a:cubicBezTo>
                    <a:cubicBezTo>
                      <a:pt x="464" y="414"/>
                      <a:pt x="464" y="414"/>
                      <a:pt x="464" y="414"/>
                    </a:cubicBezTo>
                    <a:cubicBezTo>
                      <a:pt x="462" y="415"/>
                      <a:pt x="463" y="412"/>
                      <a:pt x="462" y="413"/>
                    </a:cubicBezTo>
                    <a:cubicBezTo>
                      <a:pt x="463" y="412"/>
                      <a:pt x="463" y="412"/>
                      <a:pt x="463" y="412"/>
                    </a:cubicBezTo>
                    <a:cubicBezTo>
                      <a:pt x="463" y="412"/>
                      <a:pt x="462" y="411"/>
                      <a:pt x="462" y="411"/>
                    </a:cubicBezTo>
                    <a:cubicBezTo>
                      <a:pt x="461" y="412"/>
                      <a:pt x="461" y="414"/>
                      <a:pt x="461" y="414"/>
                    </a:cubicBezTo>
                    <a:cubicBezTo>
                      <a:pt x="460" y="415"/>
                      <a:pt x="460" y="413"/>
                      <a:pt x="460" y="414"/>
                    </a:cubicBezTo>
                    <a:cubicBezTo>
                      <a:pt x="461" y="413"/>
                      <a:pt x="461" y="413"/>
                      <a:pt x="461" y="413"/>
                    </a:cubicBezTo>
                    <a:cubicBezTo>
                      <a:pt x="461" y="413"/>
                      <a:pt x="460" y="411"/>
                      <a:pt x="459" y="411"/>
                    </a:cubicBezTo>
                    <a:cubicBezTo>
                      <a:pt x="459" y="412"/>
                      <a:pt x="458" y="413"/>
                      <a:pt x="459" y="414"/>
                    </a:cubicBezTo>
                    <a:cubicBezTo>
                      <a:pt x="458" y="414"/>
                      <a:pt x="457" y="413"/>
                      <a:pt x="458" y="412"/>
                    </a:cubicBezTo>
                    <a:cubicBezTo>
                      <a:pt x="457" y="413"/>
                      <a:pt x="458" y="414"/>
                      <a:pt x="457" y="414"/>
                    </a:cubicBezTo>
                    <a:cubicBezTo>
                      <a:pt x="457" y="414"/>
                      <a:pt x="455" y="413"/>
                      <a:pt x="455" y="412"/>
                    </a:cubicBezTo>
                    <a:cubicBezTo>
                      <a:pt x="456" y="410"/>
                      <a:pt x="456" y="410"/>
                      <a:pt x="456" y="410"/>
                    </a:cubicBezTo>
                    <a:cubicBezTo>
                      <a:pt x="455" y="410"/>
                      <a:pt x="455" y="410"/>
                      <a:pt x="455" y="410"/>
                    </a:cubicBezTo>
                    <a:cubicBezTo>
                      <a:pt x="456" y="408"/>
                      <a:pt x="455" y="409"/>
                      <a:pt x="455" y="407"/>
                    </a:cubicBezTo>
                    <a:cubicBezTo>
                      <a:pt x="455" y="407"/>
                      <a:pt x="454" y="408"/>
                      <a:pt x="454" y="408"/>
                    </a:cubicBezTo>
                    <a:cubicBezTo>
                      <a:pt x="455" y="410"/>
                      <a:pt x="452" y="411"/>
                      <a:pt x="452" y="413"/>
                    </a:cubicBezTo>
                    <a:cubicBezTo>
                      <a:pt x="451" y="414"/>
                      <a:pt x="451" y="408"/>
                      <a:pt x="449" y="411"/>
                    </a:cubicBezTo>
                    <a:cubicBezTo>
                      <a:pt x="450" y="412"/>
                      <a:pt x="449" y="413"/>
                      <a:pt x="450" y="413"/>
                    </a:cubicBezTo>
                    <a:cubicBezTo>
                      <a:pt x="449" y="413"/>
                      <a:pt x="449" y="415"/>
                      <a:pt x="448" y="414"/>
                    </a:cubicBezTo>
                    <a:cubicBezTo>
                      <a:pt x="449" y="413"/>
                      <a:pt x="447" y="412"/>
                      <a:pt x="448" y="411"/>
                    </a:cubicBezTo>
                    <a:cubicBezTo>
                      <a:pt x="448" y="412"/>
                      <a:pt x="449" y="411"/>
                      <a:pt x="449" y="411"/>
                    </a:cubicBezTo>
                    <a:cubicBezTo>
                      <a:pt x="449" y="410"/>
                      <a:pt x="449" y="409"/>
                      <a:pt x="448" y="409"/>
                    </a:cubicBezTo>
                    <a:cubicBezTo>
                      <a:pt x="448" y="409"/>
                      <a:pt x="447" y="409"/>
                      <a:pt x="447" y="410"/>
                    </a:cubicBezTo>
                    <a:cubicBezTo>
                      <a:pt x="447" y="412"/>
                      <a:pt x="448" y="410"/>
                      <a:pt x="447" y="411"/>
                    </a:cubicBezTo>
                    <a:cubicBezTo>
                      <a:pt x="446" y="412"/>
                      <a:pt x="446" y="410"/>
                      <a:pt x="445" y="412"/>
                    </a:cubicBezTo>
                    <a:cubicBezTo>
                      <a:pt x="446" y="412"/>
                      <a:pt x="446" y="413"/>
                      <a:pt x="446" y="414"/>
                    </a:cubicBezTo>
                    <a:cubicBezTo>
                      <a:pt x="445" y="415"/>
                      <a:pt x="445" y="415"/>
                      <a:pt x="445" y="415"/>
                    </a:cubicBezTo>
                    <a:cubicBezTo>
                      <a:pt x="445" y="414"/>
                      <a:pt x="445" y="414"/>
                      <a:pt x="445" y="414"/>
                    </a:cubicBezTo>
                    <a:cubicBezTo>
                      <a:pt x="444" y="413"/>
                      <a:pt x="445" y="415"/>
                      <a:pt x="443" y="415"/>
                    </a:cubicBezTo>
                    <a:cubicBezTo>
                      <a:pt x="443" y="413"/>
                      <a:pt x="443" y="413"/>
                      <a:pt x="443" y="413"/>
                    </a:cubicBezTo>
                    <a:cubicBezTo>
                      <a:pt x="443" y="412"/>
                      <a:pt x="445" y="414"/>
                      <a:pt x="445" y="412"/>
                    </a:cubicBezTo>
                    <a:cubicBezTo>
                      <a:pt x="444" y="412"/>
                      <a:pt x="443" y="413"/>
                      <a:pt x="442" y="412"/>
                    </a:cubicBezTo>
                    <a:cubicBezTo>
                      <a:pt x="443" y="412"/>
                      <a:pt x="443" y="412"/>
                      <a:pt x="443" y="412"/>
                    </a:cubicBezTo>
                    <a:cubicBezTo>
                      <a:pt x="443" y="412"/>
                      <a:pt x="442" y="409"/>
                      <a:pt x="441" y="411"/>
                    </a:cubicBezTo>
                    <a:cubicBezTo>
                      <a:pt x="440" y="411"/>
                      <a:pt x="441" y="411"/>
                      <a:pt x="441" y="412"/>
                    </a:cubicBezTo>
                    <a:cubicBezTo>
                      <a:pt x="439" y="412"/>
                      <a:pt x="438" y="413"/>
                      <a:pt x="437" y="413"/>
                    </a:cubicBezTo>
                    <a:cubicBezTo>
                      <a:pt x="438" y="412"/>
                      <a:pt x="436" y="413"/>
                      <a:pt x="437" y="412"/>
                    </a:cubicBezTo>
                    <a:cubicBezTo>
                      <a:pt x="437" y="413"/>
                      <a:pt x="440" y="412"/>
                      <a:pt x="440" y="411"/>
                    </a:cubicBezTo>
                    <a:cubicBezTo>
                      <a:pt x="440" y="409"/>
                      <a:pt x="442" y="411"/>
                      <a:pt x="442" y="409"/>
                    </a:cubicBezTo>
                    <a:cubicBezTo>
                      <a:pt x="441" y="409"/>
                      <a:pt x="441" y="407"/>
                      <a:pt x="440" y="406"/>
                    </a:cubicBezTo>
                    <a:cubicBezTo>
                      <a:pt x="440" y="406"/>
                      <a:pt x="440" y="406"/>
                      <a:pt x="439" y="407"/>
                    </a:cubicBezTo>
                    <a:cubicBezTo>
                      <a:pt x="439" y="408"/>
                      <a:pt x="440" y="408"/>
                      <a:pt x="440" y="409"/>
                    </a:cubicBezTo>
                    <a:cubicBezTo>
                      <a:pt x="438" y="409"/>
                      <a:pt x="437" y="409"/>
                      <a:pt x="436" y="410"/>
                    </a:cubicBezTo>
                    <a:cubicBezTo>
                      <a:pt x="436" y="410"/>
                      <a:pt x="436" y="409"/>
                      <a:pt x="436" y="409"/>
                    </a:cubicBezTo>
                    <a:cubicBezTo>
                      <a:pt x="435" y="409"/>
                      <a:pt x="433" y="409"/>
                      <a:pt x="431" y="408"/>
                    </a:cubicBezTo>
                    <a:cubicBezTo>
                      <a:pt x="432" y="410"/>
                      <a:pt x="430" y="409"/>
                      <a:pt x="430" y="410"/>
                    </a:cubicBezTo>
                    <a:cubicBezTo>
                      <a:pt x="430" y="409"/>
                      <a:pt x="430" y="409"/>
                      <a:pt x="430" y="408"/>
                    </a:cubicBezTo>
                    <a:cubicBezTo>
                      <a:pt x="428" y="409"/>
                      <a:pt x="430" y="407"/>
                      <a:pt x="429" y="407"/>
                    </a:cubicBezTo>
                    <a:cubicBezTo>
                      <a:pt x="427" y="408"/>
                      <a:pt x="426" y="408"/>
                      <a:pt x="425" y="409"/>
                    </a:cubicBezTo>
                    <a:cubicBezTo>
                      <a:pt x="423" y="407"/>
                      <a:pt x="421" y="409"/>
                      <a:pt x="419" y="409"/>
                    </a:cubicBezTo>
                    <a:cubicBezTo>
                      <a:pt x="418" y="408"/>
                      <a:pt x="419" y="406"/>
                      <a:pt x="418" y="406"/>
                    </a:cubicBezTo>
                    <a:cubicBezTo>
                      <a:pt x="417" y="406"/>
                      <a:pt x="419" y="408"/>
                      <a:pt x="417" y="407"/>
                    </a:cubicBezTo>
                    <a:cubicBezTo>
                      <a:pt x="418" y="407"/>
                      <a:pt x="418" y="407"/>
                      <a:pt x="418" y="407"/>
                    </a:cubicBezTo>
                    <a:cubicBezTo>
                      <a:pt x="417" y="407"/>
                      <a:pt x="415" y="406"/>
                      <a:pt x="414" y="408"/>
                    </a:cubicBezTo>
                    <a:cubicBezTo>
                      <a:pt x="415" y="406"/>
                      <a:pt x="415" y="406"/>
                      <a:pt x="415" y="406"/>
                    </a:cubicBezTo>
                    <a:cubicBezTo>
                      <a:pt x="415" y="406"/>
                      <a:pt x="414" y="406"/>
                      <a:pt x="414" y="407"/>
                    </a:cubicBezTo>
                    <a:cubicBezTo>
                      <a:pt x="414" y="406"/>
                      <a:pt x="414" y="406"/>
                      <a:pt x="414" y="405"/>
                    </a:cubicBezTo>
                    <a:cubicBezTo>
                      <a:pt x="413" y="404"/>
                      <a:pt x="412" y="405"/>
                      <a:pt x="411" y="405"/>
                    </a:cubicBezTo>
                    <a:cubicBezTo>
                      <a:pt x="412" y="406"/>
                      <a:pt x="412" y="406"/>
                      <a:pt x="412" y="406"/>
                    </a:cubicBezTo>
                    <a:cubicBezTo>
                      <a:pt x="410" y="407"/>
                      <a:pt x="409" y="406"/>
                      <a:pt x="408" y="407"/>
                    </a:cubicBezTo>
                    <a:cubicBezTo>
                      <a:pt x="408" y="406"/>
                      <a:pt x="408" y="406"/>
                      <a:pt x="408" y="406"/>
                    </a:cubicBezTo>
                    <a:cubicBezTo>
                      <a:pt x="407" y="406"/>
                      <a:pt x="407" y="406"/>
                      <a:pt x="407" y="406"/>
                    </a:cubicBezTo>
                    <a:cubicBezTo>
                      <a:pt x="407" y="405"/>
                      <a:pt x="406" y="405"/>
                      <a:pt x="406" y="405"/>
                    </a:cubicBezTo>
                    <a:cubicBezTo>
                      <a:pt x="408" y="403"/>
                      <a:pt x="408" y="403"/>
                      <a:pt x="408" y="403"/>
                    </a:cubicBezTo>
                    <a:cubicBezTo>
                      <a:pt x="409" y="403"/>
                      <a:pt x="407" y="404"/>
                      <a:pt x="408" y="405"/>
                    </a:cubicBezTo>
                    <a:cubicBezTo>
                      <a:pt x="408" y="406"/>
                      <a:pt x="410" y="406"/>
                      <a:pt x="410" y="405"/>
                    </a:cubicBezTo>
                    <a:cubicBezTo>
                      <a:pt x="409" y="405"/>
                      <a:pt x="409" y="405"/>
                      <a:pt x="409" y="405"/>
                    </a:cubicBezTo>
                    <a:cubicBezTo>
                      <a:pt x="409" y="404"/>
                      <a:pt x="410" y="404"/>
                      <a:pt x="410" y="403"/>
                    </a:cubicBezTo>
                    <a:cubicBezTo>
                      <a:pt x="410" y="403"/>
                      <a:pt x="410" y="403"/>
                      <a:pt x="409" y="403"/>
                    </a:cubicBezTo>
                    <a:cubicBezTo>
                      <a:pt x="410" y="402"/>
                      <a:pt x="411" y="402"/>
                      <a:pt x="411" y="402"/>
                    </a:cubicBezTo>
                    <a:cubicBezTo>
                      <a:pt x="411" y="403"/>
                      <a:pt x="412" y="403"/>
                      <a:pt x="411" y="403"/>
                    </a:cubicBezTo>
                    <a:cubicBezTo>
                      <a:pt x="412" y="402"/>
                      <a:pt x="412" y="402"/>
                      <a:pt x="414" y="402"/>
                    </a:cubicBezTo>
                    <a:cubicBezTo>
                      <a:pt x="415" y="404"/>
                      <a:pt x="416" y="401"/>
                      <a:pt x="417" y="401"/>
                    </a:cubicBezTo>
                    <a:cubicBezTo>
                      <a:pt x="417" y="403"/>
                      <a:pt x="416" y="404"/>
                      <a:pt x="415" y="404"/>
                    </a:cubicBezTo>
                    <a:cubicBezTo>
                      <a:pt x="416" y="405"/>
                      <a:pt x="416" y="404"/>
                      <a:pt x="417" y="405"/>
                    </a:cubicBezTo>
                    <a:cubicBezTo>
                      <a:pt x="417" y="404"/>
                      <a:pt x="418" y="402"/>
                      <a:pt x="419" y="402"/>
                    </a:cubicBezTo>
                    <a:cubicBezTo>
                      <a:pt x="419" y="403"/>
                      <a:pt x="419" y="403"/>
                      <a:pt x="419" y="403"/>
                    </a:cubicBezTo>
                    <a:cubicBezTo>
                      <a:pt x="420" y="402"/>
                      <a:pt x="420" y="401"/>
                      <a:pt x="421" y="401"/>
                    </a:cubicBezTo>
                    <a:cubicBezTo>
                      <a:pt x="423" y="402"/>
                      <a:pt x="426" y="402"/>
                      <a:pt x="427" y="402"/>
                    </a:cubicBezTo>
                    <a:cubicBezTo>
                      <a:pt x="427" y="403"/>
                      <a:pt x="427" y="403"/>
                      <a:pt x="427" y="403"/>
                    </a:cubicBezTo>
                    <a:cubicBezTo>
                      <a:pt x="428" y="401"/>
                      <a:pt x="431" y="402"/>
                      <a:pt x="432" y="401"/>
                    </a:cubicBezTo>
                    <a:cubicBezTo>
                      <a:pt x="434" y="402"/>
                      <a:pt x="437" y="400"/>
                      <a:pt x="438" y="402"/>
                    </a:cubicBezTo>
                    <a:cubicBezTo>
                      <a:pt x="442" y="401"/>
                      <a:pt x="445" y="400"/>
                      <a:pt x="449" y="401"/>
                    </a:cubicBezTo>
                    <a:cubicBezTo>
                      <a:pt x="448" y="402"/>
                      <a:pt x="448" y="402"/>
                      <a:pt x="448" y="402"/>
                    </a:cubicBezTo>
                    <a:cubicBezTo>
                      <a:pt x="449" y="401"/>
                      <a:pt x="449" y="403"/>
                      <a:pt x="449" y="403"/>
                    </a:cubicBezTo>
                    <a:cubicBezTo>
                      <a:pt x="449" y="402"/>
                      <a:pt x="450" y="401"/>
                      <a:pt x="451" y="400"/>
                    </a:cubicBezTo>
                    <a:cubicBezTo>
                      <a:pt x="453" y="401"/>
                      <a:pt x="455" y="400"/>
                      <a:pt x="456" y="399"/>
                    </a:cubicBezTo>
                    <a:cubicBezTo>
                      <a:pt x="456" y="400"/>
                      <a:pt x="456" y="400"/>
                      <a:pt x="456" y="400"/>
                    </a:cubicBezTo>
                    <a:cubicBezTo>
                      <a:pt x="458" y="398"/>
                      <a:pt x="460" y="400"/>
                      <a:pt x="462" y="400"/>
                    </a:cubicBezTo>
                    <a:cubicBezTo>
                      <a:pt x="462" y="401"/>
                      <a:pt x="462" y="402"/>
                      <a:pt x="463" y="402"/>
                    </a:cubicBezTo>
                    <a:cubicBezTo>
                      <a:pt x="464" y="400"/>
                      <a:pt x="465" y="400"/>
                      <a:pt x="466" y="399"/>
                    </a:cubicBezTo>
                    <a:cubicBezTo>
                      <a:pt x="467" y="399"/>
                      <a:pt x="469" y="400"/>
                      <a:pt x="470" y="400"/>
                    </a:cubicBezTo>
                    <a:cubicBezTo>
                      <a:pt x="475" y="398"/>
                      <a:pt x="479" y="399"/>
                      <a:pt x="484" y="398"/>
                    </a:cubicBezTo>
                    <a:cubicBezTo>
                      <a:pt x="484" y="399"/>
                      <a:pt x="484" y="399"/>
                      <a:pt x="484" y="399"/>
                    </a:cubicBezTo>
                    <a:cubicBezTo>
                      <a:pt x="485" y="399"/>
                      <a:pt x="486" y="398"/>
                      <a:pt x="487" y="398"/>
                    </a:cubicBezTo>
                    <a:cubicBezTo>
                      <a:pt x="489" y="398"/>
                      <a:pt x="489" y="398"/>
                      <a:pt x="489" y="398"/>
                    </a:cubicBezTo>
                    <a:cubicBezTo>
                      <a:pt x="489" y="398"/>
                      <a:pt x="489" y="398"/>
                      <a:pt x="489" y="398"/>
                    </a:cubicBezTo>
                    <a:cubicBezTo>
                      <a:pt x="490" y="398"/>
                      <a:pt x="490" y="398"/>
                      <a:pt x="490" y="398"/>
                    </a:cubicBezTo>
                    <a:cubicBezTo>
                      <a:pt x="490" y="398"/>
                      <a:pt x="490" y="398"/>
                      <a:pt x="490" y="398"/>
                    </a:cubicBezTo>
                    <a:cubicBezTo>
                      <a:pt x="490" y="398"/>
                      <a:pt x="490" y="398"/>
                      <a:pt x="490" y="398"/>
                    </a:cubicBezTo>
                    <a:cubicBezTo>
                      <a:pt x="490" y="398"/>
                      <a:pt x="490" y="398"/>
                      <a:pt x="490" y="398"/>
                    </a:cubicBezTo>
                    <a:cubicBezTo>
                      <a:pt x="490" y="398"/>
                      <a:pt x="490" y="398"/>
                      <a:pt x="490" y="398"/>
                    </a:cubicBezTo>
                    <a:cubicBezTo>
                      <a:pt x="484" y="392"/>
                      <a:pt x="498" y="406"/>
                      <a:pt x="497" y="405"/>
                    </a:cubicBezTo>
                    <a:cubicBezTo>
                      <a:pt x="497" y="405"/>
                      <a:pt x="497" y="405"/>
                      <a:pt x="497" y="405"/>
                    </a:cubicBezTo>
                    <a:cubicBezTo>
                      <a:pt x="497" y="405"/>
                      <a:pt x="497" y="405"/>
                      <a:pt x="497" y="405"/>
                    </a:cubicBezTo>
                    <a:cubicBezTo>
                      <a:pt x="497" y="406"/>
                      <a:pt x="497" y="406"/>
                      <a:pt x="497" y="406"/>
                    </a:cubicBezTo>
                    <a:cubicBezTo>
                      <a:pt x="497" y="408"/>
                      <a:pt x="496" y="410"/>
                      <a:pt x="497" y="412"/>
                    </a:cubicBezTo>
                    <a:cubicBezTo>
                      <a:pt x="495" y="412"/>
                      <a:pt x="495" y="412"/>
                      <a:pt x="495" y="412"/>
                    </a:cubicBezTo>
                    <a:cubicBezTo>
                      <a:pt x="494" y="413"/>
                      <a:pt x="495" y="414"/>
                      <a:pt x="497" y="414"/>
                    </a:cubicBezTo>
                    <a:cubicBezTo>
                      <a:pt x="496" y="415"/>
                      <a:pt x="498" y="417"/>
                      <a:pt x="496" y="418"/>
                    </a:cubicBezTo>
                    <a:cubicBezTo>
                      <a:pt x="496" y="419"/>
                      <a:pt x="497" y="419"/>
                      <a:pt x="497" y="420"/>
                    </a:cubicBezTo>
                    <a:cubicBezTo>
                      <a:pt x="497" y="422"/>
                      <a:pt x="497" y="423"/>
                      <a:pt x="497" y="425"/>
                    </a:cubicBezTo>
                    <a:cubicBezTo>
                      <a:pt x="497" y="425"/>
                      <a:pt x="496" y="425"/>
                      <a:pt x="496" y="425"/>
                    </a:cubicBezTo>
                    <a:cubicBezTo>
                      <a:pt x="496" y="426"/>
                      <a:pt x="495" y="429"/>
                      <a:pt x="498" y="428"/>
                    </a:cubicBezTo>
                    <a:cubicBezTo>
                      <a:pt x="496" y="430"/>
                      <a:pt x="499" y="433"/>
                      <a:pt x="497" y="436"/>
                    </a:cubicBezTo>
                    <a:cubicBezTo>
                      <a:pt x="498" y="435"/>
                      <a:pt x="498" y="436"/>
                      <a:pt x="498" y="436"/>
                    </a:cubicBezTo>
                    <a:cubicBezTo>
                      <a:pt x="498" y="438"/>
                      <a:pt x="497" y="441"/>
                      <a:pt x="498" y="442"/>
                    </a:cubicBezTo>
                    <a:cubicBezTo>
                      <a:pt x="498" y="443"/>
                      <a:pt x="497" y="442"/>
                      <a:pt x="497" y="443"/>
                    </a:cubicBezTo>
                    <a:cubicBezTo>
                      <a:pt x="497" y="443"/>
                      <a:pt x="498" y="443"/>
                      <a:pt x="498" y="443"/>
                    </a:cubicBezTo>
                    <a:cubicBezTo>
                      <a:pt x="499" y="447"/>
                      <a:pt x="497" y="450"/>
                      <a:pt x="497" y="453"/>
                    </a:cubicBezTo>
                    <a:close/>
                    <a:moveTo>
                      <a:pt x="484" y="489"/>
                    </a:moveTo>
                    <a:cubicBezTo>
                      <a:pt x="484" y="489"/>
                      <a:pt x="484" y="489"/>
                      <a:pt x="484" y="488"/>
                    </a:cubicBezTo>
                    <a:cubicBezTo>
                      <a:pt x="484" y="489"/>
                      <a:pt x="484" y="489"/>
                      <a:pt x="484" y="489"/>
                    </a:cubicBezTo>
                    <a:cubicBezTo>
                      <a:pt x="484" y="489"/>
                      <a:pt x="484" y="489"/>
                      <a:pt x="484" y="489"/>
                    </a:cubicBezTo>
                    <a:close/>
                    <a:moveTo>
                      <a:pt x="403" y="402"/>
                    </a:moveTo>
                    <a:cubicBezTo>
                      <a:pt x="403" y="402"/>
                      <a:pt x="402" y="402"/>
                      <a:pt x="402" y="403"/>
                    </a:cubicBezTo>
                    <a:cubicBezTo>
                      <a:pt x="404" y="403"/>
                      <a:pt x="402" y="402"/>
                      <a:pt x="403" y="402"/>
                    </a:cubicBezTo>
                    <a:close/>
                    <a:moveTo>
                      <a:pt x="435" y="411"/>
                    </a:moveTo>
                    <a:cubicBezTo>
                      <a:pt x="433" y="412"/>
                      <a:pt x="433" y="412"/>
                      <a:pt x="433" y="412"/>
                    </a:cubicBezTo>
                    <a:cubicBezTo>
                      <a:pt x="433" y="412"/>
                      <a:pt x="435" y="411"/>
                      <a:pt x="435" y="411"/>
                    </a:cubicBezTo>
                    <a:close/>
                    <a:moveTo>
                      <a:pt x="488" y="101"/>
                    </a:moveTo>
                    <a:cubicBezTo>
                      <a:pt x="488" y="101"/>
                      <a:pt x="488" y="101"/>
                      <a:pt x="488" y="101"/>
                    </a:cubicBezTo>
                    <a:cubicBezTo>
                      <a:pt x="489" y="101"/>
                      <a:pt x="489" y="101"/>
                      <a:pt x="489" y="101"/>
                    </a:cubicBezTo>
                    <a:lnTo>
                      <a:pt x="488" y="101"/>
                    </a:lnTo>
                    <a:close/>
                    <a:moveTo>
                      <a:pt x="409" y="105"/>
                    </a:moveTo>
                    <a:cubicBezTo>
                      <a:pt x="409" y="104"/>
                      <a:pt x="409" y="104"/>
                      <a:pt x="409" y="104"/>
                    </a:cubicBezTo>
                    <a:cubicBezTo>
                      <a:pt x="409" y="104"/>
                      <a:pt x="409" y="104"/>
                      <a:pt x="409" y="105"/>
                    </a:cubicBezTo>
                    <a:close/>
                    <a:moveTo>
                      <a:pt x="408" y="104"/>
                    </a:moveTo>
                    <a:cubicBezTo>
                      <a:pt x="408" y="104"/>
                      <a:pt x="409" y="104"/>
                      <a:pt x="409" y="104"/>
                    </a:cubicBezTo>
                    <a:cubicBezTo>
                      <a:pt x="409" y="104"/>
                      <a:pt x="410" y="103"/>
                      <a:pt x="409" y="103"/>
                    </a:cubicBezTo>
                    <a:cubicBezTo>
                      <a:pt x="410" y="103"/>
                      <a:pt x="411" y="103"/>
                      <a:pt x="411" y="103"/>
                    </a:cubicBezTo>
                    <a:cubicBezTo>
                      <a:pt x="410" y="102"/>
                      <a:pt x="408" y="103"/>
                      <a:pt x="408" y="104"/>
                    </a:cubicBezTo>
                    <a:cubicBezTo>
                      <a:pt x="408" y="104"/>
                      <a:pt x="408" y="104"/>
                      <a:pt x="408" y="104"/>
                    </a:cubicBezTo>
                    <a:close/>
                    <a:moveTo>
                      <a:pt x="490" y="141"/>
                    </a:moveTo>
                    <a:cubicBezTo>
                      <a:pt x="490" y="141"/>
                      <a:pt x="490" y="141"/>
                      <a:pt x="490" y="141"/>
                    </a:cubicBezTo>
                    <a:cubicBezTo>
                      <a:pt x="490" y="141"/>
                      <a:pt x="490" y="141"/>
                      <a:pt x="490" y="141"/>
                    </a:cubicBezTo>
                    <a:cubicBezTo>
                      <a:pt x="490" y="141"/>
                      <a:pt x="490" y="141"/>
                      <a:pt x="490" y="141"/>
                    </a:cubicBezTo>
                    <a:cubicBezTo>
                      <a:pt x="490" y="141"/>
                      <a:pt x="490" y="141"/>
                      <a:pt x="490" y="141"/>
                    </a:cubicBezTo>
                    <a:cubicBezTo>
                      <a:pt x="489" y="141"/>
                      <a:pt x="489" y="141"/>
                      <a:pt x="489" y="141"/>
                    </a:cubicBezTo>
                    <a:cubicBezTo>
                      <a:pt x="485" y="141"/>
                      <a:pt x="485" y="141"/>
                      <a:pt x="485" y="141"/>
                    </a:cubicBezTo>
                    <a:cubicBezTo>
                      <a:pt x="482" y="139"/>
                      <a:pt x="482" y="139"/>
                      <a:pt x="479" y="140"/>
                    </a:cubicBezTo>
                    <a:cubicBezTo>
                      <a:pt x="479" y="139"/>
                      <a:pt x="479" y="139"/>
                      <a:pt x="479" y="139"/>
                    </a:cubicBezTo>
                    <a:cubicBezTo>
                      <a:pt x="479" y="141"/>
                      <a:pt x="477" y="139"/>
                      <a:pt x="477" y="141"/>
                    </a:cubicBezTo>
                    <a:cubicBezTo>
                      <a:pt x="473" y="140"/>
                      <a:pt x="469" y="141"/>
                      <a:pt x="465" y="141"/>
                    </a:cubicBezTo>
                    <a:cubicBezTo>
                      <a:pt x="466" y="141"/>
                      <a:pt x="466" y="139"/>
                      <a:pt x="465" y="139"/>
                    </a:cubicBezTo>
                    <a:cubicBezTo>
                      <a:pt x="465" y="140"/>
                      <a:pt x="465" y="140"/>
                      <a:pt x="465" y="140"/>
                    </a:cubicBezTo>
                    <a:cubicBezTo>
                      <a:pt x="464" y="140"/>
                      <a:pt x="464" y="140"/>
                      <a:pt x="464" y="140"/>
                    </a:cubicBezTo>
                    <a:cubicBezTo>
                      <a:pt x="464" y="140"/>
                      <a:pt x="463" y="141"/>
                      <a:pt x="464" y="142"/>
                    </a:cubicBezTo>
                    <a:cubicBezTo>
                      <a:pt x="454" y="143"/>
                      <a:pt x="443" y="140"/>
                      <a:pt x="433" y="140"/>
                    </a:cubicBezTo>
                    <a:cubicBezTo>
                      <a:pt x="431" y="140"/>
                      <a:pt x="427" y="140"/>
                      <a:pt x="425" y="140"/>
                    </a:cubicBezTo>
                    <a:cubicBezTo>
                      <a:pt x="417" y="138"/>
                      <a:pt x="410" y="137"/>
                      <a:pt x="402" y="138"/>
                    </a:cubicBezTo>
                    <a:cubicBezTo>
                      <a:pt x="402" y="138"/>
                      <a:pt x="403" y="134"/>
                      <a:pt x="407" y="133"/>
                    </a:cubicBezTo>
                    <a:cubicBezTo>
                      <a:pt x="411" y="129"/>
                      <a:pt x="416" y="133"/>
                      <a:pt x="421" y="131"/>
                    </a:cubicBezTo>
                    <a:cubicBezTo>
                      <a:pt x="421" y="131"/>
                      <a:pt x="421" y="133"/>
                      <a:pt x="422" y="132"/>
                    </a:cubicBezTo>
                    <a:cubicBezTo>
                      <a:pt x="426" y="129"/>
                      <a:pt x="433" y="131"/>
                      <a:pt x="438" y="133"/>
                    </a:cubicBezTo>
                    <a:cubicBezTo>
                      <a:pt x="438" y="134"/>
                      <a:pt x="438" y="134"/>
                      <a:pt x="438" y="134"/>
                    </a:cubicBezTo>
                    <a:cubicBezTo>
                      <a:pt x="439" y="134"/>
                      <a:pt x="440" y="132"/>
                      <a:pt x="441" y="133"/>
                    </a:cubicBezTo>
                    <a:cubicBezTo>
                      <a:pt x="441" y="133"/>
                      <a:pt x="441" y="133"/>
                      <a:pt x="441" y="134"/>
                    </a:cubicBezTo>
                    <a:cubicBezTo>
                      <a:pt x="442" y="133"/>
                      <a:pt x="443" y="133"/>
                      <a:pt x="444" y="132"/>
                    </a:cubicBezTo>
                    <a:cubicBezTo>
                      <a:pt x="444" y="133"/>
                      <a:pt x="444" y="134"/>
                      <a:pt x="445" y="134"/>
                    </a:cubicBezTo>
                    <a:cubicBezTo>
                      <a:pt x="445" y="133"/>
                      <a:pt x="445" y="133"/>
                      <a:pt x="445" y="133"/>
                    </a:cubicBezTo>
                    <a:cubicBezTo>
                      <a:pt x="447" y="130"/>
                      <a:pt x="449" y="133"/>
                      <a:pt x="452" y="132"/>
                    </a:cubicBezTo>
                    <a:cubicBezTo>
                      <a:pt x="452" y="132"/>
                      <a:pt x="451" y="132"/>
                      <a:pt x="452" y="132"/>
                    </a:cubicBezTo>
                    <a:cubicBezTo>
                      <a:pt x="455" y="131"/>
                      <a:pt x="460" y="131"/>
                      <a:pt x="464" y="130"/>
                    </a:cubicBezTo>
                    <a:cubicBezTo>
                      <a:pt x="464" y="131"/>
                      <a:pt x="464" y="131"/>
                      <a:pt x="464" y="132"/>
                    </a:cubicBezTo>
                    <a:cubicBezTo>
                      <a:pt x="464" y="131"/>
                      <a:pt x="466" y="130"/>
                      <a:pt x="467" y="130"/>
                    </a:cubicBezTo>
                    <a:cubicBezTo>
                      <a:pt x="467" y="131"/>
                      <a:pt x="469" y="129"/>
                      <a:pt x="470" y="130"/>
                    </a:cubicBezTo>
                    <a:cubicBezTo>
                      <a:pt x="470" y="130"/>
                      <a:pt x="470" y="130"/>
                      <a:pt x="470" y="130"/>
                    </a:cubicBezTo>
                    <a:cubicBezTo>
                      <a:pt x="471" y="128"/>
                      <a:pt x="471" y="131"/>
                      <a:pt x="472" y="129"/>
                    </a:cubicBezTo>
                    <a:cubicBezTo>
                      <a:pt x="473" y="130"/>
                      <a:pt x="473" y="130"/>
                      <a:pt x="473" y="130"/>
                    </a:cubicBezTo>
                    <a:cubicBezTo>
                      <a:pt x="473" y="128"/>
                      <a:pt x="474" y="131"/>
                      <a:pt x="475" y="130"/>
                    </a:cubicBezTo>
                    <a:cubicBezTo>
                      <a:pt x="475" y="130"/>
                      <a:pt x="475" y="130"/>
                      <a:pt x="475" y="130"/>
                    </a:cubicBezTo>
                    <a:cubicBezTo>
                      <a:pt x="476" y="129"/>
                      <a:pt x="476" y="130"/>
                      <a:pt x="477" y="130"/>
                    </a:cubicBezTo>
                    <a:cubicBezTo>
                      <a:pt x="477" y="130"/>
                      <a:pt x="477" y="130"/>
                      <a:pt x="477" y="130"/>
                    </a:cubicBezTo>
                    <a:cubicBezTo>
                      <a:pt x="479" y="130"/>
                      <a:pt x="480" y="131"/>
                      <a:pt x="480" y="129"/>
                    </a:cubicBezTo>
                    <a:cubicBezTo>
                      <a:pt x="480" y="130"/>
                      <a:pt x="478" y="130"/>
                      <a:pt x="479" y="131"/>
                    </a:cubicBezTo>
                    <a:cubicBezTo>
                      <a:pt x="485" y="128"/>
                      <a:pt x="491" y="134"/>
                      <a:pt x="489" y="126"/>
                    </a:cubicBezTo>
                    <a:cubicBezTo>
                      <a:pt x="489" y="125"/>
                      <a:pt x="489" y="125"/>
                      <a:pt x="490" y="125"/>
                    </a:cubicBezTo>
                    <a:cubicBezTo>
                      <a:pt x="490" y="124"/>
                      <a:pt x="490" y="122"/>
                      <a:pt x="489" y="122"/>
                    </a:cubicBezTo>
                    <a:cubicBezTo>
                      <a:pt x="489" y="122"/>
                      <a:pt x="490" y="122"/>
                      <a:pt x="490" y="121"/>
                    </a:cubicBezTo>
                    <a:cubicBezTo>
                      <a:pt x="490" y="120"/>
                      <a:pt x="488" y="120"/>
                      <a:pt x="489" y="119"/>
                    </a:cubicBezTo>
                    <a:cubicBezTo>
                      <a:pt x="489" y="120"/>
                      <a:pt x="490" y="120"/>
                      <a:pt x="490" y="120"/>
                    </a:cubicBezTo>
                    <a:cubicBezTo>
                      <a:pt x="489" y="119"/>
                      <a:pt x="489" y="117"/>
                      <a:pt x="489" y="116"/>
                    </a:cubicBezTo>
                    <a:cubicBezTo>
                      <a:pt x="489" y="116"/>
                      <a:pt x="489" y="117"/>
                      <a:pt x="490" y="117"/>
                    </a:cubicBezTo>
                    <a:cubicBezTo>
                      <a:pt x="488" y="115"/>
                      <a:pt x="490" y="114"/>
                      <a:pt x="489" y="113"/>
                    </a:cubicBezTo>
                    <a:cubicBezTo>
                      <a:pt x="490" y="114"/>
                      <a:pt x="490" y="114"/>
                      <a:pt x="490" y="114"/>
                    </a:cubicBezTo>
                    <a:cubicBezTo>
                      <a:pt x="491" y="112"/>
                      <a:pt x="488" y="113"/>
                      <a:pt x="489" y="112"/>
                    </a:cubicBezTo>
                    <a:cubicBezTo>
                      <a:pt x="489" y="112"/>
                      <a:pt x="490" y="112"/>
                      <a:pt x="490" y="112"/>
                    </a:cubicBezTo>
                    <a:cubicBezTo>
                      <a:pt x="488" y="111"/>
                      <a:pt x="489" y="109"/>
                      <a:pt x="488" y="107"/>
                    </a:cubicBezTo>
                    <a:cubicBezTo>
                      <a:pt x="489" y="107"/>
                      <a:pt x="489" y="107"/>
                      <a:pt x="489" y="107"/>
                    </a:cubicBezTo>
                    <a:cubicBezTo>
                      <a:pt x="488" y="106"/>
                      <a:pt x="489" y="104"/>
                      <a:pt x="488" y="103"/>
                    </a:cubicBezTo>
                    <a:cubicBezTo>
                      <a:pt x="489" y="102"/>
                      <a:pt x="490" y="103"/>
                      <a:pt x="490" y="101"/>
                    </a:cubicBezTo>
                    <a:cubicBezTo>
                      <a:pt x="488" y="101"/>
                      <a:pt x="489" y="98"/>
                      <a:pt x="487" y="99"/>
                    </a:cubicBezTo>
                    <a:cubicBezTo>
                      <a:pt x="488" y="98"/>
                      <a:pt x="488" y="96"/>
                      <a:pt x="488" y="95"/>
                    </a:cubicBezTo>
                    <a:cubicBezTo>
                      <a:pt x="488" y="96"/>
                      <a:pt x="490" y="94"/>
                      <a:pt x="490" y="95"/>
                    </a:cubicBezTo>
                    <a:cubicBezTo>
                      <a:pt x="491" y="95"/>
                      <a:pt x="491" y="95"/>
                      <a:pt x="491" y="95"/>
                    </a:cubicBezTo>
                    <a:cubicBezTo>
                      <a:pt x="492" y="95"/>
                      <a:pt x="491" y="96"/>
                      <a:pt x="492" y="95"/>
                    </a:cubicBezTo>
                    <a:cubicBezTo>
                      <a:pt x="492" y="95"/>
                      <a:pt x="491" y="93"/>
                      <a:pt x="491" y="93"/>
                    </a:cubicBezTo>
                    <a:cubicBezTo>
                      <a:pt x="490" y="91"/>
                      <a:pt x="488" y="91"/>
                      <a:pt x="488" y="89"/>
                    </a:cubicBezTo>
                    <a:cubicBezTo>
                      <a:pt x="489" y="90"/>
                      <a:pt x="490" y="88"/>
                      <a:pt x="490" y="89"/>
                    </a:cubicBezTo>
                    <a:cubicBezTo>
                      <a:pt x="487" y="87"/>
                      <a:pt x="487" y="87"/>
                      <a:pt x="487" y="87"/>
                    </a:cubicBezTo>
                    <a:cubicBezTo>
                      <a:pt x="487" y="86"/>
                      <a:pt x="488" y="86"/>
                      <a:pt x="488" y="86"/>
                    </a:cubicBezTo>
                    <a:cubicBezTo>
                      <a:pt x="487" y="86"/>
                      <a:pt x="487" y="85"/>
                      <a:pt x="487" y="85"/>
                    </a:cubicBezTo>
                    <a:cubicBezTo>
                      <a:pt x="487" y="85"/>
                      <a:pt x="486" y="83"/>
                      <a:pt x="488" y="83"/>
                    </a:cubicBezTo>
                    <a:cubicBezTo>
                      <a:pt x="489" y="82"/>
                      <a:pt x="488" y="83"/>
                      <a:pt x="489" y="83"/>
                    </a:cubicBezTo>
                    <a:cubicBezTo>
                      <a:pt x="489" y="82"/>
                      <a:pt x="488" y="82"/>
                      <a:pt x="488" y="81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89" y="80"/>
                      <a:pt x="488" y="79"/>
                      <a:pt x="487" y="79"/>
                    </a:cubicBezTo>
                    <a:cubicBezTo>
                      <a:pt x="487" y="80"/>
                      <a:pt x="488" y="79"/>
                      <a:pt x="487" y="80"/>
                    </a:cubicBezTo>
                    <a:cubicBezTo>
                      <a:pt x="486" y="79"/>
                      <a:pt x="486" y="78"/>
                      <a:pt x="486" y="77"/>
                    </a:cubicBezTo>
                    <a:cubicBezTo>
                      <a:pt x="486" y="78"/>
                      <a:pt x="487" y="78"/>
                      <a:pt x="487" y="78"/>
                    </a:cubicBezTo>
                    <a:cubicBezTo>
                      <a:pt x="486" y="76"/>
                      <a:pt x="485" y="75"/>
                      <a:pt x="485" y="73"/>
                    </a:cubicBezTo>
                    <a:cubicBezTo>
                      <a:pt x="485" y="74"/>
                      <a:pt x="486" y="74"/>
                      <a:pt x="486" y="74"/>
                    </a:cubicBezTo>
                    <a:cubicBezTo>
                      <a:pt x="487" y="72"/>
                      <a:pt x="484" y="70"/>
                      <a:pt x="486" y="68"/>
                    </a:cubicBezTo>
                    <a:cubicBezTo>
                      <a:pt x="486" y="69"/>
                      <a:pt x="485" y="68"/>
                      <a:pt x="485" y="68"/>
                    </a:cubicBezTo>
                    <a:cubicBezTo>
                      <a:pt x="485" y="67"/>
                      <a:pt x="486" y="67"/>
                      <a:pt x="486" y="67"/>
                    </a:cubicBezTo>
                    <a:cubicBezTo>
                      <a:pt x="487" y="67"/>
                      <a:pt x="486" y="66"/>
                      <a:pt x="485" y="65"/>
                    </a:cubicBezTo>
                    <a:cubicBezTo>
                      <a:pt x="485" y="65"/>
                      <a:pt x="485" y="65"/>
                      <a:pt x="486" y="65"/>
                    </a:cubicBezTo>
                    <a:cubicBezTo>
                      <a:pt x="485" y="64"/>
                      <a:pt x="484" y="61"/>
                      <a:pt x="485" y="59"/>
                    </a:cubicBezTo>
                    <a:cubicBezTo>
                      <a:pt x="485" y="59"/>
                      <a:pt x="483" y="58"/>
                      <a:pt x="483" y="58"/>
                    </a:cubicBezTo>
                    <a:cubicBezTo>
                      <a:pt x="485" y="58"/>
                      <a:pt x="485" y="58"/>
                      <a:pt x="485" y="58"/>
                    </a:cubicBezTo>
                    <a:cubicBezTo>
                      <a:pt x="485" y="58"/>
                      <a:pt x="485" y="57"/>
                      <a:pt x="485" y="57"/>
                    </a:cubicBezTo>
                    <a:cubicBezTo>
                      <a:pt x="485" y="57"/>
                      <a:pt x="485" y="57"/>
                      <a:pt x="485" y="57"/>
                    </a:cubicBezTo>
                    <a:cubicBezTo>
                      <a:pt x="485" y="57"/>
                      <a:pt x="485" y="56"/>
                      <a:pt x="485" y="56"/>
                    </a:cubicBezTo>
                    <a:cubicBezTo>
                      <a:pt x="485" y="56"/>
                      <a:pt x="485" y="57"/>
                      <a:pt x="485" y="57"/>
                    </a:cubicBezTo>
                    <a:cubicBezTo>
                      <a:pt x="485" y="57"/>
                      <a:pt x="485" y="57"/>
                      <a:pt x="485" y="57"/>
                    </a:cubicBezTo>
                    <a:cubicBezTo>
                      <a:pt x="485" y="57"/>
                      <a:pt x="485" y="56"/>
                      <a:pt x="485" y="56"/>
                    </a:cubicBezTo>
                    <a:cubicBezTo>
                      <a:pt x="485" y="56"/>
                      <a:pt x="485" y="56"/>
                      <a:pt x="485" y="56"/>
                    </a:cubicBezTo>
                    <a:cubicBezTo>
                      <a:pt x="485" y="56"/>
                      <a:pt x="485" y="56"/>
                      <a:pt x="485" y="56"/>
                    </a:cubicBezTo>
                    <a:cubicBezTo>
                      <a:pt x="485" y="55"/>
                      <a:pt x="484" y="55"/>
                      <a:pt x="485" y="54"/>
                    </a:cubicBezTo>
                    <a:cubicBezTo>
                      <a:pt x="485" y="54"/>
                      <a:pt x="487" y="55"/>
                      <a:pt x="486" y="54"/>
                    </a:cubicBezTo>
                    <a:cubicBezTo>
                      <a:pt x="486" y="53"/>
                      <a:pt x="486" y="54"/>
                      <a:pt x="486" y="53"/>
                    </a:cubicBezTo>
                    <a:cubicBezTo>
                      <a:pt x="485" y="52"/>
                      <a:pt x="485" y="52"/>
                      <a:pt x="485" y="52"/>
                    </a:cubicBezTo>
                    <a:cubicBezTo>
                      <a:pt x="484" y="52"/>
                      <a:pt x="485" y="51"/>
                      <a:pt x="484" y="51"/>
                    </a:cubicBezTo>
                    <a:cubicBezTo>
                      <a:pt x="485" y="51"/>
                      <a:pt x="484" y="49"/>
                      <a:pt x="485" y="49"/>
                    </a:cubicBezTo>
                    <a:cubicBezTo>
                      <a:pt x="486" y="50"/>
                      <a:pt x="486" y="50"/>
                      <a:pt x="486" y="50"/>
                    </a:cubicBezTo>
                    <a:cubicBezTo>
                      <a:pt x="486" y="50"/>
                      <a:pt x="485" y="49"/>
                      <a:pt x="485" y="49"/>
                    </a:cubicBezTo>
                    <a:cubicBezTo>
                      <a:pt x="485" y="49"/>
                      <a:pt x="486" y="49"/>
                      <a:pt x="486" y="49"/>
                    </a:cubicBezTo>
                    <a:cubicBezTo>
                      <a:pt x="485" y="49"/>
                      <a:pt x="485" y="49"/>
                      <a:pt x="485" y="48"/>
                    </a:cubicBezTo>
                    <a:cubicBezTo>
                      <a:pt x="485" y="49"/>
                      <a:pt x="485" y="49"/>
                      <a:pt x="484" y="49"/>
                    </a:cubicBezTo>
                    <a:cubicBezTo>
                      <a:pt x="484" y="49"/>
                      <a:pt x="483" y="48"/>
                      <a:pt x="482" y="47"/>
                    </a:cubicBezTo>
                    <a:cubicBezTo>
                      <a:pt x="481" y="48"/>
                      <a:pt x="482" y="49"/>
                      <a:pt x="482" y="49"/>
                    </a:cubicBezTo>
                    <a:cubicBezTo>
                      <a:pt x="481" y="47"/>
                      <a:pt x="479" y="51"/>
                      <a:pt x="478" y="49"/>
                    </a:cubicBezTo>
                    <a:cubicBezTo>
                      <a:pt x="478" y="49"/>
                      <a:pt x="479" y="48"/>
                      <a:pt x="478" y="47"/>
                    </a:cubicBezTo>
                    <a:cubicBezTo>
                      <a:pt x="477" y="45"/>
                      <a:pt x="477" y="49"/>
                      <a:pt x="475" y="48"/>
                    </a:cubicBezTo>
                    <a:cubicBezTo>
                      <a:pt x="476" y="50"/>
                      <a:pt x="476" y="50"/>
                      <a:pt x="476" y="50"/>
                    </a:cubicBezTo>
                    <a:cubicBezTo>
                      <a:pt x="475" y="49"/>
                      <a:pt x="474" y="51"/>
                      <a:pt x="474" y="49"/>
                    </a:cubicBezTo>
                    <a:cubicBezTo>
                      <a:pt x="473" y="49"/>
                      <a:pt x="472" y="48"/>
                      <a:pt x="472" y="50"/>
                    </a:cubicBezTo>
                    <a:cubicBezTo>
                      <a:pt x="470" y="49"/>
                      <a:pt x="467" y="51"/>
                      <a:pt x="465" y="48"/>
                    </a:cubicBezTo>
                    <a:cubicBezTo>
                      <a:pt x="465" y="48"/>
                      <a:pt x="464" y="48"/>
                      <a:pt x="464" y="49"/>
                    </a:cubicBezTo>
                    <a:cubicBezTo>
                      <a:pt x="465" y="50"/>
                      <a:pt x="465" y="48"/>
                      <a:pt x="465" y="49"/>
                    </a:cubicBezTo>
                    <a:cubicBezTo>
                      <a:pt x="465" y="49"/>
                      <a:pt x="465" y="49"/>
                      <a:pt x="465" y="49"/>
                    </a:cubicBezTo>
                    <a:cubicBezTo>
                      <a:pt x="464" y="49"/>
                      <a:pt x="464" y="49"/>
                      <a:pt x="464" y="47"/>
                    </a:cubicBezTo>
                    <a:cubicBezTo>
                      <a:pt x="463" y="46"/>
                      <a:pt x="463" y="50"/>
                      <a:pt x="461" y="50"/>
                    </a:cubicBezTo>
                    <a:cubicBezTo>
                      <a:pt x="461" y="49"/>
                      <a:pt x="461" y="49"/>
                      <a:pt x="460" y="49"/>
                    </a:cubicBezTo>
                    <a:cubicBezTo>
                      <a:pt x="459" y="50"/>
                      <a:pt x="459" y="50"/>
                      <a:pt x="459" y="50"/>
                    </a:cubicBezTo>
                    <a:cubicBezTo>
                      <a:pt x="458" y="50"/>
                      <a:pt x="458" y="48"/>
                      <a:pt x="458" y="47"/>
                    </a:cubicBezTo>
                    <a:cubicBezTo>
                      <a:pt x="457" y="47"/>
                      <a:pt x="457" y="47"/>
                      <a:pt x="456" y="48"/>
                    </a:cubicBezTo>
                    <a:cubicBezTo>
                      <a:pt x="455" y="47"/>
                      <a:pt x="455" y="47"/>
                      <a:pt x="455" y="47"/>
                    </a:cubicBezTo>
                    <a:cubicBezTo>
                      <a:pt x="456" y="48"/>
                      <a:pt x="455" y="47"/>
                      <a:pt x="454" y="48"/>
                    </a:cubicBezTo>
                    <a:cubicBezTo>
                      <a:pt x="455" y="47"/>
                      <a:pt x="455" y="47"/>
                      <a:pt x="455" y="47"/>
                    </a:cubicBezTo>
                    <a:cubicBezTo>
                      <a:pt x="455" y="47"/>
                      <a:pt x="454" y="47"/>
                      <a:pt x="453" y="47"/>
                    </a:cubicBezTo>
                    <a:cubicBezTo>
                      <a:pt x="454" y="48"/>
                      <a:pt x="454" y="48"/>
                      <a:pt x="455" y="49"/>
                    </a:cubicBezTo>
                    <a:cubicBezTo>
                      <a:pt x="454" y="49"/>
                      <a:pt x="454" y="49"/>
                      <a:pt x="453" y="50"/>
                    </a:cubicBezTo>
                    <a:cubicBezTo>
                      <a:pt x="454" y="49"/>
                      <a:pt x="452" y="49"/>
                      <a:pt x="452" y="49"/>
                    </a:cubicBezTo>
                    <a:cubicBezTo>
                      <a:pt x="451" y="48"/>
                      <a:pt x="451" y="50"/>
                      <a:pt x="451" y="50"/>
                    </a:cubicBezTo>
                    <a:cubicBezTo>
                      <a:pt x="451" y="49"/>
                      <a:pt x="450" y="50"/>
                      <a:pt x="450" y="49"/>
                    </a:cubicBezTo>
                    <a:cubicBezTo>
                      <a:pt x="451" y="49"/>
                      <a:pt x="451" y="49"/>
                      <a:pt x="451" y="49"/>
                    </a:cubicBezTo>
                    <a:cubicBezTo>
                      <a:pt x="451" y="48"/>
                      <a:pt x="451" y="47"/>
                      <a:pt x="450" y="48"/>
                    </a:cubicBezTo>
                    <a:cubicBezTo>
                      <a:pt x="449" y="49"/>
                      <a:pt x="450" y="50"/>
                      <a:pt x="449" y="50"/>
                    </a:cubicBezTo>
                    <a:cubicBezTo>
                      <a:pt x="450" y="49"/>
                      <a:pt x="450" y="49"/>
                      <a:pt x="450" y="49"/>
                    </a:cubicBezTo>
                    <a:cubicBezTo>
                      <a:pt x="448" y="48"/>
                      <a:pt x="448" y="48"/>
                      <a:pt x="448" y="48"/>
                    </a:cubicBezTo>
                    <a:cubicBezTo>
                      <a:pt x="448" y="49"/>
                      <a:pt x="448" y="49"/>
                      <a:pt x="448" y="49"/>
                    </a:cubicBezTo>
                    <a:cubicBezTo>
                      <a:pt x="448" y="48"/>
                      <a:pt x="448" y="48"/>
                      <a:pt x="448" y="48"/>
                    </a:cubicBezTo>
                    <a:cubicBezTo>
                      <a:pt x="448" y="50"/>
                      <a:pt x="446" y="49"/>
                      <a:pt x="446" y="50"/>
                    </a:cubicBezTo>
                    <a:cubicBezTo>
                      <a:pt x="446" y="50"/>
                      <a:pt x="445" y="49"/>
                      <a:pt x="444" y="49"/>
                    </a:cubicBezTo>
                    <a:cubicBezTo>
                      <a:pt x="444" y="49"/>
                      <a:pt x="444" y="49"/>
                      <a:pt x="444" y="49"/>
                    </a:cubicBezTo>
                    <a:cubicBezTo>
                      <a:pt x="444" y="48"/>
                      <a:pt x="443" y="49"/>
                      <a:pt x="442" y="50"/>
                    </a:cubicBezTo>
                    <a:cubicBezTo>
                      <a:pt x="442" y="49"/>
                      <a:pt x="442" y="49"/>
                      <a:pt x="442" y="49"/>
                    </a:cubicBezTo>
                    <a:cubicBezTo>
                      <a:pt x="442" y="49"/>
                      <a:pt x="441" y="49"/>
                      <a:pt x="441" y="50"/>
                    </a:cubicBezTo>
                    <a:cubicBezTo>
                      <a:pt x="440" y="49"/>
                      <a:pt x="440" y="46"/>
                      <a:pt x="439" y="47"/>
                    </a:cubicBezTo>
                    <a:cubicBezTo>
                      <a:pt x="438" y="47"/>
                      <a:pt x="438" y="49"/>
                      <a:pt x="438" y="50"/>
                    </a:cubicBezTo>
                    <a:cubicBezTo>
                      <a:pt x="436" y="49"/>
                      <a:pt x="434" y="51"/>
                      <a:pt x="433" y="49"/>
                    </a:cubicBezTo>
                    <a:cubicBezTo>
                      <a:pt x="433" y="50"/>
                      <a:pt x="433" y="50"/>
                      <a:pt x="432" y="50"/>
                    </a:cubicBezTo>
                    <a:cubicBezTo>
                      <a:pt x="430" y="50"/>
                      <a:pt x="427" y="52"/>
                      <a:pt x="425" y="50"/>
                    </a:cubicBezTo>
                    <a:cubicBezTo>
                      <a:pt x="426" y="49"/>
                      <a:pt x="425" y="48"/>
                      <a:pt x="425" y="48"/>
                    </a:cubicBezTo>
                    <a:cubicBezTo>
                      <a:pt x="424" y="49"/>
                      <a:pt x="424" y="47"/>
                      <a:pt x="424" y="49"/>
                    </a:cubicBezTo>
                    <a:cubicBezTo>
                      <a:pt x="424" y="49"/>
                      <a:pt x="424" y="50"/>
                      <a:pt x="425" y="50"/>
                    </a:cubicBezTo>
                    <a:cubicBezTo>
                      <a:pt x="423" y="51"/>
                      <a:pt x="421" y="51"/>
                      <a:pt x="420" y="50"/>
                    </a:cubicBezTo>
                    <a:cubicBezTo>
                      <a:pt x="421" y="50"/>
                      <a:pt x="420" y="51"/>
                      <a:pt x="420" y="51"/>
                    </a:cubicBezTo>
                    <a:cubicBezTo>
                      <a:pt x="420" y="49"/>
                      <a:pt x="419" y="49"/>
                      <a:pt x="418" y="50"/>
                    </a:cubicBezTo>
                    <a:cubicBezTo>
                      <a:pt x="418" y="51"/>
                      <a:pt x="418" y="51"/>
                      <a:pt x="418" y="51"/>
                    </a:cubicBezTo>
                    <a:cubicBezTo>
                      <a:pt x="417" y="50"/>
                      <a:pt x="417" y="50"/>
                      <a:pt x="417" y="50"/>
                    </a:cubicBezTo>
                    <a:cubicBezTo>
                      <a:pt x="417" y="50"/>
                      <a:pt x="417" y="52"/>
                      <a:pt x="416" y="51"/>
                    </a:cubicBezTo>
                    <a:cubicBezTo>
                      <a:pt x="416" y="50"/>
                      <a:pt x="416" y="50"/>
                      <a:pt x="416" y="50"/>
                    </a:cubicBezTo>
                    <a:cubicBezTo>
                      <a:pt x="415" y="51"/>
                      <a:pt x="414" y="52"/>
                      <a:pt x="413" y="51"/>
                    </a:cubicBezTo>
                    <a:cubicBezTo>
                      <a:pt x="412" y="50"/>
                      <a:pt x="412" y="50"/>
                      <a:pt x="412" y="50"/>
                    </a:cubicBezTo>
                    <a:cubicBezTo>
                      <a:pt x="412" y="50"/>
                      <a:pt x="411" y="51"/>
                      <a:pt x="412" y="51"/>
                    </a:cubicBezTo>
                    <a:cubicBezTo>
                      <a:pt x="410" y="50"/>
                      <a:pt x="409" y="50"/>
                      <a:pt x="409" y="49"/>
                    </a:cubicBezTo>
                    <a:cubicBezTo>
                      <a:pt x="408" y="49"/>
                      <a:pt x="408" y="49"/>
                      <a:pt x="408" y="49"/>
                    </a:cubicBezTo>
                    <a:cubicBezTo>
                      <a:pt x="408" y="50"/>
                      <a:pt x="409" y="50"/>
                      <a:pt x="410" y="51"/>
                    </a:cubicBezTo>
                    <a:cubicBezTo>
                      <a:pt x="410" y="51"/>
                      <a:pt x="409" y="50"/>
                      <a:pt x="410" y="50"/>
                    </a:cubicBezTo>
                    <a:cubicBezTo>
                      <a:pt x="410" y="50"/>
                      <a:pt x="409" y="52"/>
                      <a:pt x="411" y="52"/>
                    </a:cubicBezTo>
                    <a:cubicBezTo>
                      <a:pt x="410" y="53"/>
                      <a:pt x="409" y="52"/>
                      <a:pt x="409" y="52"/>
                    </a:cubicBezTo>
                    <a:cubicBezTo>
                      <a:pt x="409" y="53"/>
                      <a:pt x="409" y="53"/>
                      <a:pt x="409" y="53"/>
                    </a:cubicBezTo>
                    <a:cubicBezTo>
                      <a:pt x="408" y="54"/>
                      <a:pt x="406" y="51"/>
                      <a:pt x="404" y="52"/>
                    </a:cubicBezTo>
                    <a:cubicBezTo>
                      <a:pt x="405" y="52"/>
                      <a:pt x="405" y="52"/>
                      <a:pt x="405" y="52"/>
                    </a:cubicBezTo>
                    <a:cubicBezTo>
                      <a:pt x="403" y="53"/>
                      <a:pt x="403" y="51"/>
                      <a:pt x="402" y="52"/>
                    </a:cubicBezTo>
                    <a:cubicBezTo>
                      <a:pt x="403" y="53"/>
                      <a:pt x="405" y="54"/>
                      <a:pt x="406" y="53"/>
                    </a:cubicBezTo>
                    <a:cubicBezTo>
                      <a:pt x="406" y="55"/>
                      <a:pt x="409" y="54"/>
                      <a:pt x="409" y="56"/>
                    </a:cubicBezTo>
                    <a:cubicBezTo>
                      <a:pt x="408" y="56"/>
                      <a:pt x="409" y="54"/>
                      <a:pt x="408" y="55"/>
                    </a:cubicBezTo>
                    <a:cubicBezTo>
                      <a:pt x="407" y="55"/>
                      <a:pt x="408" y="56"/>
                      <a:pt x="408" y="57"/>
                    </a:cubicBezTo>
                    <a:cubicBezTo>
                      <a:pt x="408" y="56"/>
                      <a:pt x="410" y="57"/>
                      <a:pt x="410" y="57"/>
                    </a:cubicBezTo>
                    <a:cubicBezTo>
                      <a:pt x="409" y="58"/>
                      <a:pt x="409" y="57"/>
                      <a:pt x="409" y="58"/>
                    </a:cubicBezTo>
                    <a:cubicBezTo>
                      <a:pt x="409" y="58"/>
                      <a:pt x="410" y="59"/>
                      <a:pt x="411" y="58"/>
                    </a:cubicBezTo>
                    <a:cubicBezTo>
                      <a:pt x="412" y="59"/>
                      <a:pt x="410" y="60"/>
                      <a:pt x="412" y="60"/>
                    </a:cubicBezTo>
                    <a:cubicBezTo>
                      <a:pt x="410" y="61"/>
                      <a:pt x="409" y="59"/>
                      <a:pt x="408" y="60"/>
                    </a:cubicBezTo>
                    <a:cubicBezTo>
                      <a:pt x="409" y="60"/>
                      <a:pt x="410" y="62"/>
                      <a:pt x="411" y="61"/>
                    </a:cubicBezTo>
                    <a:cubicBezTo>
                      <a:pt x="411" y="62"/>
                      <a:pt x="410" y="62"/>
                      <a:pt x="409" y="61"/>
                    </a:cubicBezTo>
                    <a:cubicBezTo>
                      <a:pt x="409" y="62"/>
                      <a:pt x="412" y="63"/>
                      <a:pt x="409" y="63"/>
                    </a:cubicBezTo>
                    <a:cubicBezTo>
                      <a:pt x="410" y="64"/>
                      <a:pt x="410" y="64"/>
                      <a:pt x="410" y="64"/>
                    </a:cubicBezTo>
                    <a:cubicBezTo>
                      <a:pt x="410" y="64"/>
                      <a:pt x="410" y="64"/>
                      <a:pt x="409" y="65"/>
                    </a:cubicBezTo>
                    <a:cubicBezTo>
                      <a:pt x="409" y="65"/>
                      <a:pt x="411" y="67"/>
                      <a:pt x="409" y="67"/>
                    </a:cubicBezTo>
                    <a:cubicBezTo>
                      <a:pt x="409" y="67"/>
                      <a:pt x="409" y="68"/>
                      <a:pt x="410" y="68"/>
                    </a:cubicBezTo>
                    <a:cubicBezTo>
                      <a:pt x="411" y="67"/>
                      <a:pt x="409" y="67"/>
                      <a:pt x="411" y="66"/>
                    </a:cubicBezTo>
                    <a:cubicBezTo>
                      <a:pt x="410" y="67"/>
                      <a:pt x="411" y="68"/>
                      <a:pt x="412" y="68"/>
                    </a:cubicBezTo>
                    <a:cubicBezTo>
                      <a:pt x="411" y="68"/>
                      <a:pt x="411" y="68"/>
                      <a:pt x="411" y="68"/>
                    </a:cubicBezTo>
                    <a:cubicBezTo>
                      <a:pt x="411" y="69"/>
                      <a:pt x="411" y="69"/>
                      <a:pt x="412" y="70"/>
                    </a:cubicBezTo>
                    <a:cubicBezTo>
                      <a:pt x="412" y="69"/>
                      <a:pt x="411" y="69"/>
                      <a:pt x="411" y="70"/>
                    </a:cubicBezTo>
                    <a:cubicBezTo>
                      <a:pt x="412" y="70"/>
                      <a:pt x="412" y="70"/>
                      <a:pt x="412" y="70"/>
                    </a:cubicBezTo>
                    <a:cubicBezTo>
                      <a:pt x="413" y="71"/>
                      <a:pt x="410" y="70"/>
                      <a:pt x="410" y="72"/>
                    </a:cubicBezTo>
                    <a:cubicBezTo>
                      <a:pt x="409" y="71"/>
                      <a:pt x="409" y="71"/>
                      <a:pt x="409" y="71"/>
                    </a:cubicBezTo>
                    <a:cubicBezTo>
                      <a:pt x="410" y="71"/>
                      <a:pt x="409" y="71"/>
                      <a:pt x="409" y="72"/>
                    </a:cubicBezTo>
                    <a:cubicBezTo>
                      <a:pt x="410" y="72"/>
                      <a:pt x="411" y="73"/>
                      <a:pt x="412" y="73"/>
                    </a:cubicBezTo>
                    <a:cubicBezTo>
                      <a:pt x="412" y="74"/>
                      <a:pt x="411" y="73"/>
                      <a:pt x="412" y="74"/>
                    </a:cubicBezTo>
                    <a:cubicBezTo>
                      <a:pt x="411" y="73"/>
                      <a:pt x="411" y="73"/>
                      <a:pt x="411" y="73"/>
                    </a:cubicBezTo>
                    <a:cubicBezTo>
                      <a:pt x="410" y="73"/>
                      <a:pt x="409" y="74"/>
                      <a:pt x="409" y="75"/>
                    </a:cubicBezTo>
                    <a:cubicBezTo>
                      <a:pt x="409" y="75"/>
                      <a:pt x="411" y="76"/>
                      <a:pt x="411" y="75"/>
                    </a:cubicBezTo>
                    <a:cubicBezTo>
                      <a:pt x="411" y="76"/>
                      <a:pt x="411" y="76"/>
                      <a:pt x="410" y="76"/>
                    </a:cubicBezTo>
                    <a:cubicBezTo>
                      <a:pt x="410" y="77"/>
                      <a:pt x="411" y="76"/>
                      <a:pt x="412" y="77"/>
                    </a:cubicBezTo>
                    <a:cubicBezTo>
                      <a:pt x="411" y="77"/>
                      <a:pt x="410" y="78"/>
                      <a:pt x="409" y="79"/>
                    </a:cubicBezTo>
                    <a:cubicBezTo>
                      <a:pt x="407" y="78"/>
                      <a:pt x="407" y="78"/>
                      <a:pt x="407" y="78"/>
                    </a:cubicBezTo>
                    <a:cubicBezTo>
                      <a:pt x="407" y="79"/>
                      <a:pt x="407" y="79"/>
                      <a:pt x="407" y="79"/>
                    </a:cubicBezTo>
                    <a:cubicBezTo>
                      <a:pt x="406" y="78"/>
                      <a:pt x="406" y="79"/>
                      <a:pt x="405" y="79"/>
                    </a:cubicBezTo>
                    <a:cubicBezTo>
                      <a:pt x="405" y="79"/>
                      <a:pt x="405" y="80"/>
                      <a:pt x="406" y="80"/>
                    </a:cubicBezTo>
                    <a:cubicBezTo>
                      <a:pt x="408" y="79"/>
                      <a:pt x="409" y="82"/>
                      <a:pt x="411" y="81"/>
                    </a:cubicBezTo>
                    <a:cubicBezTo>
                      <a:pt x="411" y="83"/>
                      <a:pt x="406" y="82"/>
                      <a:pt x="409" y="84"/>
                    </a:cubicBezTo>
                    <a:cubicBezTo>
                      <a:pt x="409" y="84"/>
                      <a:pt x="410" y="84"/>
                      <a:pt x="411" y="84"/>
                    </a:cubicBezTo>
                    <a:cubicBezTo>
                      <a:pt x="411" y="85"/>
                      <a:pt x="413" y="85"/>
                      <a:pt x="412" y="86"/>
                    </a:cubicBezTo>
                    <a:cubicBezTo>
                      <a:pt x="411" y="85"/>
                      <a:pt x="410" y="87"/>
                      <a:pt x="408" y="85"/>
                    </a:cubicBezTo>
                    <a:cubicBezTo>
                      <a:pt x="409" y="85"/>
                      <a:pt x="409" y="85"/>
                      <a:pt x="409" y="84"/>
                    </a:cubicBezTo>
                    <a:cubicBezTo>
                      <a:pt x="408" y="85"/>
                      <a:pt x="407" y="84"/>
                      <a:pt x="407" y="85"/>
                    </a:cubicBezTo>
                    <a:cubicBezTo>
                      <a:pt x="407" y="86"/>
                      <a:pt x="407" y="87"/>
                      <a:pt x="408" y="87"/>
                    </a:cubicBezTo>
                    <a:cubicBezTo>
                      <a:pt x="409" y="87"/>
                      <a:pt x="408" y="86"/>
                      <a:pt x="409" y="86"/>
                    </a:cubicBezTo>
                    <a:cubicBezTo>
                      <a:pt x="409" y="88"/>
                      <a:pt x="408" y="88"/>
                      <a:pt x="410" y="88"/>
                    </a:cubicBezTo>
                    <a:cubicBezTo>
                      <a:pt x="410" y="88"/>
                      <a:pt x="411" y="87"/>
                      <a:pt x="412" y="87"/>
                    </a:cubicBezTo>
                    <a:cubicBezTo>
                      <a:pt x="412" y="88"/>
                      <a:pt x="412" y="88"/>
                      <a:pt x="412" y="88"/>
                    </a:cubicBezTo>
                    <a:cubicBezTo>
                      <a:pt x="411" y="88"/>
                      <a:pt x="411" y="88"/>
                      <a:pt x="411" y="88"/>
                    </a:cubicBezTo>
                    <a:cubicBezTo>
                      <a:pt x="411" y="90"/>
                      <a:pt x="413" y="89"/>
                      <a:pt x="413" y="90"/>
                    </a:cubicBezTo>
                    <a:cubicBezTo>
                      <a:pt x="411" y="91"/>
                      <a:pt x="411" y="91"/>
                      <a:pt x="411" y="91"/>
                    </a:cubicBezTo>
                    <a:cubicBezTo>
                      <a:pt x="410" y="91"/>
                      <a:pt x="412" y="89"/>
                      <a:pt x="409" y="89"/>
                    </a:cubicBezTo>
                    <a:cubicBezTo>
                      <a:pt x="409" y="90"/>
                      <a:pt x="410" y="90"/>
                      <a:pt x="410" y="91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91"/>
                      <a:pt x="406" y="91"/>
                      <a:pt x="408" y="93"/>
                    </a:cubicBezTo>
                    <a:cubicBezTo>
                      <a:pt x="409" y="94"/>
                      <a:pt x="409" y="93"/>
                      <a:pt x="410" y="93"/>
                    </a:cubicBezTo>
                    <a:cubicBezTo>
                      <a:pt x="410" y="95"/>
                      <a:pt x="411" y="95"/>
                      <a:pt x="411" y="96"/>
                    </a:cubicBezTo>
                    <a:cubicBezTo>
                      <a:pt x="409" y="96"/>
                      <a:pt x="411" y="98"/>
                      <a:pt x="409" y="97"/>
                    </a:cubicBezTo>
                    <a:cubicBezTo>
                      <a:pt x="410" y="96"/>
                      <a:pt x="410" y="94"/>
                      <a:pt x="408" y="93"/>
                    </a:cubicBezTo>
                    <a:cubicBezTo>
                      <a:pt x="406" y="94"/>
                      <a:pt x="409" y="92"/>
                      <a:pt x="407" y="92"/>
                    </a:cubicBezTo>
                    <a:cubicBezTo>
                      <a:pt x="407" y="93"/>
                      <a:pt x="405" y="93"/>
                      <a:pt x="404" y="93"/>
                    </a:cubicBezTo>
                    <a:cubicBezTo>
                      <a:pt x="403" y="94"/>
                      <a:pt x="404" y="94"/>
                      <a:pt x="404" y="94"/>
                    </a:cubicBezTo>
                    <a:cubicBezTo>
                      <a:pt x="405" y="94"/>
                      <a:pt x="405" y="94"/>
                      <a:pt x="407" y="94"/>
                    </a:cubicBezTo>
                    <a:cubicBezTo>
                      <a:pt x="406" y="95"/>
                      <a:pt x="407" y="97"/>
                      <a:pt x="408" y="98"/>
                    </a:cubicBezTo>
                    <a:cubicBezTo>
                      <a:pt x="407" y="98"/>
                      <a:pt x="406" y="98"/>
                      <a:pt x="406" y="97"/>
                    </a:cubicBezTo>
                    <a:cubicBezTo>
                      <a:pt x="407" y="99"/>
                      <a:pt x="406" y="101"/>
                      <a:pt x="406" y="103"/>
                    </a:cubicBezTo>
                    <a:cubicBezTo>
                      <a:pt x="408" y="102"/>
                      <a:pt x="407" y="104"/>
                      <a:pt x="408" y="104"/>
                    </a:cubicBezTo>
                    <a:cubicBezTo>
                      <a:pt x="407" y="104"/>
                      <a:pt x="406" y="104"/>
                      <a:pt x="406" y="104"/>
                    </a:cubicBezTo>
                    <a:cubicBezTo>
                      <a:pt x="406" y="105"/>
                      <a:pt x="405" y="104"/>
                      <a:pt x="405" y="105"/>
                    </a:cubicBezTo>
                    <a:cubicBezTo>
                      <a:pt x="405" y="106"/>
                      <a:pt x="406" y="108"/>
                      <a:pt x="406" y="109"/>
                    </a:cubicBezTo>
                    <a:cubicBezTo>
                      <a:pt x="405" y="111"/>
                      <a:pt x="406" y="113"/>
                      <a:pt x="406" y="114"/>
                    </a:cubicBezTo>
                    <a:cubicBezTo>
                      <a:pt x="406" y="115"/>
                      <a:pt x="404" y="115"/>
                      <a:pt x="404" y="116"/>
                    </a:cubicBezTo>
                    <a:cubicBezTo>
                      <a:pt x="404" y="117"/>
                      <a:pt x="405" y="115"/>
                      <a:pt x="405" y="116"/>
                    </a:cubicBezTo>
                    <a:cubicBezTo>
                      <a:pt x="404" y="116"/>
                      <a:pt x="404" y="116"/>
                      <a:pt x="404" y="116"/>
                    </a:cubicBezTo>
                    <a:cubicBezTo>
                      <a:pt x="405" y="117"/>
                      <a:pt x="403" y="119"/>
                      <a:pt x="406" y="119"/>
                    </a:cubicBezTo>
                    <a:cubicBezTo>
                      <a:pt x="404" y="119"/>
                      <a:pt x="404" y="119"/>
                      <a:pt x="404" y="119"/>
                    </a:cubicBezTo>
                    <a:cubicBezTo>
                      <a:pt x="404" y="119"/>
                      <a:pt x="404" y="119"/>
                      <a:pt x="404" y="119"/>
                    </a:cubicBezTo>
                    <a:cubicBezTo>
                      <a:pt x="404" y="119"/>
                      <a:pt x="403" y="120"/>
                      <a:pt x="403" y="119"/>
                    </a:cubicBezTo>
                    <a:cubicBezTo>
                      <a:pt x="401" y="120"/>
                      <a:pt x="403" y="121"/>
                      <a:pt x="403" y="122"/>
                    </a:cubicBezTo>
                    <a:cubicBezTo>
                      <a:pt x="404" y="122"/>
                      <a:pt x="404" y="122"/>
                      <a:pt x="404" y="122"/>
                    </a:cubicBezTo>
                    <a:cubicBezTo>
                      <a:pt x="405" y="123"/>
                      <a:pt x="404" y="124"/>
                      <a:pt x="404" y="126"/>
                    </a:cubicBezTo>
                    <a:cubicBezTo>
                      <a:pt x="403" y="126"/>
                      <a:pt x="403" y="126"/>
                      <a:pt x="403" y="126"/>
                    </a:cubicBezTo>
                    <a:cubicBezTo>
                      <a:pt x="404" y="127"/>
                      <a:pt x="404" y="127"/>
                      <a:pt x="404" y="127"/>
                    </a:cubicBezTo>
                    <a:cubicBezTo>
                      <a:pt x="403" y="126"/>
                      <a:pt x="402" y="127"/>
                      <a:pt x="403" y="128"/>
                    </a:cubicBezTo>
                    <a:cubicBezTo>
                      <a:pt x="400" y="125"/>
                      <a:pt x="400" y="125"/>
                      <a:pt x="400" y="125"/>
                    </a:cubicBezTo>
                    <a:cubicBezTo>
                      <a:pt x="401" y="125"/>
                      <a:pt x="402" y="126"/>
                      <a:pt x="403" y="126"/>
                    </a:cubicBezTo>
                    <a:cubicBezTo>
                      <a:pt x="404" y="125"/>
                      <a:pt x="403" y="124"/>
                      <a:pt x="402" y="124"/>
                    </a:cubicBezTo>
                    <a:cubicBezTo>
                      <a:pt x="402" y="124"/>
                      <a:pt x="402" y="124"/>
                      <a:pt x="403" y="125"/>
                    </a:cubicBezTo>
                    <a:cubicBezTo>
                      <a:pt x="401" y="125"/>
                      <a:pt x="401" y="124"/>
                      <a:pt x="400" y="124"/>
                    </a:cubicBezTo>
                    <a:cubicBezTo>
                      <a:pt x="400" y="124"/>
                      <a:pt x="400" y="124"/>
                      <a:pt x="400" y="124"/>
                    </a:cubicBezTo>
                    <a:cubicBezTo>
                      <a:pt x="400" y="124"/>
                      <a:pt x="400" y="123"/>
                      <a:pt x="400" y="122"/>
                    </a:cubicBezTo>
                    <a:cubicBezTo>
                      <a:pt x="400" y="123"/>
                      <a:pt x="400" y="122"/>
                      <a:pt x="401" y="122"/>
                    </a:cubicBezTo>
                    <a:cubicBezTo>
                      <a:pt x="400" y="122"/>
                      <a:pt x="399" y="121"/>
                      <a:pt x="400" y="120"/>
                    </a:cubicBezTo>
                    <a:cubicBezTo>
                      <a:pt x="401" y="119"/>
                      <a:pt x="399" y="118"/>
                      <a:pt x="399" y="116"/>
                    </a:cubicBezTo>
                    <a:cubicBezTo>
                      <a:pt x="400" y="117"/>
                      <a:pt x="401" y="118"/>
                      <a:pt x="402" y="118"/>
                    </a:cubicBezTo>
                    <a:cubicBezTo>
                      <a:pt x="403" y="118"/>
                      <a:pt x="402" y="118"/>
                      <a:pt x="403" y="117"/>
                    </a:cubicBezTo>
                    <a:cubicBezTo>
                      <a:pt x="402" y="116"/>
                      <a:pt x="400" y="116"/>
                      <a:pt x="399" y="115"/>
                    </a:cubicBezTo>
                    <a:cubicBezTo>
                      <a:pt x="400" y="115"/>
                      <a:pt x="400" y="115"/>
                      <a:pt x="400" y="115"/>
                    </a:cubicBezTo>
                    <a:cubicBezTo>
                      <a:pt x="400" y="114"/>
                      <a:pt x="398" y="114"/>
                      <a:pt x="399" y="112"/>
                    </a:cubicBezTo>
                    <a:cubicBezTo>
                      <a:pt x="399" y="110"/>
                      <a:pt x="399" y="108"/>
                      <a:pt x="399" y="106"/>
                    </a:cubicBezTo>
                    <a:cubicBezTo>
                      <a:pt x="400" y="106"/>
                      <a:pt x="400" y="106"/>
                      <a:pt x="400" y="106"/>
                    </a:cubicBezTo>
                    <a:cubicBezTo>
                      <a:pt x="398" y="105"/>
                      <a:pt x="400" y="103"/>
                      <a:pt x="399" y="102"/>
                    </a:cubicBezTo>
                    <a:cubicBezTo>
                      <a:pt x="400" y="100"/>
                      <a:pt x="398" y="97"/>
                      <a:pt x="399" y="96"/>
                    </a:cubicBezTo>
                    <a:cubicBezTo>
                      <a:pt x="399" y="92"/>
                      <a:pt x="398" y="89"/>
                      <a:pt x="398" y="85"/>
                    </a:cubicBezTo>
                    <a:cubicBezTo>
                      <a:pt x="400" y="85"/>
                      <a:pt x="400" y="85"/>
                      <a:pt x="400" y="85"/>
                    </a:cubicBezTo>
                    <a:cubicBezTo>
                      <a:pt x="399" y="85"/>
                      <a:pt x="400" y="85"/>
                      <a:pt x="400" y="84"/>
                    </a:cubicBezTo>
                    <a:cubicBezTo>
                      <a:pt x="399" y="85"/>
                      <a:pt x="399" y="83"/>
                      <a:pt x="398" y="83"/>
                    </a:cubicBezTo>
                    <a:cubicBezTo>
                      <a:pt x="399" y="81"/>
                      <a:pt x="398" y="79"/>
                      <a:pt x="397" y="77"/>
                    </a:cubicBezTo>
                    <a:cubicBezTo>
                      <a:pt x="398" y="77"/>
                      <a:pt x="398" y="77"/>
                      <a:pt x="398" y="77"/>
                    </a:cubicBezTo>
                    <a:cubicBezTo>
                      <a:pt x="396" y="76"/>
                      <a:pt x="398" y="74"/>
                      <a:pt x="398" y="72"/>
                    </a:cubicBezTo>
                    <a:cubicBezTo>
                      <a:pt x="398" y="72"/>
                      <a:pt x="399" y="71"/>
                      <a:pt x="399" y="71"/>
                    </a:cubicBezTo>
                    <a:cubicBezTo>
                      <a:pt x="398" y="70"/>
                      <a:pt x="398" y="69"/>
                      <a:pt x="397" y="67"/>
                    </a:cubicBezTo>
                    <a:cubicBezTo>
                      <a:pt x="397" y="66"/>
                      <a:pt x="397" y="64"/>
                      <a:pt x="398" y="63"/>
                    </a:cubicBezTo>
                    <a:cubicBezTo>
                      <a:pt x="395" y="59"/>
                      <a:pt x="397" y="55"/>
                      <a:pt x="396" y="50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396" y="49"/>
                      <a:pt x="396" y="48"/>
                      <a:pt x="396" y="46"/>
                    </a:cubicBezTo>
                    <a:cubicBezTo>
                      <a:pt x="395" y="45"/>
                      <a:pt x="395" y="45"/>
                      <a:pt x="395" y="45"/>
                    </a:cubicBezTo>
                    <a:cubicBezTo>
                      <a:pt x="395" y="44"/>
                      <a:pt x="395" y="44"/>
                      <a:pt x="395" y="44"/>
                    </a:cubicBezTo>
                    <a:cubicBezTo>
                      <a:pt x="395" y="44"/>
                      <a:pt x="395" y="44"/>
                      <a:pt x="395" y="44"/>
                    </a:cubicBezTo>
                    <a:cubicBezTo>
                      <a:pt x="395" y="44"/>
                      <a:pt x="395" y="44"/>
                      <a:pt x="395" y="44"/>
                    </a:cubicBezTo>
                    <a:cubicBezTo>
                      <a:pt x="395" y="44"/>
                      <a:pt x="395" y="44"/>
                      <a:pt x="395" y="44"/>
                    </a:cubicBezTo>
                    <a:cubicBezTo>
                      <a:pt x="395" y="44"/>
                      <a:pt x="395" y="44"/>
                      <a:pt x="395" y="44"/>
                    </a:cubicBezTo>
                    <a:cubicBezTo>
                      <a:pt x="395" y="44"/>
                      <a:pt x="395" y="44"/>
                      <a:pt x="395" y="44"/>
                    </a:cubicBezTo>
                    <a:cubicBezTo>
                      <a:pt x="389" y="50"/>
                      <a:pt x="404" y="35"/>
                      <a:pt x="402" y="37"/>
                    </a:cubicBezTo>
                    <a:cubicBezTo>
                      <a:pt x="402" y="37"/>
                      <a:pt x="402" y="37"/>
                      <a:pt x="402" y="37"/>
                    </a:cubicBezTo>
                    <a:cubicBezTo>
                      <a:pt x="402" y="37"/>
                      <a:pt x="402" y="37"/>
                      <a:pt x="402" y="37"/>
                    </a:cubicBezTo>
                    <a:cubicBezTo>
                      <a:pt x="403" y="37"/>
                      <a:pt x="403" y="37"/>
                      <a:pt x="403" y="37"/>
                    </a:cubicBezTo>
                    <a:cubicBezTo>
                      <a:pt x="406" y="37"/>
                      <a:pt x="408" y="37"/>
                      <a:pt x="410" y="37"/>
                    </a:cubicBezTo>
                    <a:cubicBezTo>
                      <a:pt x="409" y="39"/>
                      <a:pt x="409" y="39"/>
                      <a:pt x="409" y="39"/>
                    </a:cubicBezTo>
                    <a:cubicBezTo>
                      <a:pt x="411" y="39"/>
                      <a:pt x="412" y="38"/>
                      <a:pt x="412" y="37"/>
                    </a:cubicBezTo>
                    <a:cubicBezTo>
                      <a:pt x="413" y="37"/>
                      <a:pt x="415" y="36"/>
                      <a:pt x="415" y="37"/>
                    </a:cubicBezTo>
                    <a:cubicBezTo>
                      <a:pt x="417" y="38"/>
                      <a:pt x="417" y="37"/>
                      <a:pt x="418" y="36"/>
                    </a:cubicBezTo>
                    <a:cubicBezTo>
                      <a:pt x="420" y="37"/>
                      <a:pt x="421" y="37"/>
                      <a:pt x="423" y="37"/>
                    </a:cubicBezTo>
                    <a:cubicBezTo>
                      <a:pt x="422" y="37"/>
                      <a:pt x="423" y="38"/>
                      <a:pt x="423" y="38"/>
                    </a:cubicBezTo>
                    <a:cubicBezTo>
                      <a:pt x="424" y="37"/>
                      <a:pt x="426" y="38"/>
                      <a:pt x="425" y="36"/>
                    </a:cubicBezTo>
                    <a:cubicBezTo>
                      <a:pt x="428" y="37"/>
                      <a:pt x="431" y="35"/>
                      <a:pt x="433" y="37"/>
                    </a:cubicBezTo>
                    <a:cubicBezTo>
                      <a:pt x="433" y="36"/>
                      <a:pt x="434" y="36"/>
                      <a:pt x="434" y="35"/>
                    </a:cubicBezTo>
                    <a:cubicBezTo>
                      <a:pt x="436" y="35"/>
                      <a:pt x="438" y="37"/>
                      <a:pt x="440" y="36"/>
                    </a:cubicBezTo>
                    <a:cubicBezTo>
                      <a:pt x="440" y="36"/>
                      <a:pt x="439" y="37"/>
                      <a:pt x="440" y="37"/>
                    </a:cubicBezTo>
                    <a:cubicBezTo>
                      <a:pt x="441" y="37"/>
                      <a:pt x="440" y="36"/>
                      <a:pt x="441" y="36"/>
                    </a:cubicBezTo>
                    <a:cubicBezTo>
                      <a:pt x="444" y="34"/>
                      <a:pt x="448" y="37"/>
                      <a:pt x="451" y="37"/>
                    </a:cubicBezTo>
                    <a:cubicBezTo>
                      <a:pt x="456" y="35"/>
                      <a:pt x="462" y="36"/>
                      <a:pt x="467" y="36"/>
                    </a:cubicBezTo>
                    <a:cubicBezTo>
                      <a:pt x="467" y="36"/>
                      <a:pt x="467" y="36"/>
                      <a:pt x="467" y="36"/>
                    </a:cubicBezTo>
                    <a:cubicBezTo>
                      <a:pt x="469" y="34"/>
                      <a:pt x="471" y="38"/>
                      <a:pt x="473" y="35"/>
                    </a:cubicBezTo>
                    <a:cubicBezTo>
                      <a:pt x="473" y="36"/>
                      <a:pt x="474" y="36"/>
                      <a:pt x="474" y="36"/>
                    </a:cubicBezTo>
                    <a:cubicBezTo>
                      <a:pt x="475" y="35"/>
                      <a:pt x="478" y="37"/>
                      <a:pt x="479" y="36"/>
                    </a:cubicBezTo>
                    <a:cubicBezTo>
                      <a:pt x="482" y="37"/>
                      <a:pt x="483" y="36"/>
                      <a:pt x="485" y="37"/>
                    </a:cubicBezTo>
                    <a:cubicBezTo>
                      <a:pt x="485" y="37"/>
                      <a:pt x="485" y="37"/>
                      <a:pt x="485" y="38"/>
                    </a:cubicBezTo>
                    <a:cubicBezTo>
                      <a:pt x="486" y="39"/>
                      <a:pt x="487" y="36"/>
                      <a:pt x="487" y="38"/>
                    </a:cubicBezTo>
                    <a:cubicBezTo>
                      <a:pt x="488" y="38"/>
                      <a:pt x="488" y="37"/>
                      <a:pt x="487" y="37"/>
                    </a:cubicBezTo>
                    <a:cubicBezTo>
                      <a:pt x="489" y="37"/>
                      <a:pt x="489" y="37"/>
                      <a:pt x="489" y="37"/>
                    </a:cubicBezTo>
                    <a:cubicBezTo>
                      <a:pt x="490" y="37"/>
                      <a:pt x="490" y="37"/>
                      <a:pt x="490" y="37"/>
                    </a:cubicBezTo>
                    <a:cubicBezTo>
                      <a:pt x="490" y="37"/>
                      <a:pt x="490" y="37"/>
                      <a:pt x="490" y="37"/>
                    </a:cubicBezTo>
                    <a:cubicBezTo>
                      <a:pt x="490" y="37"/>
                      <a:pt x="490" y="37"/>
                      <a:pt x="490" y="37"/>
                    </a:cubicBezTo>
                    <a:cubicBezTo>
                      <a:pt x="484" y="32"/>
                      <a:pt x="496" y="43"/>
                      <a:pt x="497" y="44"/>
                    </a:cubicBezTo>
                    <a:cubicBezTo>
                      <a:pt x="497" y="44"/>
                      <a:pt x="497" y="44"/>
                      <a:pt x="497" y="44"/>
                    </a:cubicBezTo>
                    <a:cubicBezTo>
                      <a:pt x="497" y="44"/>
                      <a:pt x="497" y="44"/>
                      <a:pt x="497" y="44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45"/>
                      <a:pt x="496" y="45"/>
                      <a:pt x="496" y="45"/>
                    </a:cubicBezTo>
                    <a:cubicBezTo>
                      <a:pt x="497" y="49"/>
                      <a:pt x="497" y="49"/>
                      <a:pt x="497" y="49"/>
                    </a:cubicBezTo>
                    <a:cubicBezTo>
                      <a:pt x="498" y="56"/>
                      <a:pt x="498" y="56"/>
                      <a:pt x="498" y="56"/>
                    </a:cubicBezTo>
                    <a:cubicBezTo>
                      <a:pt x="496" y="60"/>
                      <a:pt x="494" y="56"/>
                      <a:pt x="496" y="59"/>
                    </a:cubicBezTo>
                    <a:cubicBezTo>
                      <a:pt x="495" y="59"/>
                      <a:pt x="497" y="59"/>
                      <a:pt x="496" y="59"/>
                    </a:cubicBezTo>
                    <a:cubicBezTo>
                      <a:pt x="497" y="60"/>
                      <a:pt x="494" y="61"/>
                      <a:pt x="495" y="62"/>
                    </a:cubicBezTo>
                    <a:cubicBezTo>
                      <a:pt x="496" y="61"/>
                      <a:pt x="496" y="62"/>
                      <a:pt x="496" y="62"/>
                    </a:cubicBezTo>
                    <a:cubicBezTo>
                      <a:pt x="496" y="64"/>
                      <a:pt x="494" y="65"/>
                      <a:pt x="495" y="67"/>
                    </a:cubicBezTo>
                    <a:cubicBezTo>
                      <a:pt x="495" y="66"/>
                      <a:pt x="495" y="66"/>
                      <a:pt x="495" y="66"/>
                    </a:cubicBezTo>
                    <a:cubicBezTo>
                      <a:pt x="497" y="68"/>
                      <a:pt x="496" y="71"/>
                      <a:pt x="498" y="72"/>
                    </a:cubicBezTo>
                    <a:cubicBezTo>
                      <a:pt x="498" y="83"/>
                      <a:pt x="500" y="94"/>
                      <a:pt x="500" y="105"/>
                    </a:cubicBezTo>
                    <a:cubicBezTo>
                      <a:pt x="500" y="110"/>
                      <a:pt x="500" y="115"/>
                      <a:pt x="500" y="121"/>
                    </a:cubicBezTo>
                    <a:cubicBezTo>
                      <a:pt x="500" y="129"/>
                      <a:pt x="500" y="129"/>
                      <a:pt x="500" y="129"/>
                    </a:cubicBezTo>
                    <a:cubicBezTo>
                      <a:pt x="500" y="131"/>
                      <a:pt x="500" y="131"/>
                      <a:pt x="500" y="131"/>
                    </a:cubicBezTo>
                    <a:cubicBezTo>
                      <a:pt x="500" y="131"/>
                      <a:pt x="500" y="131"/>
                      <a:pt x="500" y="131"/>
                    </a:cubicBezTo>
                    <a:cubicBezTo>
                      <a:pt x="500" y="131"/>
                      <a:pt x="500" y="131"/>
                      <a:pt x="500" y="131"/>
                    </a:cubicBezTo>
                    <a:cubicBezTo>
                      <a:pt x="500" y="131"/>
                      <a:pt x="500" y="131"/>
                      <a:pt x="500" y="131"/>
                    </a:cubicBezTo>
                    <a:cubicBezTo>
                      <a:pt x="495" y="136"/>
                      <a:pt x="510" y="121"/>
                      <a:pt x="490" y="141"/>
                    </a:cubicBezTo>
                    <a:close/>
                    <a:moveTo>
                      <a:pt x="487" y="50"/>
                    </a:moveTo>
                    <a:cubicBezTo>
                      <a:pt x="487" y="50"/>
                      <a:pt x="487" y="49"/>
                      <a:pt x="487" y="49"/>
                    </a:cubicBezTo>
                    <a:cubicBezTo>
                      <a:pt x="486" y="49"/>
                      <a:pt x="486" y="50"/>
                      <a:pt x="486" y="50"/>
                    </a:cubicBezTo>
                    <a:lnTo>
                      <a:pt x="487" y="50"/>
                    </a:lnTo>
                    <a:close/>
                    <a:moveTo>
                      <a:pt x="400" y="129"/>
                    </a:moveTo>
                    <a:cubicBezTo>
                      <a:pt x="400" y="129"/>
                      <a:pt x="401" y="129"/>
                      <a:pt x="402" y="128"/>
                    </a:cubicBezTo>
                    <a:cubicBezTo>
                      <a:pt x="401" y="128"/>
                      <a:pt x="400" y="129"/>
                      <a:pt x="400" y="129"/>
                    </a:cubicBezTo>
                    <a:close/>
                    <a:moveTo>
                      <a:pt x="423" y="36"/>
                    </a:moveTo>
                    <a:cubicBezTo>
                      <a:pt x="423" y="36"/>
                      <a:pt x="423" y="36"/>
                      <a:pt x="423" y="37"/>
                    </a:cubicBezTo>
                    <a:cubicBezTo>
                      <a:pt x="423" y="37"/>
                      <a:pt x="423" y="37"/>
                      <a:pt x="423" y="36"/>
                    </a:cubicBezTo>
                    <a:close/>
                    <a:moveTo>
                      <a:pt x="485" y="56"/>
                    </a:moveTo>
                    <a:cubicBezTo>
                      <a:pt x="485" y="56"/>
                      <a:pt x="485" y="56"/>
                      <a:pt x="485" y="56"/>
                    </a:cubicBezTo>
                    <a:cubicBezTo>
                      <a:pt x="485" y="56"/>
                      <a:pt x="485" y="56"/>
                      <a:pt x="485" y="56"/>
                    </a:cubicBezTo>
                    <a:cubicBezTo>
                      <a:pt x="485" y="56"/>
                      <a:pt x="485" y="56"/>
                      <a:pt x="485" y="56"/>
                    </a:cubicBezTo>
                    <a:close/>
                    <a:moveTo>
                      <a:pt x="485" y="73"/>
                    </a:moveTo>
                    <a:cubicBezTo>
                      <a:pt x="485" y="73"/>
                      <a:pt x="485" y="73"/>
                      <a:pt x="485" y="73"/>
                    </a:cubicBezTo>
                    <a:cubicBezTo>
                      <a:pt x="484" y="73"/>
                      <a:pt x="485" y="73"/>
                      <a:pt x="485" y="73"/>
                    </a:cubicBezTo>
                    <a:close/>
                    <a:moveTo>
                      <a:pt x="408" y="105"/>
                    </a:moveTo>
                    <a:cubicBezTo>
                      <a:pt x="409" y="105"/>
                      <a:pt x="408" y="105"/>
                      <a:pt x="408" y="105"/>
                    </a:cubicBezTo>
                    <a:cubicBezTo>
                      <a:pt x="408" y="105"/>
                      <a:pt x="407" y="105"/>
                      <a:pt x="408" y="105"/>
                    </a:cubicBezTo>
                    <a:cubicBezTo>
                      <a:pt x="408" y="105"/>
                      <a:pt x="408" y="105"/>
                      <a:pt x="408" y="105"/>
                    </a:cubicBezTo>
                    <a:close/>
                    <a:moveTo>
                      <a:pt x="479" y="36"/>
                    </a:moveTo>
                    <a:cubicBezTo>
                      <a:pt x="479" y="36"/>
                      <a:pt x="479" y="36"/>
                      <a:pt x="479" y="36"/>
                    </a:cubicBezTo>
                    <a:cubicBezTo>
                      <a:pt x="480" y="36"/>
                      <a:pt x="480" y="36"/>
                      <a:pt x="480" y="36"/>
                    </a:cubicBezTo>
                    <a:lnTo>
                      <a:pt x="479" y="36"/>
                    </a:lnTo>
                    <a:close/>
                    <a:moveTo>
                      <a:pt x="408" y="99"/>
                    </a:moveTo>
                    <a:cubicBezTo>
                      <a:pt x="409" y="101"/>
                      <a:pt x="409" y="101"/>
                      <a:pt x="409" y="101"/>
                    </a:cubicBezTo>
                    <a:cubicBezTo>
                      <a:pt x="409" y="100"/>
                      <a:pt x="409" y="99"/>
                      <a:pt x="408" y="99"/>
                    </a:cubicBezTo>
                    <a:close/>
                    <a:moveTo>
                      <a:pt x="411" y="93"/>
                    </a:moveTo>
                    <a:cubicBezTo>
                      <a:pt x="412" y="93"/>
                      <a:pt x="412" y="93"/>
                      <a:pt x="412" y="93"/>
                    </a:cubicBezTo>
                    <a:cubicBezTo>
                      <a:pt x="412" y="93"/>
                      <a:pt x="412" y="93"/>
                      <a:pt x="411" y="93"/>
                    </a:cubicBezTo>
                    <a:close/>
                    <a:moveTo>
                      <a:pt x="411" y="74"/>
                    </a:moveTo>
                    <a:cubicBezTo>
                      <a:pt x="411" y="74"/>
                      <a:pt x="411" y="74"/>
                      <a:pt x="410" y="74"/>
                    </a:cubicBezTo>
                    <a:cubicBezTo>
                      <a:pt x="411" y="74"/>
                      <a:pt x="410" y="74"/>
                      <a:pt x="410" y="75"/>
                    </a:cubicBezTo>
                    <a:lnTo>
                      <a:pt x="411" y="74"/>
                    </a:lnTo>
                    <a:close/>
                    <a:moveTo>
                      <a:pt x="312" y="49"/>
                    </a:moveTo>
                    <a:cubicBezTo>
                      <a:pt x="312" y="49"/>
                      <a:pt x="312" y="49"/>
                      <a:pt x="311" y="49"/>
                    </a:cubicBezTo>
                    <a:cubicBezTo>
                      <a:pt x="311" y="49"/>
                      <a:pt x="312" y="49"/>
                      <a:pt x="312" y="49"/>
                    </a:cubicBezTo>
                    <a:close/>
                    <a:moveTo>
                      <a:pt x="411" y="80"/>
                    </a:moveTo>
                    <a:cubicBezTo>
                      <a:pt x="412" y="81"/>
                      <a:pt x="411" y="79"/>
                      <a:pt x="412" y="79"/>
                    </a:cubicBezTo>
                    <a:cubicBezTo>
                      <a:pt x="411" y="79"/>
                      <a:pt x="411" y="80"/>
                      <a:pt x="411" y="80"/>
                    </a:cubicBezTo>
                    <a:close/>
                    <a:moveTo>
                      <a:pt x="409" y="93"/>
                    </a:moveTo>
                    <a:cubicBezTo>
                      <a:pt x="411" y="93"/>
                      <a:pt x="410" y="92"/>
                      <a:pt x="410" y="92"/>
                    </a:cubicBezTo>
                    <a:cubicBezTo>
                      <a:pt x="410" y="92"/>
                      <a:pt x="409" y="92"/>
                      <a:pt x="409" y="93"/>
                    </a:cubicBezTo>
                    <a:close/>
                    <a:moveTo>
                      <a:pt x="476" y="49"/>
                    </a:moveTo>
                    <a:cubicBezTo>
                      <a:pt x="476" y="49"/>
                      <a:pt x="476" y="49"/>
                      <a:pt x="476" y="49"/>
                    </a:cubicBezTo>
                    <a:cubicBezTo>
                      <a:pt x="477" y="49"/>
                      <a:pt x="477" y="49"/>
                      <a:pt x="477" y="49"/>
                    </a:cubicBezTo>
                    <a:lnTo>
                      <a:pt x="476" y="49"/>
                    </a:lnTo>
                    <a:close/>
                    <a:moveTo>
                      <a:pt x="275" y="111"/>
                    </a:moveTo>
                    <a:cubicBezTo>
                      <a:pt x="275" y="111"/>
                      <a:pt x="275" y="111"/>
                      <a:pt x="275" y="111"/>
                    </a:cubicBezTo>
                    <a:cubicBezTo>
                      <a:pt x="275" y="111"/>
                      <a:pt x="275" y="110"/>
                      <a:pt x="275" y="110"/>
                    </a:cubicBezTo>
                    <a:lnTo>
                      <a:pt x="275" y="111"/>
                    </a:lnTo>
                    <a:close/>
                    <a:moveTo>
                      <a:pt x="485" y="77"/>
                    </a:moveTo>
                    <a:cubicBezTo>
                      <a:pt x="485" y="77"/>
                      <a:pt x="484" y="77"/>
                      <a:pt x="484" y="77"/>
                    </a:cubicBezTo>
                    <a:cubicBezTo>
                      <a:pt x="484" y="77"/>
                      <a:pt x="485" y="77"/>
                      <a:pt x="485" y="77"/>
                    </a:cubicBezTo>
                    <a:close/>
                    <a:moveTo>
                      <a:pt x="408" y="219"/>
                    </a:moveTo>
                    <a:cubicBezTo>
                      <a:pt x="409" y="221"/>
                      <a:pt x="409" y="221"/>
                      <a:pt x="409" y="221"/>
                    </a:cubicBezTo>
                    <a:cubicBezTo>
                      <a:pt x="409" y="220"/>
                      <a:pt x="409" y="219"/>
                      <a:pt x="408" y="219"/>
                    </a:cubicBezTo>
                    <a:close/>
                    <a:moveTo>
                      <a:pt x="409" y="225"/>
                    </a:moveTo>
                    <a:cubicBezTo>
                      <a:pt x="409" y="225"/>
                      <a:pt x="409" y="224"/>
                      <a:pt x="409" y="224"/>
                    </a:cubicBezTo>
                    <a:cubicBezTo>
                      <a:pt x="409" y="224"/>
                      <a:pt x="409" y="225"/>
                      <a:pt x="409" y="225"/>
                    </a:cubicBezTo>
                    <a:close/>
                    <a:moveTo>
                      <a:pt x="459" y="293"/>
                    </a:moveTo>
                    <a:cubicBezTo>
                      <a:pt x="459" y="293"/>
                      <a:pt x="459" y="293"/>
                      <a:pt x="459" y="293"/>
                    </a:cubicBezTo>
                    <a:cubicBezTo>
                      <a:pt x="459" y="294"/>
                      <a:pt x="459" y="294"/>
                      <a:pt x="459" y="294"/>
                    </a:cubicBezTo>
                    <a:cubicBezTo>
                      <a:pt x="459" y="294"/>
                      <a:pt x="460" y="293"/>
                      <a:pt x="459" y="293"/>
                    </a:cubicBezTo>
                    <a:close/>
                    <a:moveTo>
                      <a:pt x="485" y="358"/>
                    </a:moveTo>
                    <a:cubicBezTo>
                      <a:pt x="484" y="358"/>
                      <a:pt x="484" y="358"/>
                      <a:pt x="484" y="358"/>
                    </a:cubicBezTo>
                    <a:cubicBezTo>
                      <a:pt x="485" y="358"/>
                      <a:pt x="485" y="358"/>
                      <a:pt x="485" y="358"/>
                    </a:cubicBezTo>
                    <a:close/>
                    <a:moveTo>
                      <a:pt x="408" y="224"/>
                    </a:moveTo>
                    <a:cubicBezTo>
                      <a:pt x="408" y="224"/>
                      <a:pt x="409" y="224"/>
                      <a:pt x="409" y="224"/>
                    </a:cubicBezTo>
                    <a:cubicBezTo>
                      <a:pt x="409" y="224"/>
                      <a:pt x="410" y="224"/>
                      <a:pt x="409" y="223"/>
                    </a:cubicBezTo>
                    <a:cubicBezTo>
                      <a:pt x="410" y="223"/>
                      <a:pt x="411" y="223"/>
                      <a:pt x="411" y="223"/>
                    </a:cubicBezTo>
                    <a:cubicBezTo>
                      <a:pt x="410" y="222"/>
                      <a:pt x="408" y="223"/>
                      <a:pt x="408" y="224"/>
                    </a:cubicBezTo>
                    <a:cubicBezTo>
                      <a:pt x="408" y="224"/>
                      <a:pt x="408" y="224"/>
                      <a:pt x="408" y="224"/>
                    </a:cubicBezTo>
                    <a:close/>
                    <a:moveTo>
                      <a:pt x="440" y="293"/>
                    </a:moveTo>
                    <a:cubicBezTo>
                      <a:pt x="440" y="294"/>
                      <a:pt x="440" y="294"/>
                      <a:pt x="440" y="294"/>
                    </a:cubicBezTo>
                    <a:cubicBezTo>
                      <a:pt x="441" y="294"/>
                      <a:pt x="441" y="294"/>
                      <a:pt x="440" y="293"/>
                    </a:cubicBezTo>
                    <a:close/>
                    <a:moveTo>
                      <a:pt x="442" y="293"/>
                    </a:moveTo>
                    <a:cubicBezTo>
                      <a:pt x="442" y="292"/>
                      <a:pt x="441" y="292"/>
                      <a:pt x="441" y="292"/>
                    </a:cubicBezTo>
                    <a:cubicBezTo>
                      <a:pt x="441" y="293"/>
                      <a:pt x="442" y="292"/>
                      <a:pt x="442" y="293"/>
                    </a:cubicBezTo>
                    <a:close/>
                    <a:moveTo>
                      <a:pt x="454" y="294"/>
                    </a:moveTo>
                    <a:cubicBezTo>
                      <a:pt x="454" y="293"/>
                      <a:pt x="454" y="294"/>
                      <a:pt x="453" y="294"/>
                    </a:cubicBezTo>
                    <a:cubicBezTo>
                      <a:pt x="453" y="295"/>
                      <a:pt x="454" y="293"/>
                      <a:pt x="454" y="294"/>
                    </a:cubicBezTo>
                    <a:close/>
                    <a:moveTo>
                      <a:pt x="400" y="131"/>
                    </a:moveTo>
                    <a:cubicBezTo>
                      <a:pt x="401" y="130"/>
                      <a:pt x="400" y="132"/>
                      <a:pt x="400" y="130"/>
                    </a:cubicBezTo>
                    <a:cubicBezTo>
                      <a:pt x="399" y="131"/>
                      <a:pt x="400" y="131"/>
                      <a:pt x="400" y="131"/>
                    </a:cubicBezTo>
                    <a:close/>
                    <a:moveTo>
                      <a:pt x="457" y="366"/>
                    </a:moveTo>
                    <a:cubicBezTo>
                      <a:pt x="457" y="366"/>
                      <a:pt x="456" y="367"/>
                      <a:pt x="457" y="366"/>
                    </a:cubicBezTo>
                    <a:cubicBezTo>
                      <a:pt x="456" y="367"/>
                      <a:pt x="457" y="366"/>
                      <a:pt x="457" y="366"/>
                    </a:cubicBezTo>
                    <a:close/>
                    <a:moveTo>
                      <a:pt x="411" y="201"/>
                    </a:moveTo>
                    <a:cubicBezTo>
                      <a:pt x="412" y="201"/>
                      <a:pt x="411" y="200"/>
                      <a:pt x="412" y="199"/>
                    </a:cubicBezTo>
                    <a:cubicBezTo>
                      <a:pt x="411" y="200"/>
                      <a:pt x="411" y="200"/>
                      <a:pt x="411" y="201"/>
                    </a:cubicBezTo>
                    <a:close/>
                    <a:moveTo>
                      <a:pt x="408" y="226"/>
                    </a:moveTo>
                    <a:cubicBezTo>
                      <a:pt x="409" y="225"/>
                      <a:pt x="408" y="225"/>
                      <a:pt x="408" y="225"/>
                    </a:cubicBezTo>
                    <a:cubicBezTo>
                      <a:pt x="408" y="225"/>
                      <a:pt x="407" y="225"/>
                      <a:pt x="408" y="225"/>
                    </a:cubicBezTo>
                    <a:cubicBezTo>
                      <a:pt x="408" y="225"/>
                      <a:pt x="408" y="225"/>
                      <a:pt x="408" y="226"/>
                    </a:cubicBezTo>
                    <a:close/>
                    <a:moveTo>
                      <a:pt x="411" y="195"/>
                    </a:moveTo>
                    <a:cubicBezTo>
                      <a:pt x="411" y="194"/>
                      <a:pt x="411" y="194"/>
                      <a:pt x="410" y="194"/>
                    </a:cubicBezTo>
                    <a:cubicBezTo>
                      <a:pt x="411" y="195"/>
                      <a:pt x="410" y="195"/>
                      <a:pt x="410" y="195"/>
                    </a:cubicBezTo>
                    <a:lnTo>
                      <a:pt x="411" y="195"/>
                    </a:lnTo>
                    <a:close/>
                    <a:moveTo>
                      <a:pt x="409" y="213"/>
                    </a:moveTo>
                    <a:cubicBezTo>
                      <a:pt x="411" y="213"/>
                      <a:pt x="410" y="212"/>
                      <a:pt x="410" y="212"/>
                    </a:cubicBezTo>
                    <a:cubicBezTo>
                      <a:pt x="410" y="212"/>
                      <a:pt x="409" y="212"/>
                      <a:pt x="409" y="213"/>
                    </a:cubicBezTo>
                    <a:close/>
                    <a:moveTo>
                      <a:pt x="488" y="222"/>
                    </a:moveTo>
                    <a:cubicBezTo>
                      <a:pt x="488" y="222"/>
                      <a:pt x="488" y="222"/>
                      <a:pt x="488" y="222"/>
                    </a:cubicBezTo>
                    <a:cubicBezTo>
                      <a:pt x="489" y="222"/>
                      <a:pt x="489" y="222"/>
                      <a:pt x="489" y="222"/>
                    </a:cubicBezTo>
                    <a:lnTo>
                      <a:pt x="488" y="222"/>
                    </a:lnTo>
                    <a:close/>
                    <a:moveTo>
                      <a:pt x="411" y="213"/>
                    </a:moveTo>
                    <a:cubicBezTo>
                      <a:pt x="412" y="214"/>
                      <a:pt x="412" y="214"/>
                      <a:pt x="412" y="214"/>
                    </a:cubicBezTo>
                    <a:cubicBezTo>
                      <a:pt x="412" y="213"/>
                      <a:pt x="412" y="213"/>
                      <a:pt x="411" y="213"/>
                    </a:cubicBezTo>
                    <a:close/>
                    <a:moveTo>
                      <a:pt x="476" y="169"/>
                    </a:moveTo>
                    <a:cubicBezTo>
                      <a:pt x="476" y="170"/>
                      <a:pt x="476" y="170"/>
                      <a:pt x="476" y="170"/>
                    </a:cubicBezTo>
                    <a:cubicBezTo>
                      <a:pt x="477" y="170"/>
                      <a:pt x="477" y="170"/>
                      <a:pt x="477" y="170"/>
                    </a:cubicBezTo>
                    <a:lnTo>
                      <a:pt x="476" y="169"/>
                    </a:lnTo>
                    <a:close/>
                    <a:moveTo>
                      <a:pt x="484" y="198"/>
                    </a:moveTo>
                    <a:cubicBezTo>
                      <a:pt x="484" y="198"/>
                      <a:pt x="485" y="198"/>
                      <a:pt x="485" y="197"/>
                    </a:cubicBezTo>
                    <a:cubicBezTo>
                      <a:pt x="485" y="198"/>
                      <a:pt x="484" y="197"/>
                      <a:pt x="484" y="198"/>
                    </a:cubicBezTo>
                    <a:close/>
                    <a:moveTo>
                      <a:pt x="478" y="367"/>
                    </a:moveTo>
                    <a:cubicBezTo>
                      <a:pt x="477" y="367"/>
                      <a:pt x="477" y="367"/>
                      <a:pt x="477" y="367"/>
                    </a:cubicBezTo>
                    <a:cubicBezTo>
                      <a:pt x="477" y="367"/>
                      <a:pt x="477" y="367"/>
                      <a:pt x="477" y="367"/>
                    </a:cubicBezTo>
                    <a:cubicBezTo>
                      <a:pt x="477" y="367"/>
                      <a:pt x="477" y="367"/>
                      <a:pt x="478" y="367"/>
                    </a:cubicBezTo>
                    <a:close/>
                    <a:moveTo>
                      <a:pt x="122" y="311"/>
                    </a:moveTo>
                    <a:cubicBezTo>
                      <a:pt x="122" y="312"/>
                      <a:pt x="122" y="312"/>
                      <a:pt x="122" y="312"/>
                    </a:cubicBezTo>
                    <a:cubicBezTo>
                      <a:pt x="122" y="312"/>
                      <a:pt x="122" y="311"/>
                      <a:pt x="122" y="311"/>
                    </a:cubicBezTo>
                    <a:close/>
                    <a:moveTo>
                      <a:pt x="41" y="275"/>
                    </a:moveTo>
                    <a:cubicBezTo>
                      <a:pt x="41" y="275"/>
                      <a:pt x="41" y="275"/>
                      <a:pt x="41" y="275"/>
                    </a:cubicBezTo>
                    <a:cubicBezTo>
                      <a:pt x="41" y="275"/>
                      <a:pt x="41" y="275"/>
                      <a:pt x="41" y="275"/>
                    </a:cubicBezTo>
                    <a:cubicBezTo>
                      <a:pt x="41" y="275"/>
                      <a:pt x="41" y="275"/>
                      <a:pt x="41" y="275"/>
                    </a:cubicBezTo>
                    <a:cubicBezTo>
                      <a:pt x="42" y="275"/>
                      <a:pt x="42" y="275"/>
                      <a:pt x="42" y="275"/>
                    </a:cubicBezTo>
                    <a:cubicBezTo>
                      <a:pt x="42" y="275"/>
                      <a:pt x="42" y="275"/>
                      <a:pt x="42" y="275"/>
                    </a:cubicBezTo>
                    <a:cubicBezTo>
                      <a:pt x="43" y="275"/>
                      <a:pt x="43" y="275"/>
                      <a:pt x="43" y="275"/>
                    </a:cubicBezTo>
                    <a:cubicBezTo>
                      <a:pt x="47" y="275"/>
                      <a:pt x="47" y="275"/>
                      <a:pt x="47" y="275"/>
                    </a:cubicBezTo>
                    <a:cubicBezTo>
                      <a:pt x="49" y="277"/>
                      <a:pt x="50" y="277"/>
                      <a:pt x="52" y="276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5"/>
                      <a:pt x="54" y="277"/>
                      <a:pt x="54" y="275"/>
                    </a:cubicBezTo>
                    <a:cubicBezTo>
                      <a:pt x="58" y="276"/>
                      <a:pt x="62" y="275"/>
                      <a:pt x="66" y="275"/>
                    </a:cubicBezTo>
                    <a:cubicBezTo>
                      <a:pt x="66" y="275"/>
                      <a:pt x="65" y="277"/>
                      <a:pt x="66" y="276"/>
                    </a:cubicBezTo>
                    <a:cubicBezTo>
                      <a:pt x="67" y="275"/>
                      <a:pt x="67" y="275"/>
                      <a:pt x="67" y="275"/>
                    </a:cubicBezTo>
                    <a:cubicBezTo>
                      <a:pt x="67" y="276"/>
                      <a:pt x="67" y="276"/>
                      <a:pt x="67" y="276"/>
                    </a:cubicBezTo>
                    <a:cubicBezTo>
                      <a:pt x="67" y="276"/>
                      <a:pt x="68" y="275"/>
                      <a:pt x="67" y="274"/>
                    </a:cubicBezTo>
                    <a:cubicBezTo>
                      <a:pt x="78" y="273"/>
                      <a:pt x="88" y="276"/>
                      <a:pt x="98" y="276"/>
                    </a:cubicBezTo>
                    <a:cubicBezTo>
                      <a:pt x="100" y="276"/>
                      <a:pt x="104" y="276"/>
                      <a:pt x="106" y="275"/>
                    </a:cubicBezTo>
                    <a:cubicBezTo>
                      <a:pt x="114" y="278"/>
                      <a:pt x="121" y="279"/>
                      <a:pt x="129" y="278"/>
                    </a:cubicBezTo>
                    <a:cubicBezTo>
                      <a:pt x="129" y="278"/>
                      <a:pt x="128" y="282"/>
                      <a:pt x="125" y="283"/>
                    </a:cubicBezTo>
                    <a:cubicBezTo>
                      <a:pt x="120" y="286"/>
                      <a:pt x="115" y="283"/>
                      <a:pt x="111" y="285"/>
                    </a:cubicBezTo>
                    <a:cubicBezTo>
                      <a:pt x="110" y="285"/>
                      <a:pt x="111" y="283"/>
                      <a:pt x="109" y="284"/>
                    </a:cubicBezTo>
                    <a:cubicBezTo>
                      <a:pt x="105" y="286"/>
                      <a:pt x="98" y="285"/>
                      <a:pt x="93" y="283"/>
                    </a:cubicBezTo>
                    <a:cubicBezTo>
                      <a:pt x="93" y="282"/>
                      <a:pt x="93" y="282"/>
                      <a:pt x="93" y="282"/>
                    </a:cubicBezTo>
                    <a:cubicBezTo>
                      <a:pt x="92" y="282"/>
                      <a:pt x="91" y="283"/>
                      <a:pt x="90" y="283"/>
                    </a:cubicBezTo>
                    <a:cubicBezTo>
                      <a:pt x="90" y="283"/>
                      <a:pt x="90" y="283"/>
                      <a:pt x="90" y="282"/>
                    </a:cubicBezTo>
                    <a:cubicBezTo>
                      <a:pt x="90" y="283"/>
                      <a:pt x="88" y="283"/>
                      <a:pt x="88" y="284"/>
                    </a:cubicBezTo>
                    <a:cubicBezTo>
                      <a:pt x="87" y="283"/>
                      <a:pt x="87" y="282"/>
                      <a:pt x="87" y="282"/>
                    </a:cubicBezTo>
                    <a:cubicBezTo>
                      <a:pt x="86" y="283"/>
                      <a:pt x="86" y="283"/>
                      <a:pt x="86" y="283"/>
                    </a:cubicBezTo>
                    <a:cubicBezTo>
                      <a:pt x="84" y="286"/>
                      <a:pt x="82" y="283"/>
                      <a:pt x="79" y="284"/>
                    </a:cubicBezTo>
                    <a:cubicBezTo>
                      <a:pt x="80" y="284"/>
                      <a:pt x="80" y="284"/>
                      <a:pt x="80" y="284"/>
                    </a:cubicBezTo>
                    <a:cubicBezTo>
                      <a:pt x="76" y="285"/>
                      <a:pt x="71" y="285"/>
                      <a:pt x="67" y="286"/>
                    </a:cubicBezTo>
                    <a:cubicBezTo>
                      <a:pt x="67" y="285"/>
                      <a:pt x="67" y="284"/>
                      <a:pt x="67" y="284"/>
                    </a:cubicBezTo>
                    <a:cubicBezTo>
                      <a:pt x="67" y="285"/>
                      <a:pt x="66" y="286"/>
                      <a:pt x="64" y="286"/>
                    </a:cubicBezTo>
                    <a:cubicBezTo>
                      <a:pt x="64" y="284"/>
                      <a:pt x="63" y="287"/>
                      <a:pt x="61" y="286"/>
                    </a:cubicBezTo>
                    <a:cubicBezTo>
                      <a:pt x="61" y="286"/>
                      <a:pt x="61" y="286"/>
                      <a:pt x="61" y="286"/>
                    </a:cubicBezTo>
                    <a:cubicBezTo>
                      <a:pt x="60" y="288"/>
                      <a:pt x="60" y="285"/>
                      <a:pt x="59" y="287"/>
                    </a:cubicBezTo>
                    <a:cubicBezTo>
                      <a:pt x="58" y="286"/>
                      <a:pt x="58" y="286"/>
                      <a:pt x="58" y="286"/>
                    </a:cubicBezTo>
                    <a:cubicBezTo>
                      <a:pt x="58" y="288"/>
                      <a:pt x="57" y="285"/>
                      <a:pt x="56" y="286"/>
                    </a:cubicBezTo>
                    <a:cubicBezTo>
                      <a:pt x="56" y="286"/>
                      <a:pt x="56" y="286"/>
                      <a:pt x="56" y="286"/>
                    </a:cubicBezTo>
                    <a:cubicBezTo>
                      <a:pt x="56" y="287"/>
                      <a:pt x="55" y="286"/>
                      <a:pt x="54" y="286"/>
                    </a:cubicBezTo>
                    <a:cubicBezTo>
                      <a:pt x="54" y="286"/>
                      <a:pt x="54" y="286"/>
                      <a:pt x="54" y="286"/>
                    </a:cubicBezTo>
                    <a:cubicBezTo>
                      <a:pt x="53" y="286"/>
                      <a:pt x="52" y="285"/>
                      <a:pt x="52" y="287"/>
                    </a:cubicBezTo>
                    <a:cubicBezTo>
                      <a:pt x="51" y="286"/>
                      <a:pt x="53" y="286"/>
                      <a:pt x="52" y="284"/>
                    </a:cubicBezTo>
                    <a:cubicBezTo>
                      <a:pt x="47" y="288"/>
                      <a:pt x="40" y="282"/>
                      <a:pt x="43" y="290"/>
                    </a:cubicBezTo>
                    <a:cubicBezTo>
                      <a:pt x="42" y="291"/>
                      <a:pt x="42" y="291"/>
                      <a:pt x="41" y="291"/>
                    </a:cubicBezTo>
                    <a:cubicBezTo>
                      <a:pt x="41" y="292"/>
                      <a:pt x="41" y="293"/>
                      <a:pt x="42" y="294"/>
                    </a:cubicBezTo>
                    <a:cubicBezTo>
                      <a:pt x="42" y="294"/>
                      <a:pt x="41" y="294"/>
                      <a:pt x="41" y="294"/>
                    </a:cubicBezTo>
                    <a:cubicBezTo>
                      <a:pt x="41" y="295"/>
                      <a:pt x="43" y="295"/>
                      <a:pt x="42" y="297"/>
                    </a:cubicBezTo>
                    <a:cubicBezTo>
                      <a:pt x="42" y="296"/>
                      <a:pt x="41" y="296"/>
                      <a:pt x="41" y="296"/>
                    </a:cubicBezTo>
                    <a:cubicBezTo>
                      <a:pt x="42" y="297"/>
                      <a:pt x="42" y="298"/>
                      <a:pt x="42" y="299"/>
                    </a:cubicBezTo>
                    <a:cubicBezTo>
                      <a:pt x="42" y="299"/>
                      <a:pt x="42" y="299"/>
                      <a:pt x="41" y="299"/>
                    </a:cubicBezTo>
                    <a:cubicBezTo>
                      <a:pt x="43" y="300"/>
                      <a:pt x="41" y="301"/>
                      <a:pt x="42" y="302"/>
                    </a:cubicBezTo>
                    <a:cubicBezTo>
                      <a:pt x="41" y="302"/>
                      <a:pt x="41" y="302"/>
                      <a:pt x="41" y="302"/>
                    </a:cubicBezTo>
                    <a:cubicBezTo>
                      <a:pt x="40" y="304"/>
                      <a:pt x="43" y="302"/>
                      <a:pt x="42" y="304"/>
                    </a:cubicBezTo>
                    <a:cubicBezTo>
                      <a:pt x="42" y="303"/>
                      <a:pt x="42" y="304"/>
                      <a:pt x="41" y="304"/>
                    </a:cubicBezTo>
                    <a:cubicBezTo>
                      <a:pt x="43" y="305"/>
                      <a:pt x="42" y="307"/>
                      <a:pt x="43" y="308"/>
                    </a:cubicBezTo>
                    <a:cubicBezTo>
                      <a:pt x="43" y="308"/>
                      <a:pt x="43" y="308"/>
                      <a:pt x="43" y="308"/>
                    </a:cubicBezTo>
                    <a:cubicBezTo>
                      <a:pt x="43" y="310"/>
                      <a:pt x="42" y="311"/>
                      <a:pt x="43" y="313"/>
                    </a:cubicBezTo>
                    <a:cubicBezTo>
                      <a:pt x="43" y="314"/>
                      <a:pt x="41" y="313"/>
                      <a:pt x="41" y="314"/>
                    </a:cubicBezTo>
                    <a:cubicBezTo>
                      <a:pt x="43" y="314"/>
                      <a:pt x="42" y="317"/>
                      <a:pt x="44" y="316"/>
                    </a:cubicBezTo>
                    <a:cubicBezTo>
                      <a:pt x="44" y="318"/>
                      <a:pt x="43" y="320"/>
                      <a:pt x="44" y="321"/>
                    </a:cubicBezTo>
                    <a:cubicBezTo>
                      <a:pt x="43" y="320"/>
                      <a:pt x="41" y="321"/>
                      <a:pt x="41" y="320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39" y="321"/>
                      <a:pt x="40" y="320"/>
                      <a:pt x="39" y="320"/>
                    </a:cubicBezTo>
                    <a:cubicBezTo>
                      <a:pt x="40" y="321"/>
                      <a:pt x="40" y="323"/>
                      <a:pt x="40" y="323"/>
                    </a:cubicBezTo>
                    <a:cubicBezTo>
                      <a:pt x="41" y="324"/>
                      <a:pt x="43" y="325"/>
                      <a:pt x="43" y="327"/>
                    </a:cubicBezTo>
                    <a:cubicBezTo>
                      <a:pt x="43" y="326"/>
                      <a:pt x="41" y="327"/>
                      <a:pt x="41" y="327"/>
                    </a:cubicBezTo>
                    <a:cubicBezTo>
                      <a:pt x="44" y="329"/>
                      <a:pt x="44" y="329"/>
                      <a:pt x="44" y="329"/>
                    </a:cubicBezTo>
                    <a:cubicBezTo>
                      <a:pt x="44" y="330"/>
                      <a:pt x="43" y="329"/>
                      <a:pt x="43" y="330"/>
                    </a:cubicBezTo>
                    <a:cubicBezTo>
                      <a:pt x="44" y="330"/>
                      <a:pt x="44" y="330"/>
                      <a:pt x="45" y="330"/>
                    </a:cubicBezTo>
                    <a:cubicBezTo>
                      <a:pt x="44" y="331"/>
                      <a:pt x="45" y="333"/>
                      <a:pt x="43" y="333"/>
                    </a:cubicBezTo>
                    <a:cubicBezTo>
                      <a:pt x="43" y="333"/>
                      <a:pt x="43" y="332"/>
                      <a:pt x="42" y="333"/>
                    </a:cubicBezTo>
                    <a:cubicBezTo>
                      <a:pt x="42" y="334"/>
                      <a:pt x="43" y="334"/>
                      <a:pt x="43" y="335"/>
                    </a:cubicBezTo>
                    <a:cubicBezTo>
                      <a:pt x="43" y="335"/>
                      <a:pt x="43" y="335"/>
                      <a:pt x="43" y="335"/>
                    </a:cubicBezTo>
                    <a:cubicBezTo>
                      <a:pt x="42" y="336"/>
                      <a:pt x="43" y="337"/>
                      <a:pt x="44" y="336"/>
                    </a:cubicBezTo>
                    <a:cubicBezTo>
                      <a:pt x="44" y="336"/>
                      <a:pt x="43" y="336"/>
                      <a:pt x="44" y="336"/>
                    </a:cubicBezTo>
                    <a:cubicBezTo>
                      <a:pt x="45" y="336"/>
                      <a:pt x="45" y="337"/>
                      <a:pt x="45" y="338"/>
                    </a:cubicBezTo>
                    <a:cubicBezTo>
                      <a:pt x="45" y="338"/>
                      <a:pt x="44" y="338"/>
                      <a:pt x="44" y="338"/>
                    </a:cubicBezTo>
                    <a:cubicBezTo>
                      <a:pt x="45" y="339"/>
                      <a:pt x="46" y="341"/>
                      <a:pt x="46" y="342"/>
                    </a:cubicBezTo>
                    <a:cubicBezTo>
                      <a:pt x="46" y="342"/>
                      <a:pt x="45" y="342"/>
                      <a:pt x="45" y="342"/>
                    </a:cubicBezTo>
                    <a:cubicBezTo>
                      <a:pt x="44" y="344"/>
                      <a:pt x="47" y="346"/>
                      <a:pt x="45" y="347"/>
                    </a:cubicBezTo>
                    <a:cubicBezTo>
                      <a:pt x="45" y="347"/>
                      <a:pt x="46" y="347"/>
                      <a:pt x="46" y="347"/>
                    </a:cubicBezTo>
                    <a:cubicBezTo>
                      <a:pt x="46" y="348"/>
                      <a:pt x="45" y="348"/>
                      <a:pt x="45" y="349"/>
                    </a:cubicBezTo>
                    <a:cubicBezTo>
                      <a:pt x="45" y="349"/>
                      <a:pt x="46" y="349"/>
                      <a:pt x="46" y="350"/>
                    </a:cubicBezTo>
                    <a:cubicBezTo>
                      <a:pt x="46" y="350"/>
                      <a:pt x="46" y="350"/>
                      <a:pt x="46" y="350"/>
                    </a:cubicBezTo>
                    <a:cubicBezTo>
                      <a:pt x="46" y="351"/>
                      <a:pt x="47" y="354"/>
                      <a:pt x="46" y="356"/>
                    </a:cubicBezTo>
                    <a:cubicBezTo>
                      <a:pt x="46" y="356"/>
                      <a:pt x="48" y="358"/>
                      <a:pt x="48" y="358"/>
                    </a:cubicBezTo>
                    <a:cubicBezTo>
                      <a:pt x="47" y="358"/>
                      <a:pt x="47" y="358"/>
                      <a:pt x="47" y="358"/>
                    </a:cubicBezTo>
                    <a:cubicBezTo>
                      <a:pt x="46" y="358"/>
                      <a:pt x="46" y="358"/>
                      <a:pt x="46" y="358"/>
                    </a:cubicBezTo>
                    <a:cubicBezTo>
                      <a:pt x="46" y="358"/>
                      <a:pt x="46" y="359"/>
                      <a:pt x="46" y="359"/>
                    </a:cubicBezTo>
                    <a:cubicBezTo>
                      <a:pt x="46" y="359"/>
                      <a:pt x="46" y="359"/>
                      <a:pt x="46" y="359"/>
                    </a:cubicBezTo>
                    <a:cubicBezTo>
                      <a:pt x="46" y="359"/>
                      <a:pt x="46" y="359"/>
                      <a:pt x="46" y="359"/>
                    </a:cubicBezTo>
                    <a:cubicBezTo>
                      <a:pt x="46" y="359"/>
                      <a:pt x="46" y="359"/>
                      <a:pt x="46" y="359"/>
                    </a:cubicBezTo>
                    <a:cubicBezTo>
                      <a:pt x="46" y="359"/>
                      <a:pt x="46" y="359"/>
                      <a:pt x="46" y="359"/>
                    </a:cubicBezTo>
                    <a:cubicBezTo>
                      <a:pt x="46" y="359"/>
                      <a:pt x="46" y="359"/>
                      <a:pt x="46" y="359"/>
                    </a:cubicBezTo>
                    <a:cubicBezTo>
                      <a:pt x="46" y="360"/>
                      <a:pt x="46" y="360"/>
                      <a:pt x="46" y="359"/>
                    </a:cubicBezTo>
                    <a:cubicBezTo>
                      <a:pt x="46" y="360"/>
                      <a:pt x="47" y="361"/>
                      <a:pt x="46" y="361"/>
                    </a:cubicBezTo>
                    <a:cubicBezTo>
                      <a:pt x="46" y="361"/>
                      <a:pt x="45" y="361"/>
                      <a:pt x="45" y="361"/>
                    </a:cubicBezTo>
                    <a:cubicBezTo>
                      <a:pt x="45" y="363"/>
                      <a:pt x="45" y="362"/>
                      <a:pt x="46" y="36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47" y="364"/>
                      <a:pt x="46" y="365"/>
                      <a:pt x="47" y="364"/>
                    </a:cubicBezTo>
                    <a:cubicBezTo>
                      <a:pt x="46" y="364"/>
                      <a:pt x="48" y="366"/>
                      <a:pt x="46" y="366"/>
                    </a:cubicBezTo>
                    <a:cubicBezTo>
                      <a:pt x="46" y="366"/>
                      <a:pt x="46" y="366"/>
                      <a:pt x="46" y="366"/>
                    </a:cubicBezTo>
                    <a:cubicBezTo>
                      <a:pt x="46" y="366"/>
                      <a:pt x="46" y="366"/>
                      <a:pt x="46" y="366"/>
                    </a:cubicBezTo>
                    <a:cubicBezTo>
                      <a:pt x="46" y="366"/>
                      <a:pt x="46" y="366"/>
                      <a:pt x="45" y="367"/>
                    </a:cubicBezTo>
                    <a:cubicBezTo>
                      <a:pt x="46" y="367"/>
                      <a:pt x="46" y="367"/>
                      <a:pt x="46" y="367"/>
                    </a:cubicBezTo>
                    <a:cubicBezTo>
                      <a:pt x="46" y="367"/>
                      <a:pt x="46" y="367"/>
                      <a:pt x="47" y="367"/>
                    </a:cubicBezTo>
                    <a:cubicBezTo>
                      <a:pt x="47" y="367"/>
                      <a:pt x="48" y="368"/>
                      <a:pt x="49" y="369"/>
                    </a:cubicBezTo>
                    <a:cubicBezTo>
                      <a:pt x="50" y="368"/>
                      <a:pt x="50" y="367"/>
                      <a:pt x="50" y="366"/>
                    </a:cubicBezTo>
                    <a:cubicBezTo>
                      <a:pt x="50" y="368"/>
                      <a:pt x="52" y="365"/>
                      <a:pt x="53" y="367"/>
                    </a:cubicBezTo>
                    <a:cubicBezTo>
                      <a:pt x="53" y="367"/>
                      <a:pt x="52" y="368"/>
                      <a:pt x="53" y="368"/>
                    </a:cubicBezTo>
                    <a:cubicBezTo>
                      <a:pt x="54" y="370"/>
                      <a:pt x="55" y="367"/>
                      <a:pt x="56" y="368"/>
                    </a:cubicBezTo>
                    <a:cubicBezTo>
                      <a:pt x="56" y="366"/>
                      <a:pt x="56" y="366"/>
                      <a:pt x="56" y="366"/>
                    </a:cubicBezTo>
                    <a:cubicBezTo>
                      <a:pt x="56" y="367"/>
                      <a:pt x="58" y="365"/>
                      <a:pt x="57" y="367"/>
                    </a:cubicBezTo>
                    <a:cubicBezTo>
                      <a:pt x="58" y="366"/>
                      <a:pt x="59" y="367"/>
                      <a:pt x="59" y="366"/>
                    </a:cubicBezTo>
                    <a:cubicBezTo>
                      <a:pt x="61" y="367"/>
                      <a:pt x="64" y="365"/>
                      <a:pt x="66" y="368"/>
                    </a:cubicBezTo>
                    <a:cubicBezTo>
                      <a:pt x="66" y="367"/>
                      <a:pt x="67" y="368"/>
                      <a:pt x="67" y="367"/>
                    </a:cubicBezTo>
                    <a:cubicBezTo>
                      <a:pt x="66" y="366"/>
                      <a:pt x="66" y="368"/>
                      <a:pt x="66" y="367"/>
                    </a:cubicBezTo>
                    <a:cubicBezTo>
                      <a:pt x="66" y="367"/>
                      <a:pt x="66" y="366"/>
                      <a:pt x="66" y="366"/>
                    </a:cubicBezTo>
                    <a:cubicBezTo>
                      <a:pt x="67" y="366"/>
                      <a:pt x="68" y="367"/>
                      <a:pt x="67" y="368"/>
                    </a:cubicBezTo>
                    <a:cubicBezTo>
                      <a:pt x="68" y="369"/>
                      <a:pt x="68" y="365"/>
                      <a:pt x="70" y="366"/>
                    </a:cubicBezTo>
                    <a:cubicBezTo>
                      <a:pt x="70" y="367"/>
                      <a:pt x="71" y="367"/>
                      <a:pt x="71" y="367"/>
                    </a:cubicBezTo>
                    <a:cubicBezTo>
                      <a:pt x="72" y="365"/>
                      <a:pt x="72" y="365"/>
                      <a:pt x="72" y="365"/>
                    </a:cubicBezTo>
                    <a:cubicBezTo>
                      <a:pt x="74" y="366"/>
                      <a:pt x="73" y="367"/>
                      <a:pt x="73" y="368"/>
                    </a:cubicBezTo>
                    <a:cubicBezTo>
                      <a:pt x="74" y="368"/>
                      <a:pt x="75" y="368"/>
                      <a:pt x="75" y="367"/>
                    </a:cubicBezTo>
                    <a:cubicBezTo>
                      <a:pt x="76" y="369"/>
                      <a:pt x="76" y="369"/>
                      <a:pt x="76" y="369"/>
                    </a:cubicBezTo>
                    <a:cubicBezTo>
                      <a:pt x="75" y="368"/>
                      <a:pt x="76" y="368"/>
                      <a:pt x="77" y="368"/>
                    </a:cubicBezTo>
                    <a:cubicBezTo>
                      <a:pt x="76" y="368"/>
                      <a:pt x="76" y="368"/>
                      <a:pt x="76" y="368"/>
                    </a:cubicBezTo>
                    <a:cubicBezTo>
                      <a:pt x="76" y="369"/>
                      <a:pt x="77" y="368"/>
                      <a:pt x="78" y="368"/>
                    </a:cubicBezTo>
                    <a:cubicBezTo>
                      <a:pt x="78" y="367"/>
                      <a:pt x="77" y="367"/>
                      <a:pt x="76" y="367"/>
                    </a:cubicBezTo>
                    <a:cubicBezTo>
                      <a:pt x="77" y="366"/>
                      <a:pt x="77" y="366"/>
                      <a:pt x="78" y="366"/>
                    </a:cubicBezTo>
                    <a:cubicBezTo>
                      <a:pt x="77" y="367"/>
                      <a:pt x="79" y="367"/>
                      <a:pt x="79" y="367"/>
                    </a:cubicBezTo>
                    <a:cubicBezTo>
                      <a:pt x="80" y="367"/>
                      <a:pt x="80" y="366"/>
                      <a:pt x="80" y="366"/>
                    </a:cubicBezTo>
                    <a:cubicBezTo>
                      <a:pt x="80" y="366"/>
                      <a:pt x="81" y="366"/>
                      <a:pt x="81" y="367"/>
                    </a:cubicBezTo>
                    <a:cubicBezTo>
                      <a:pt x="81" y="367"/>
                      <a:pt x="80" y="366"/>
                      <a:pt x="80" y="367"/>
                    </a:cubicBezTo>
                    <a:cubicBezTo>
                      <a:pt x="80" y="367"/>
                      <a:pt x="80" y="368"/>
                      <a:pt x="81" y="367"/>
                    </a:cubicBezTo>
                    <a:cubicBezTo>
                      <a:pt x="82" y="367"/>
                      <a:pt x="81" y="365"/>
                      <a:pt x="82" y="366"/>
                    </a:cubicBezTo>
                    <a:cubicBezTo>
                      <a:pt x="82" y="367"/>
                      <a:pt x="82" y="367"/>
                      <a:pt x="82" y="367"/>
                    </a:cubicBezTo>
                    <a:cubicBezTo>
                      <a:pt x="83" y="368"/>
                      <a:pt x="83" y="368"/>
                      <a:pt x="83" y="368"/>
                    </a:cubicBezTo>
                    <a:cubicBezTo>
                      <a:pt x="83" y="366"/>
                      <a:pt x="83" y="366"/>
                      <a:pt x="83" y="366"/>
                    </a:cubicBezTo>
                    <a:cubicBezTo>
                      <a:pt x="83" y="367"/>
                      <a:pt x="83" y="367"/>
                      <a:pt x="83" y="367"/>
                    </a:cubicBezTo>
                    <a:cubicBezTo>
                      <a:pt x="83" y="366"/>
                      <a:pt x="85" y="367"/>
                      <a:pt x="85" y="365"/>
                    </a:cubicBezTo>
                    <a:cubicBezTo>
                      <a:pt x="85" y="365"/>
                      <a:pt x="86" y="366"/>
                      <a:pt x="87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7"/>
                      <a:pt x="88" y="367"/>
                      <a:pt x="89" y="366"/>
                    </a:cubicBezTo>
                    <a:cubicBezTo>
                      <a:pt x="89" y="366"/>
                      <a:pt x="89" y="366"/>
                      <a:pt x="89" y="366"/>
                    </a:cubicBezTo>
                    <a:cubicBezTo>
                      <a:pt x="89" y="366"/>
                      <a:pt x="90" y="366"/>
                      <a:pt x="90" y="365"/>
                    </a:cubicBezTo>
                    <a:cubicBezTo>
                      <a:pt x="91" y="366"/>
                      <a:pt x="91" y="369"/>
                      <a:pt x="92" y="368"/>
                    </a:cubicBezTo>
                    <a:cubicBezTo>
                      <a:pt x="93" y="368"/>
                      <a:pt x="93" y="366"/>
                      <a:pt x="93" y="365"/>
                    </a:cubicBezTo>
                    <a:cubicBezTo>
                      <a:pt x="95" y="366"/>
                      <a:pt x="97" y="364"/>
                      <a:pt x="98" y="366"/>
                    </a:cubicBezTo>
                    <a:cubicBezTo>
                      <a:pt x="98" y="366"/>
                      <a:pt x="98" y="365"/>
                      <a:pt x="99" y="365"/>
                    </a:cubicBezTo>
                    <a:cubicBezTo>
                      <a:pt x="101" y="366"/>
                      <a:pt x="104" y="364"/>
                      <a:pt x="106" y="366"/>
                    </a:cubicBezTo>
                    <a:cubicBezTo>
                      <a:pt x="105" y="366"/>
                      <a:pt x="106" y="367"/>
                      <a:pt x="106" y="368"/>
                    </a:cubicBezTo>
                    <a:cubicBezTo>
                      <a:pt x="107" y="367"/>
                      <a:pt x="107" y="369"/>
                      <a:pt x="107" y="367"/>
                    </a:cubicBezTo>
                    <a:cubicBezTo>
                      <a:pt x="107" y="366"/>
                      <a:pt x="107" y="366"/>
                      <a:pt x="106" y="365"/>
                    </a:cubicBezTo>
                    <a:cubicBezTo>
                      <a:pt x="108" y="365"/>
                      <a:pt x="110" y="365"/>
                      <a:pt x="111" y="366"/>
                    </a:cubicBezTo>
                    <a:cubicBezTo>
                      <a:pt x="110" y="365"/>
                      <a:pt x="111" y="365"/>
                      <a:pt x="111" y="364"/>
                    </a:cubicBezTo>
                    <a:cubicBezTo>
                      <a:pt x="111" y="366"/>
                      <a:pt x="112" y="366"/>
                      <a:pt x="113" y="366"/>
                    </a:cubicBezTo>
                    <a:cubicBezTo>
                      <a:pt x="113" y="365"/>
                      <a:pt x="113" y="365"/>
                      <a:pt x="113" y="365"/>
                    </a:cubicBezTo>
                    <a:cubicBezTo>
                      <a:pt x="114" y="366"/>
                      <a:pt x="114" y="366"/>
                      <a:pt x="114" y="366"/>
                    </a:cubicBezTo>
                    <a:cubicBezTo>
                      <a:pt x="114" y="365"/>
                      <a:pt x="114" y="364"/>
                      <a:pt x="115" y="365"/>
                    </a:cubicBezTo>
                    <a:cubicBezTo>
                      <a:pt x="115" y="366"/>
                      <a:pt x="115" y="366"/>
                      <a:pt x="115" y="366"/>
                    </a:cubicBezTo>
                    <a:cubicBezTo>
                      <a:pt x="116" y="365"/>
                      <a:pt x="117" y="364"/>
                      <a:pt x="118" y="364"/>
                    </a:cubicBezTo>
                    <a:cubicBezTo>
                      <a:pt x="119" y="366"/>
                      <a:pt x="119" y="366"/>
                      <a:pt x="119" y="366"/>
                    </a:cubicBezTo>
                    <a:cubicBezTo>
                      <a:pt x="119" y="366"/>
                      <a:pt x="120" y="365"/>
                      <a:pt x="119" y="364"/>
                    </a:cubicBezTo>
                    <a:cubicBezTo>
                      <a:pt x="120" y="365"/>
                      <a:pt x="120" y="365"/>
                      <a:pt x="121" y="365"/>
                    </a:cubicBezTo>
                    <a:cubicBezTo>
                      <a:pt x="121" y="365"/>
                      <a:pt x="122" y="364"/>
                      <a:pt x="120" y="363"/>
                    </a:cubicBezTo>
                    <a:cubicBezTo>
                      <a:pt x="121" y="363"/>
                      <a:pt x="122" y="363"/>
                      <a:pt x="122" y="364"/>
                    </a:cubicBezTo>
                    <a:cubicBezTo>
                      <a:pt x="122" y="363"/>
                      <a:pt x="122" y="363"/>
                      <a:pt x="122" y="363"/>
                    </a:cubicBezTo>
                    <a:cubicBezTo>
                      <a:pt x="123" y="362"/>
                      <a:pt x="125" y="365"/>
                      <a:pt x="127" y="364"/>
                    </a:cubicBezTo>
                    <a:cubicBezTo>
                      <a:pt x="127" y="363"/>
                      <a:pt x="127" y="363"/>
                      <a:pt x="127" y="363"/>
                    </a:cubicBezTo>
                    <a:cubicBezTo>
                      <a:pt x="127" y="363"/>
                      <a:pt x="128" y="363"/>
                      <a:pt x="128" y="364"/>
                    </a:cubicBezTo>
                    <a:cubicBezTo>
                      <a:pt x="128" y="364"/>
                      <a:pt x="128" y="364"/>
                      <a:pt x="128" y="364"/>
                    </a:cubicBezTo>
                    <a:cubicBezTo>
                      <a:pt x="129" y="364"/>
                      <a:pt x="129" y="364"/>
                      <a:pt x="129" y="364"/>
                    </a:cubicBezTo>
                    <a:cubicBezTo>
                      <a:pt x="129" y="364"/>
                      <a:pt x="129" y="364"/>
                      <a:pt x="129" y="363"/>
                    </a:cubicBezTo>
                    <a:cubicBezTo>
                      <a:pt x="128" y="363"/>
                      <a:pt x="126" y="362"/>
                      <a:pt x="125" y="363"/>
                    </a:cubicBezTo>
                    <a:cubicBezTo>
                      <a:pt x="125" y="361"/>
                      <a:pt x="122" y="362"/>
                      <a:pt x="122" y="360"/>
                    </a:cubicBezTo>
                    <a:cubicBezTo>
                      <a:pt x="123" y="360"/>
                      <a:pt x="122" y="362"/>
                      <a:pt x="123" y="361"/>
                    </a:cubicBezTo>
                    <a:cubicBezTo>
                      <a:pt x="125" y="360"/>
                      <a:pt x="123" y="360"/>
                      <a:pt x="123" y="359"/>
                    </a:cubicBezTo>
                    <a:cubicBezTo>
                      <a:pt x="123" y="360"/>
                      <a:pt x="121" y="359"/>
                      <a:pt x="121" y="359"/>
                    </a:cubicBezTo>
                    <a:cubicBezTo>
                      <a:pt x="122" y="358"/>
                      <a:pt x="122" y="359"/>
                      <a:pt x="123" y="358"/>
                    </a:cubicBezTo>
                    <a:cubicBezTo>
                      <a:pt x="122" y="358"/>
                      <a:pt x="121" y="357"/>
                      <a:pt x="121" y="358"/>
                    </a:cubicBezTo>
                    <a:cubicBezTo>
                      <a:pt x="119" y="357"/>
                      <a:pt x="121" y="356"/>
                      <a:pt x="120" y="356"/>
                    </a:cubicBezTo>
                    <a:cubicBezTo>
                      <a:pt x="121" y="355"/>
                      <a:pt x="123" y="357"/>
                      <a:pt x="123" y="355"/>
                    </a:cubicBezTo>
                    <a:cubicBezTo>
                      <a:pt x="122" y="356"/>
                      <a:pt x="122" y="354"/>
                      <a:pt x="120" y="355"/>
                    </a:cubicBezTo>
                    <a:cubicBezTo>
                      <a:pt x="120" y="354"/>
                      <a:pt x="121" y="354"/>
                      <a:pt x="122" y="354"/>
                    </a:cubicBezTo>
                    <a:cubicBezTo>
                      <a:pt x="123" y="354"/>
                      <a:pt x="120" y="353"/>
                      <a:pt x="122" y="352"/>
                    </a:cubicBezTo>
                    <a:cubicBezTo>
                      <a:pt x="121" y="352"/>
                      <a:pt x="121" y="352"/>
                      <a:pt x="121" y="352"/>
                    </a:cubicBezTo>
                    <a:cubicBezTo>
                      <a:pt x="121" y="352"/>
                      <a:pt x="121" y="351"/>
                      <a:pt x="122" y="351"/>
                    </a:cubicBezTo>
                    <a:cubicBezTo>
                      <a:pt x="122" y="350"/>
                      <a:pt x="120" y="349"/>
                      <a:pt x="122" y="349"/>
                    </a:cubicBezTo>
                    <a:cubicBezTo>
                      <a:pt x="122" y="349"/>
                      <a:pt x="122" y="347"/>
                      <a:pt x="121" y="348"/>
                    </a:cubicBezTo>
                    <a:cubicBezTo>
                      <a:pt x="120" y="349"/>
                      <a:pt x="122" y="349"/>
                      <a:pt x="120" y="349"/>
                    </a:cubicBezTo>
                    <a:cubicBezTo>
                      <a:pt x="122" y="349"/>
                      <a:pt x="120" y="348"/>
                      <a:pt x="119" y="348"/>
                    </a:cubicBezTo>
                    <a:cubicBezTo>
                      <a:pt x="120" y="347"/>
                      <a:pt x="120" y="347"/>
                      <a:pt x="120" y="347"/>
                    </a:cubicBezTo>
                    <a:cubicBezTo>
                      <a:pt x="120" y="347"/>
                      <a:pt x="120" y="346"/>
                      <a:pt x="119" y="346"/>
                    </a:cubicBezTo>
                    <a:cubicBezTo>
                      <a:pt x="120" y="346"/>
                      <a:pt x="120" y="346"/>
                      <a:pt x="120" y="346"/>
                    </a:cubicBezTo>
                    <a:cubicBezTo>
                      <a:pt x="119" y="346"/>
                      <a:pt x="119" y="346"/>
                      <a:pt x="119" y="346"/>
                    </a:cubicBezTo>
                    <a:cubicBezTo>
                      <a:pt x="119" y="344"/>
                      <a:pt x="121" y="345"/>
                      <a:pt x="121" y="344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2" y="345"/>
                      <a:pt x="123" y="344"/>
                      <a:pt x="122" y="344"/>
                    </a:cubicBezTo>
                    <a:cubicBezTo>
                      <a:pt x="121" y="344"/>
                      <a:pt x="120" y="343"/>
                      <a:pt x="119" y="343"/>
                    </a:cubicBezTo>
                    <a:cubicBezTo>
                      <a:pt x="119" y="342"/>
                      <a:pt x="120" y="343"/>
                      <a:pt x="119" y="342"/>
                    </a:cubicBezTo>
                    <a:cubicBezTo>
                      <a:pt x="121" y="343"/>
                      <a:pt x="121" y="343"/>
                      <a:pt x="121" y="343"/>
                    </a:cubicBezTo>
                    <a:cubicBezTo>
                      <a:pt x="121" y="343"/>
                      <a:pt x="122" y="342"/>
                      <a:pt x="122" y="341"/>
                    </a:cubicBezTo>
                    <a:cubicBezTo>
                      <a:pt x="122" y="341"/>
                      <a:pt x="120" y="340"/>
                      <a:pt x="120" y="341"/>
                    </a:cubicBezTo>
                    <a:cubicBezTo>
                      <a:pt x="120" y="340"/>
                      <a:pt x="120" y="340"/>
                      <a:pt x="121" y="340"/>
                    </a:cubicBezTo>
                    <a:cubicBezTo>
                      <a:pt x="121" y="339"/>
                      <a:pt x="120" y="340"/>
                      <a:pt x="119" y="339"/>
                    </a:cubicBezTo>
                    <a:cubicBezTo>
                      <a:pt x="120" y="339"/>
                      <a:pt x="121" y="338"/>
                      <a:pt x="122" y="337"/>
                    </a:cubicBezTo>
                    <a:cubicBezTo>
                      <a:pt x="124" y="338"/>
                      <a:pt x="124" y="338"/>
                      <a:pt x="124" y="338"/>
                    </a:cubicBezTo>
                    <a:cubicBezTo>
                      <a:pt x="124" y="337"/>
                      <a:pt x="124" y="337"/>
                      <a:pt x="124" y="337"/>
                    </a:cubicBezTo>
                    <a:cubicBezTo>
                      <a:pt x="125" y="338"/>
                      <a:pt x="125" y="337"/>
                      <a:pt x="126" y="337"/>
                    </a:cubicBezTo>
                    <a:cubicBezTo>
                      <a:pt x="127" y="337"/>
                      <a:pt x="126" y="336"/>
                      <a:pt x="126" y="336"/>
                    </a:cubicBezTo>
                    <a:cubicBezTo>
                      <a:pt x="123" y="337"/>
                      <a:pt x="122" y="334"/>
                      <a:pt x="120" y="335"/>
                    </a:cubicBezTo>
                    <a:cubicBezTo>
                      <a:pt x="120" y="333"/>
                      <a:pt x="126" y="334"/>
                      <a:pt x="122" y="332"/>
                    </a:cubicBezTo>
                    <a:cubicBezTo>
                      <a:pt x="122" y="332"/>
                      <a:pt x="121" y="331"/>
                      <a:pt x="121" y="332"/>
                    </a:cubicBezTo>
                    <a:cubicBezTo>
                      <a:pt x="120" y="331"/>
                      <a:pt x="119" y="331"/>
                      <a:pt x="119" y="330"/>
                    </a:cubicBezTo>
                    <a:cubicBezTo>
                      <a:pt x="120" y="331"/>
                      <a:pt x="122" y="329"/>
                      <a:pt x="123" y="331"/>
                    </a:cubicBezTo>
                    <a:cubicBezTo>
                      <a:pt x="122" y="330"/>
                      <a:pt x="122" y="331"/>
                      <a:pt x="122" y="332"/>
                    </a:cubicBezTo>
                    <a:cubicBezTo>
                      <a:pt x="123" y="331"/>
                      <a:pt x="125" y="332"/>
                      <a:pt x="125" y="330"/>
                    </a:cubicBezTo>
                    <a:cubicBezTo>
                      <a:pt x="124" y="330"/>
                      <a:pt x="124" y="329"/>
                      <a:pt x="123" y="329"/>
                    </a:cubicBezTo>
                    <a:cubicBezTo>
                      <a:pt x="122" y="329"/>
                      <a:pt x="123" y="330"/>
                      <a:pt x="122" y="330"/>
                    </a:cubicBezTo>
                    <a:cubicBezTo>
                      <a:pt x="122" y="328"/>
                      <a:pt x="124" y="328"/>
                      <a:pt x="121" y="327"/>
                    </a:cubicBezTo>
                    <a:cubicBezTo>
                      <a:pt x="122" y="328"/>
                      <a:pt x="120" y="328"/>
                      <a:pt x="120" y="328"/>
                    </a:cubicBezTo>
                    <a:cubicBezTo>
                      <a:pt x="119" y="327"/>
                      <a:pt x="119" y="327"/>
                      <a:pt x="119" y="327"/>
                    </a:cubicBezTo>
                    <a:cubicBezTo>
                      <a:pt x="120" y="328"/>
                      <a:pt x="120" y="328"/>
                      <a:pt x="120" y="328"/>
                    </a:cubicBezTo>
                    <a:cubicBezTo>
                      <a:pt x="120" y="326"/>
                      <a:pt x="118" y="327"/>
                      <a:pt x="119" y="326"/>
                    </a:cubicBezTo>
                    <a:cubicBezTo>
                      <a:pt x="120" y="325"/>
                      <a:pt x="120" y="325"/>
                      <a:pt x="120" y="325"/>
                    </a:cubicBezTo>
                    <a:cubicBezTo>
                      <a:pt x="122" y="325"/>
                      <a:pt x="120" y="327"/>
                      <a:pt x="122" y="327"/>
                    </a:cubicBezTo>
                    <a:cubicBezTo>
                      <a:pt x="122" y="326"/>
                      <a:pt x="121" y="325"/>
                      <a:pt x="121" y="325"/>
                    </a:cubicBezTo>
                    <a:cubicBezTo>
                      <a:pt x="122" y="325"/>
                      <a:pt x="122" y="325"/>
                      <a:pt x="122" y="325"/>
                    </a:cubicBezTo>
                    <a:cubicBezTo>
                      <a:pt x="122" y="325"/>
                      <a:pt x="125" y="325"/>
                      <a:pt x="123" y="323"/>
                    </a:cubicBezTo>
                    <a:cubicBezTo>
                      <a:pt x="122" y="322"/>
                      <a:pt x="122" y="323"/>
                      <a:pt x="121" y="323"/>
                    </a:cubicBezTo>
                    <a:cubicBezTo>
                      <a:pt x="121" y="321"/>
                      <a:pt x="120" y="321"/>
                      <a:pt x="120" y="320"/>
                    </a:cubicBezTo>
                    <a:cubicBezTo>
                      <a:pt x="122" y="320"/>
                      <a:pt x="120" y="318"/>
                      <a:pt x="122" y="319"/>
                    </a:cubicBezTo>
                    <a:cubicBezTo>
                      <a:pt x="121" y="319"/>
                      <a:pt x="121" y="322"/>
                      <a:pt x="123" y="322"/>
                    </a:cubicBezTo>
                    <a:cubicBezTo>
                      <a:pt x="125" y="322"/>
                      <a:pt x="122" y="324"/>
                      <a:pt x="124" y="324"/>
                    </a:cubicBezTo>
                    <a:cubicBezTo>
                      <a:pt x="124" y="323"/>
                      <a:pt x="126" y="323"/>
                      <a:pt x="128" y="323"/>
                    </a:cubicBezTo>
                    <a:cubicBezTo>
                      <a:pt x="128" y="322"/>
                      <a:pt x="127" y="322"/>
                      <a:pt x="127" y="322"/>
                    </a:cubicBezTo>
                    <a:cubicBezTo>
                      <a:pt x="126" y="322"/>
                      <a:pt x="126" y="322"/>
                      <a:pt x="125" y="322"/>
                    </a:cubicBezTo>
                    <a:cubicBezTo>
                      <a:pt x="125" y="321"/>
                      <a:pt x="124" y="319"/>
                      <a:pt x="123" y="318"/>
                    </a:cubicBezTo>
                    <a:cubicBezTo>
                      <a:pt x="124" y="318"/>
                      <a:pt x="125" y="318"/>
                      <a:pt x="125" y="319"/>
                    </a:cubicBezTo>
                    <a:cubicBezTo>
                      <a:pt x="125" y="317"/>
                      <a:pt x="125" y="315"/>
                      <a:pt x="125" y="313"/>
                    </a:cubicBezTo>
                    <a:cubicBezTo>
                      <a:pt x="124" y="314"/>
                      <a:pt x="124" y="312"/>
                      <a:pt x="124" y="312"/>
                    </a:cubicBezTo>
                    <a:cubicBezTo>
                      <a:pt x="124" y="312"/>
                      <a:pt x="125" y="312"/>
                      <a:pt x="126" y="312"/>
                    </a:cubicBezTo>
                    <a:cubicBezTo>
                      <a:pt x="125" y="311"/>
                      <a:pt x="127" y="312"/>
                      <a:pt x="127" y="311"/>
                    </a:cubicBezTo>
                    <a:cubicBezTo>
                      <a:pt x="126" y="310"/>
                      <a:pt x="125" y="308"/>
                      <a:pt x="125" y="307"/>
                    </a:cubicBezTo>
                    <a:cubicBezTo>
                      <a:pt x="126" y="305"/>
                      <a:pt x="125" y="303"/>
                      <a:pt x="125" y="301"/>
                    </a:cubicBezTo>
                    <a:cubicBezTo>
                      <a:pt x="126" y="301"/>
                      <a:pt x="127" y="301"/>
                      <a:pt x="128" y="300"/>
                    </a:cubicBezTo>
                    <a:cubicBezTo>
                      <a:pt x="128" y="299"/>
                      <a:pt x="126" y="301"/>
                      <a:pt x="126" y="300"/>
                    </a:cubicBezTo>
                    <a:cubicBezTo>
                      <a:pt x="127" y="300"/>
                      <a:pt x="127" y="300"/>
                      <a:pt x="127" y="300"/>
                    </a:cubicBezTo>
                    <a:cubicBezTo>
                      <a:pt x="126" y="299"/>
                      <a:pt x="128" y="297"/>
                      <a:pt x="126" y="297"/>
                    </a:cubicBezTo>
                    <a:cubicBezTo>
                      <a:pt x="127" y="297"/>
                      <a:pt x="127" y="297"/>
                      <a:pt x="127" y="297"/>
                    </a:cubicBezTo>
                    <a:cubicBezTo>
                      <a:pt x="128" y="297"/>
                      <a:pt x="127" y="297"/>
                      <a:pt x="127" y="296"/>
                    </a:cubicBezTo>
                    <a:cubicBezTo>
                      <a:pt x="128" y="296"/>
                      <a:pt x="128" y="296"/>
                      <a:pt x="128" y="297"/>
                    </a:cubicBezTo>
                    <a:cubicBezTo>
                      <a:pt x="130" y="296"/>
                      <a:pt x="128" y="295"/>
                      <a:pt x="128" y="294"/>
                    </a:cubicBezTo>
                    <a:cubicBezTo>
                      <a:pt x="127" y="294"/>
                      <a:pt x="127" y="294"/>
                      <a:pt x="127" y="294"/>
                    </a:cubicBezTo>
                    <a:cubicBezTo>
                      <a:pt x="126" y="293"/>
                      <a:pt x="127" y="292"/>
                      <a:pt x="127" y="290"/>
                    </a:cubicBezTo>
                    <a:cubicBezTo>
                      <a:pt x="128" y="290"/>
                      <a:pt x="128" y="290"/>
                      <a:pt x="128" y="290"/>
                    </a:cubicBezTo>
                    <a:cubicBezTo>
                      <a:pt x="127" y="289"/>
                      <a:pt x="127" y="289"/>
                      <a:pt x="127" y="289"/>
                    </a:cubicBezTo>
                    <a:cubicBezTo>
                      <a:pt x="128" y="289"/>
                      <a:pt x="129" y="289"/>
                      <a:pt x="128" y="288"/>
                    </a:cubicBezTo>
                    <a:cubicBezTo>
                      <a:pt x="131" y="291"/>
                      <a:pt x="131" y="291"/>
                      <a:pt x="131" y="291"/>
                    </a:cubicBezTo>
                    <a:cubicBezTo>
                      <a:pt x="130" y="291"/>
                      <a:pt x="130" y="290"/>
                      <a:pt x="129" y="290"/>
                    </a:cubicBezTo>
                    <a:cubicBezTo>
                      <a:pt x="128" y="291"/>
                      <a:pt x="128" y="292"/>
                      <a:pt x="129" y="292"/>
                    </a:cubicBezTo>
                    <a:cubicBezTo>
                      <a:pt x="129" y="292"/>
                      <a:pt x="129" y="292"/>
                      <a:pt x="128" y="291"/>
                    </a:cubicBezTo>
                    <a:cubicBezTo>
                      <a:pt x="130" y="291"/>
                      <a:pt x="130" y="292"/>
                      <a:pt x="131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31" y="292"/>
                      <a:pt x="132" y="293"/>
                      <a:pt x="132" y="294"/>
                    </a:cubicBezTo>
                    <a:cubicBezTo>
                      <a:pt x="131" y="293"/>
                      <a:pt x="131" y="294"/>
                      <a:pt x="130" y="294"/>
                    </a:cubicBezTo>
                    <a:cubicBezTo>
                      <a:pt x="132" y="294"/>
                      <a:pt x="132" y="295"/>
                      <a:pt x="132" y="296"/>
                    </a:cubicBezTo>
                    <a:cubicBezTo>
                      <a:pt x="130" y="297"/>
                      <a:pt x="133" y="298"/>
                      <a:pt x="132" y="300"/>
                    </a:cubicBezTo>
                    <a:cubicBezTo>
                      <a:pt x="131" y="299"/>
                      <a:pt x="130" y="298"/>
                      <a:pt x="129" y="297"/>
                    </a:cubicBezTo>
                    <a:cubicBezTo>
                      <a:pt x="129" y="298"/>
                      <a:pt x="129" y="298"/>
                      <a:pt x="129" y="299"/>
                    </a:cubicBezTo>
                    <a:cubicBezTo>
                      <a:pt x="130" y="300"/>
                      <a:pt x="131" y="300"/>
                      <a:pt x="132" y="301"/>
                    </a:cubicBezTo>
                    <a:cubicBezTo>
                      <a:pt x="131" y="301"/>
                      <a:pt x="131" y="301"/>
                      <a:pt x="131" y="301"/>
                    </a:cubicBezTo>
                    <a:cubicBezTo>
                      <a:pt x="131" y="302"/>
                      <a:pt x="133" y="302"/>
                      <a:pt x="132" y="303"/>
                    </a:cubicBezTo>
                    <a:cubicBezTo>
                      <a:pt x="132" y="306"/>
                      <a:pt x="132" y="308"/>
                      <a:pt x="132" y="310"/>
                    </a:cubicBezTo>
                    <a:cubicBezTo>
                      <a:pt x="131" y="310"/>
                      <a:pt x="131" y="310"/>
                      <a:pt x="131" y="310"/>
                    </a:cubicBezTo>
                    <a:cubicBezTo>
                      <a:pt x="133" y="311"/>
                      <a:pt x="132" y="313"/>
                      <a:pt x="133" y="314"/>
                    </a:cubicBezTo>
                    <a:cubicBezTo>
                      <a:pt x="132" y="316"/>
                      <a:pt x="133" y="319"/>
                      <a:pt x="132" y="320"/>
                    </a:cubicBezTo>
                    <a:cubicBezTo>
                      <a:pt x="133" y="324"/>
                      <a:pt x="133" y="327"/>
                      <a:pt x="133" y="331"/>
                    </a:cubicBezTo>
                    <a:cubicBezTo>
                      <a:pt x="131" y="330"/>
                      <a:pt x="131" y="330"/>
                      <a:pt x="131" y="330"/>
                    </a:cubicBezTo>
                    <a:cubicBezTo>
                      <a:pt x="133" y="331"/>
                      <a:pt x="131" y="331"/>
                      <a:pt x="131" y="331"/>
                    </a:cubicBezTo>
                    <a:cubicBezTo>
                      <a:pt x="132" y="331"/>
                      <a:pt x="132" y="332"/>
                      <a:pt x="133" y="333"/>
                    </a:cubicBezTo>
                    <a:cubicBezTo>
                      <a:pt x="132" y="335"/>
                      <a:pt x="133" y="337"/>
                      <a:pt x="134" y="339"/>
                    </a:cubicBezTo>
                    <a:cubicBezTo>
                      <a:pt x="133" y="339"/>
                      <a:pt x="133" y="339"/>
                      <a:pt x="133" y="339"/>
                    </a:cubicBezTo>
                    <a:cubicBezTo>
                      <a:pt x="135" y="340"/>
                      <a:pt x="134" y="342"/>
                      <a:pt x="133" y="344"/>
                    </a:cubicBezTo>
                    <a:cubicBezTo>
                      <a:pt x="133" y="344"/>
                      <a:pt x="132" y="345"/>
                      <a:pt x="132" y="345"/>
                    </a:cubicBezTo>
                    <a:cubicBezTo>
                      <a:pt x="134" y="346"/>
                      <a:pt x="134" y="347"/>
                      <a:pt x="134" y="348"/>
                    </a:cubicBezTo>
                    <a:cubicBezTo>
                      <a:pt x="134" y="349"/>
                      <a:pt x="134" y="351"/>
                      <a:pt x="133" y="352"/>
                    </a:cubicBezTo>
                    <a:cubicBezTo>
                      <a:pt x="136" y="357"/>
                      <a:pt x="134" y="361"/>
                      <a:pt x="136" y="366"/>
                    </a:cubicBezTo>
                    <a:cubicBezTo>
                      <a:pt x="134" y="366"/>
                      <a:pt x="134" y="366"/>
                      <a:pt x="134" y="366"/>
                    </a:cubicBezTo>
                    <a:cubicBezTo>
                      <a:pt x="135" y="367"/>
                      <a:pt x="135" y="368"/>
                      <a:pt x="136" y="369"/>
                    </a:cubicBezTo>
                    <a:cubicBezTo>
                      <a:pt x="136" y="371"/>
                      <a:pt x="136" y="371"/>
                      <a:pt x="136" y="371"/>
                    </a:cubicBezTo>
                    <a:cubicBezTo>
                      <a:pt x="136" y="372"/>
                      <a:pt x="136" y="372"/>
                      <a:pt x="136" y="372"/>
                    </a:cubicBezTo>
                    <a:cubicBezTo>
                      <a:pt x="136" y="372"/>
                      <a:pt x="136" y="372"/>
                      <a:pt x="136" y="372"/>
                    </a:cubicBezTo>
                    <a:cubicBezTo>
                      <a:pt x="136" y="372"/>
                      <a:pt x="136" y="372"/>
                      <a:pt x="136" y="372"/>
                    </a:cubicBezTo>
                    <a:cubicBezTo>
                      <a:pt x="136" y="372"/>
                      <a:pt x="136" y="372"/>
                      <a:pt x="136" y="372"/>
                    </a:cubicBezTo>
                    <a:cubicBezTo>
                      <a:pt x="122" y="385"/>
                      <a:pt x="132" y="375"/>
                      <a:pt x="129" y="379"/>
                    </a:cubicBezTo>
                    <a:cubicBezTo>
                      <a:pt x="129" y="379"/>
                      <a:pt x="129" y="379"/>
                      <a:pt x="129" y="379"/>
                    </a:cubicBezTo>
                    <a:cubicBezTo>
                      <a:pt x="129" y="379"/>
                      <a:pt x="129" y="379"/>
                      <a:pt x="129" y="379"/>
                    </a:cubicBezTo>
                    <a:cubicBezTo>
                      <a:pt x="129" y="379"/>
                      <a:pt x="129" y="379"/>
                      <a:pt x="129" y="379"/>
                    </a:cubicBezTo>
                    <a:cubicBezTo>
                      <a:pt x="129" y="378"/>
                      <a:pt x="129" y="378"/>
                      <a:pt x="129" y="378"/>
                    </a:cubicBezTo>
                    <a:cubicBezTo>
                      <a:pt x="128" y="378"/>
                      <a:pt x="128" y="378"/>
                      <a:pt x="128" y="378"/>
                    </a:cubicBezTo>
                    <a:cubicBezTo>
                      <a:pt x="125" y="378"/>
                      <a:pt x="123" y="378"/>
                      <a:pt x="121" y="379"/>
                    </a:cubicBezTo>
                    <a:cubicBezTo>
                      <a:pt x="122" y="377"/>
                      <a:pt x="122" y="377"/>
                      <a:pt x="122" y="377"/>
                    </a:cubicBezTo>
                    <a:cubicBezTo>
                      <a:pt x="120" y="376"/>
                      <a:pt x="119" y="377"/>
                      <a:pt x="119" y="379"/>
                    </a:cubicBezTo>
                    <a:cubicBezTo>
                      <a:pt x="118" y="378"/>
                      <a:pt x="116" y="380"/>
                      <a:pt x="116" y="378"/>
                    </a:cubicBezTo>
                    <a:cubicBezTo>
                      <a:pt x="114" y="378"/>
                      <a:pt x="114" y="379"/>
                      <a:pt x="113" y="379"/>
                    </a:cubicBezTo>
                    <a:cubicBezTo>
                      <a:pt x="111" y="379"/>
                      <a:pt x="110" y="379"/>
                      <a:pt x="108" y="379"/>
                    </a:cubicBezTo>
                    <a:cubicBezTo>
                      <a:pt x="108" y="378"/>
                      <a:pt x="108" y="378"/>
                      <a:pt x="108" y="378"/>
                    </a:cubicBezTo>
                    <a:cubicBezTo>
                      <a:pt x="107" y="378"/>
                      <a:pt x="105" y="377"/>
                      <a:pt x="106" y="380"/>
                    </a:cubicBezTo>
                    <a:cubicBezTo>
                      <a:pt x="103" y="378"/>
                      <a:pt x="100" y="381"/>
                      <a:pt x="98" y="379"/>
                    </a:cubicBezTo>
                    <a:cubicBezTo>
                      <a:pt x="98" y="379"/>
                      <a:pt x="97" y="380"/>
                      <a:pt x="97" y="380"/>
                    </a:cubicBezTo>
                    <a:cubicBezTo>
                      <a:pt x="95" y="380"/>
                      <a:pt x="93" y="379"/>
                      <a:pt x="91" y="380"/>
                    </a:cubicBezTo>
                    <a:cubicBezTo>
                      <a:pt x="91" y="380"/>
                      <a:pt x="92" y="379"/>
                      <a:pt x="91" y="379"/>
                    </a:cubicBezTo>
                    <a:cubicBezTo>
                      <a:pt x="90" y="379"/>
                      <a:pt x="91" y="380"/>
                      <a:pt x="90" y="380"/>
                    </a:cubicBezTo>
                    <a:cubicBezTo>
                      <a:pt x="87" y="381"/>
                      <a:pt x="83" y="379"/>
                      <a:pt x="80" y="379"/>
                    </a:cubicBezTo>
                    <a:cubicBezTo>
                      <a:pt x="75" y="380"/>
                      <a:pt x="69" y="380"/>
                      <a:pt x="64" y="380"/>
                    </a:cubicBezTo>
                    <a:cubicBezTo>
                      <a:pt x="64" y="379"/>
                      <a:pt x="64" y="379"/>
                      <a:pt x="64" y="379"/>
                    </a:cubicBezTo>
                    <a:cubicBezTo>
                      <a:pt x="62" y="381"/>
                      <a:pt x="60" y="377"/>
                      <a:pt x="58" y="380"/>
                    </a:cubicBezTo>
                    <a:cubicBezTo>
                      <a:pt x="58" y="380"/>
                      <a:pt x="57" y="380"/>
                      <a:pt x="57" y="379"/>
                    </a:cubicBezTo>
                    <a:cubicBezTo>
                      <a:pt x="56" y="380"/>
                      <a:pt x="54" y="378"/>
                      <a:pt x="52" y="379"/>
                    </a:cubicBezTo>
                    <a:cubicBezTo>
                      <a:pt x="50" y="378"/>
                      <a:pt x="48" y="380"/>
                      <a:pt x="46" y="379"/>
                    </a:cubicBezTo>
                    <a:cubicBezTo>
                      <a:pt x="46" y="378"/>
                      <a:pt x="46" y="378"/>
                      <a:pt x="46" y="378"/>
                    </a:cubicBezTo>
                    <a:cubicBezTo>
                      <a:pt x="46" y="377"/>
                      <a:pt x="44" y="380"/>
                      <a:pt x="44" y="378"/>
                    </a:cubicBezTo>
                    <a:cubicBezTo>
                      <a:pt x="43" y="378"/>
                      <a:pt x="44" y="379"/>
                      <a:pt x="44" y="379"/>
                    </a:cubicBezTo>
                    <a:cubicBezTo>
                      <a:pt x="42" y="378"/>
                      <a:pt x="42" y="378"/>
                      <a:pt x="42" y="378"/>
                    </a:cubicBezTo>
                    <a:cubicBezTo>
                      <a:pt x="42" y="378"/>
                      <a:pt x="42" y="378"/>
                      <a:pt x="42" y="378"/>
                    </a:cubicBezTo>
                    <a:cubicBezTo>
                      <a:pt x="41" y="378"/>
                      <a:pt x="41" y="378"/>
                      <a:pt x="41" y="378"/>
                    </a:cubicBezTo>
                    <a:cubicBezTo>
                      <a:pt x="41" y="378"/>
                      <a:pt x="41" y="378"/>
                      <a:pt x="41" y="378"/>
                    </a:cubicBezTo>
                    <a:cubicBezTo>
                      <a:pt x="47" y="384"/>
                      <a:pt x="36" y="373"/>
                      <a:pt x="35" y="372"/>
                    </a:cubicBezTo>
                    <a:cubicBezTo>
                      <a:pt x="35" y="372"/>
                      <a:pt x="35" y="372"/>
                      <a:pt x="35" y="372"/>
                    </a:cubicBezTo>
                    <a:cubicBezTo>
                      <a:pt x="35" y="372"/>
                      <a:pt x="35" y="372"/>
                      <a:pt x="35" y="372"/>
                    </a:cubicBezTo>
                    <a:cubicBezTo>
                      <a:pt x="35" y="372"/>
                      <a:pt x="35" y="372"/>
                      <a:pt x="35" y="372"/>
                    </a:cubicBezTo>
                    <a:cubicBezTo>
                      <a:pt x="35" y="372"/>
                      <a:pt x="35" y="372"/>
                      <a:pt x="35" y="372"/>
                    </a:cubicBezTo>
                    <a:cubicBezTo>
                      <a:pt x="35" y="371"/>
                      <a:pt x="35" y="371"/>
                      <a:pt x="35" y="371"/>
                    </a:cubicBezTo>
                    <a:cubicBezTo>
                      <a:pt x="35" y="371"/>
                      <a:pt x="35" y="371"/>
                      <a:pt x="35" y="371"/>
                    </a:cubicBezTo>
                    <a:cubicBezTo>
                      <a:pt x="34" y="367"/>
                      <a:pt x="34" y="367"/>
                      <a:pt x="34" y="367"/>
                    </a:cubicBezTo>
                    <a:cubicBezTo>
                      <a:pt x="33" y="359"/>
                      <a:pt x="33" y="359"/>
                      <a:pt x="33" y="359"/>
                    </a:cubicBezTo>
                    <a:cubicBezTo>
                      <a:pt x="35" y="356"/>
                      <a:pt x="37" y="359"/>
                      <a:pt x="35" y="356"/>
                    </a:cubicBezTo>
                    <a:cubicBezTo>
                      <a:pt x="36" y="356"/>
                      <a:pt x="35" y="356"/>
                      <a:pt x="35" y="356"/>
                    </a:cubicBezTo>
                    <a:cubicBezTo>
                      <a:pt x="34" y="355"/>
                      <a:pt x="38" y="355"/>
                      <a:pt x="36" y="354"/>
                    </a:cubicBezTo>
                    <a:cubicBezTo>
                      <a:pt x="35" y="354"/>
                      <a:pt x="36" y="353"/>
                      <a:pt x="35" y="353"/>
                    </a:cubicBezTo>
                    <a:cubicBezTo>
                      <a:pt x="36" y="351"/>
                      <a:pt x="37" y="351"/>
                      <a:pt x="36" y="349"/>
                    </a:cubicBezTo>
                    <a:cubicBezTo>
                      <a:pt x="37" y="349"/>
                      <a:pt x="37" y="349"/>
                      <a:pt x="37" y="349"/>
                    </a:cubicBezTo>
                    <a:cubicBezTo>
                      <a:pt x="35" y="347"/>
                      <a:pt x="36" y="345"/>
                      <a:pt x="33" y="343"/>
                    </a:cubicBezTo>
                    <a:cubicBezTo>
                      <a:pt x="33" y="332"/>
                      <a:pt x="31" y="322"/>
                      <a:pt x="31" y="311"/>
                    </a:cubicBezTo>
                    <a:cubicBezTo>
                      <a:pt x="31" y="306"/>
                      <a:pt x="31" y="300"/>
                      <a:pt x="31" y="295"/>
                    </a:cubicBezTo>
                    <a:cubicBezTo>
                      <a:pt x="31" y="287"/>
                      <a:pt x="31" y="287"/>
                      <a:pt x="31" y="287"/>
                    </a:cubicBezTo>
                    <a:cubicBezTo>
                      <a:pt x="31" y="285"/>
                      <a:pt x="31" y="285"/>
                      <a:pt x="31" y="285"/>
                    </a:cubicBezTo>
                    <a:cubicBezTo>
                      <a:pt x="31" y="285"/>
                      <a:pt x="31" y="285"/>
                      <a:pt x="31" y="285"/>
                    </a:cubicBezTo>
                    <a:cubicBezTo>
                      <a:pt x="31" y="285"/>
                      <a:pt x="31" y="285"/>
                      <a:pt x="31" y="285"/>
                    </a:cubicBezTo>
                    <a:cubicBezTo>
                      <a:pt x="23" y="294"/>
                      <a:pt x="44" y="272"/>
                      <a:pt x="41" y="275"/>
                    </a:cubicBezTo>
                    <a:close/>
                    <a:moveTo>
                      <a:pt x="121" y="365"/>
                    </a:moveTo>
                    <a:cubicBezTo>
                      <a:pt x="122" y="366"/>
                      <a:pt x="122" y="366"/>
                      <a:pt x="122" y="367"/>
                    </a:cubicBezTo>
                    <a:cubicBezTo>
                      <a:pt x="122" y="366"/>
                      <a:pt x="123" y="366"/>
                      <a:pt x="123" y="366"/>
                    </a:cubicBezTo>
                    <a:cubicBezTo>
                      <a:pt x="122" y="366"/>
                      <a:pt x="122" y="365"/>
                      <a:pt x="122" y="365"/>
                    </a:cubicBezTo>
                    <a:cubicBezTo>
                      <a:pt x="121" y="365"/>
                      <a:pt x="122" y="365"/>
                      <a:pt x="121" y="365"/>
                    </a:cubicBezTo>
                    <a:close/>
                    <a:moveTo>
                      <a:pt x="44" y="366"/>
                    </a:moveTo>
                    <a:cubicBezTo>
                      <a:pt x="44" y="366"/>
                      <a:pt x="45" y="366"/>
                      <a:pt x="45" y="366"/>
                    </a:cubicBezTo>
                    <a:cubicBezTo>
                      <a:pt x="45" y="366"/>
                      <a:pt x="45" y="366"/>
                      <a:pt x="45" y="366"/>
                    </a:cubicBezTo>
                    <a:lnTo>
                      <a:pt x="44" y="366"/>
                    </a:lnTo>
                    <a:close/>
                    <a:moveTo>
                      <a:pt x="136" y="425"/>
                    </a:moveTo>
                    <a:cubicBezTo>
                      <a:pt x="136" y="425"/>
                      <a:pt x="136" y="425"/>
                      <a:pt x="136" y="425"/>
                    </a:cubicBezTo>
                    <a:cubicBezTo>
                      <a:pt x="136" y="425"/>
                      <a:pt x="136" y="426"/>
                      <a:pt x="136" y="426"/>
                    </a:cubicBezTo>
                    <a:lnTo>
                      <a:pt x="136" y="425"/>
                    </a:lnTo>
                    <a:close/>
                    <a:moveTo>
                      <a:pt x="52" y="379"/>
                    </a:moveTo>
                    <a:cubicBezTo>
                      <a:pt x="52" y="379"/>
                      <a:pt x="52" y="379"/>
                      <a:pt x="52" y="379"/>
                    </a:cubicBezTo>
                    <a:cubicBezTo>
                      <a:pt x="51" y="379"/>
                      <a:pt x="51" y="379"/>
                      <a:pt x="51" y="379"/>
                    </a:cubicBezTo>
                    <a:lnTo>
                      <a:pt x="52" y="379"/>
                    </a:lnTo>
                    <a:close/>
                    <a:moveTo>
                      <a:pt x="128" y="254"/>
                    </a:moveTo>
                    <a:cubicBezTo>
                      <a:pt x="128" y="255"/>
                      <a:pt x="129" y="254"/>
                      <a:pt x="129" y="254"/>
                    </a:cubicBezTo>
                    <a:cubicBezTo>
                      <a:pt x="127" y="253"/>
                      <a:pt x="129" y="254"/>
                      <a:pt x="128" y="254"/>
                    </a:cubicBezTo>
                    <a:close/>
                    <a:moveTo>
                      <a:pt x="46" y="359"/>
                    </a:moveTo>
                    <a:cubicBezTo>
                      <a:pt x="46" y="359"/>
                      <a:pt x="46" y="359"/>
                      <a:pt x="46" y="359"/>
                    </a:cubicBezTo>
                    <a:cubicBezTo>
                      <a:pt x="46" y="359"/>
                      <a:pt x="46" y="359"/>
                      <a:pt x="46" y="359"/>
                    </a:cubicBezTo>
                    <a:cubicBezTo>
                      <a:pt x="46" y="359"/>
                      <a:pt x="46" y="359"/>
                      <a:pt x="46" y="359"/>
                    </a:cubicBezTo>
                    <a:close/>
                    <a:moveTo>
                      <a:pt x="117" y="488"/>
                    </a:moveTo>
                    <a:cubicBezTo>
                      <a:pt x="116" y="488"/>
                      <a:pt x="116" y="488"/>
                      <a:pt x="116" y="488"/>
                    </a:cubicBezTo>
                    <a:cubicBezTo>
                      <a:pt x="116" y="488"/>
                      <a:pt x="116" y="488"/>
                      <a:pt x="116" y="488"/>
                    </a:cubicBezTo>
                    <a:cubicBezTo>
                      <a:pt x="116" y="488"/>
                      <a:pt x="117" y="488"/>
                      <a:pt x="117" y="488"/>
                    </a:cubicBezTo>
                    <a:close/>
                    <a:moveTo>
                      <a:pt x="108" y="379"/>
                    </a:moveTo>
                    <a:cubicBezTo>
                      <a:pt x="108" y="379"/>
                      <a:pt x="108" y="379"/>
                      <a:pt x="108" y="379"/>
                    </a:cubicBezTo>
                    <a:cubicBezTo>
                      <a:pt x="108" y="379"/>
                      <a:pt x="108" y="379"/>
                      <a:pt x="108" y="379"/>
                    </a:cubicBezTo>
                    <a:close/>
                    <a:moveTo>
                      <a:pt x="136" y="453"/>
                    </a:moveTo>
                    <a:cubicBezTo>
                      <a:pt x="137" y="459"/>
                      <a:pt x="137" y="464"/>
                      <a:pt x="137" y="470"/>
                    </a:cubicBezTo>
                    <a:cubicBezTo>
                      <a:pt x="136" y="470"/>
                      <a:pt x="136" y="470"/>
                      <a:pt x="136" y="470"/>
                    </a:cubicBezTo>
                    <a:cubicBezTo>
                      <a:pt x="138" y="471"/>
                      <a:pt x="135" y="474"/>
                      <a:pt x="137" y="475"/>
                    </a:cubicBezTo>
                    <a:cubicBezTo>
                      <a:pt x="137" y="476"/>
                      <a:pt x="137" y="477"/>
                      <a:pt x="136" y="476"/>
                    </a:cubicBezTo>
                    <a:cubicBezTo>
                      <a:pt x="137" y="478"/>
                      <a:pt x="135" y="480"/>
                      <a:pt x="136" y="482"/>
                    </a:cubicBezTo>
                    <a:cubicBezTo>
                      <a:pt x="135" y="484"/>
                      <a:pt x="137" y="486"/>
                      <a:pt x="136" y="488"/>
                    </a:cubicBezTo>
                    <a:cubicBezTo>
                      <a:pt x="136" y="488"/>
                      <a:pt x="136" y="487"/>
                      <a:pt x="135" y="487"/>
                    </a:cubicBezTo>
                    <a:cubicBezTo>
                      <a:pt x="134" y="488"/>
                      <a:pt x="137" y="489"/>
                      <a:pt x="135" y="490"/>
                    </a:cubicBezTo>
                    <a:cubicBezTo>
                      <a:pt x="135" y="490"/>
                      <a:pt x="136" y="490"/>
                      <a:pt x="136" y="490"/>
                    </a:cubicBezTo>
                    <a:cubicBezTo>
                      <a:pt x="136" y="492"/>
                      <a:pt x="136" y="492"/>
                      <a:pt x="136" y="492"/>
                    </a:cubicBezTo>
                    <a:cubicBezTo>
                      <a:pt x="136" y="492"/>
                      <a:pt x="136" y="492"/>
                      <a:pt x="136" y="492"/>
                    </a:cubicBezTo>
                    <a:cubicBezTo>
                      <a:pt x="136" y="492"/>
                      <a:pt x="136" y="492"/>
                      <a:pt x="136" y="492"/>
                    </a:cubicBezTo>
                    <a:cubicBezTo>
                      <a:pt x="136" y="492"/>
                      <a:pt x="136" y="492"/>
                      <a:pt x="136" y="492"/>
                    </a:cubicBezTo>
                    <a:cubicBezTo>
                      <a:pt x="141" y="487"/>
                      <a:pt x="130" y="498"/>
                      <a:pt x="129" y="499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8" y="499"/>
                      <a:pt x="128" y="499"/>
                      <a:pt x="128" y="499"/>
                    </a:cubicBezTo>
                    <a:cubicBezTo>
                      <a:pt x="124" y="499"/>
                      <a:pt x="124" y="499"/>
                      <a:pt x="124" y="499"/>
                    </a:cubicBezTo>
                    <a:cubicBezTo>
                      <a:pt x="117" y="500"/>
                      <a:pt x="117" y="500"/>
                      <a:pt x="117" y="500"/>
                    </a:cubicBezTo>
                    <a:cubicBezTo>
                      <a:pt x="113" y="499"/>
                      <a:pt x="116" y="497"/>
                      <a:pt x="114" y="498"/>
                    </a:cubicBezTo>
                    <a:cubicBezTo>
                      <a:pt x="113" y="498"/>
                      <a:pt x="113" y="499"/>
                      <a:pt x="113" y="499"/>
                    </a:cubicBezTo>
                    <a:cubicBezTo>
                      <a:pt x="112" y="499"/>
                      <a:pt x="112" y="496"/>
                      <a:pt x="111" y="497"/>
                    </a:cubicBezTo>
                    <a:cubicBezTo>
                      <a:pt x="111" y="499"/>
                      <a:pt x="110" y="498"/>
                      <a:pt x="110" y="499"/>
                    </a:cubicBezTo>
                    <a:cubicBezTo>
                      <a:pt x="108" y="498"/>
                      <a:pt x="108" y="497"/>
                      <a:pt x="106" y="498"/>
                    </a:cubicBezTo>
                    <a:cubicBezTo>
                      <a:pt x="106" y="497"/>
                      <a:pt x="106" y="497"/>
                      <a:pt x="106" y="497"/>
                    </a:cubicBezTo>
                    <a:cubicBezTo>
                      <a:pt x="104" y="499"/>
                      <a:pt x="102" y="498"/>
                      <a:pt x="100" y="500"/>
                    </a:cubicBezTo>
                    <a:cubicBezTo>
                      <a:pt x="89" y="501"/>
                      <a:pt x="79" y="502"/>
                      <a:pt x="68" y="502"/>
                    </a:cubicBezTo>
                    <a:cubicBezTo>
                      <a:pt x="63" y="502"/>
                      <a:pt x="57" y="502"/>
                      <a:pt x="52" y="502"/>
                    </a:cubicBezTo>
                    <a:cubicBezTo>
                      <a:pt x="44" y="502"/>
                      <a:pt x="44" y="502"/>
                      <a:pt x="44" y="502"/>
                    </a:cubicBezTo>
                    <a:cubicBezTo>
                      <a:pt x="42" y="502"/>
                      <a:pt x="42" y="502"/>
                      <a:pt x="42" y="502"/>
                    </a:cubicBezTo>
                    <a:cubicBezTo>
                      <a:pt x="42" y="502"/>
                      <a:pt x="42" y="502"/>
                      <a:pt x="42" y="502"/>
                    </a:cubicBezTo>
                    <a:cubicBezTo>
                      <a:pt x="41" y="502"/>
                      <a:pt x="41" y="502"/>
                      <a:pt x="41" y="502"/>
                    </a:cubicBezTo>
                    <a:cubicBezTo>
                      <a:pt x="21" y="482"/>
                      <a:pt x="36" y="497"/>
                      <a:pt x="31" y="492"/>
                    </a:cubicBezTo>
                    <a:cubicBezTo>
                      <a:pt x="31" y="492"/>
                      <a:pt x="31" y="492"/>
                      <a:pt x="31" y="492"/>
                    </a:cubicBezTo>
                    <a:cubicBezTo>
                      <a:pt x="31" y="492"/>
                      <a:pt x="31" y="492"/>
                      <a:pt x="31" y="492"/>
                    </a:cubicBezTo>
                    <a:cubicBezTo>
                      <a:pt x="31" y="492"/>
                      <a:pt x="31" y="492"/>
                      <a:pt x="31" y="492"/>
                    </a:cubicBezTo>
                    <a:cubicBezTo>
                      <a:pt x="31" y="492"/>
                      <a:pt x="31" y="492"/>
                      <a:pt x="31" y="492"/>
                    </a:cubicBezTo>
                    <a:cubicBezTo>
                      <a:pt x="31" y="492"/>
                      <a:pt x="31" y="492"/>
                      <a:pt x="31" y="492"/>
                    </a:cubicBezTo>
                    <a:cubicBezTo>
                      <a:pt x="31" y="491"/>
                      <a:pt x="31" y="491"/>
                      <a:pt x="31" y="491"/>
                    </a:cubicBezTo>
                    <a:cubicBezTo>
                      <a:pt x="32" y="487"/>
                      <a:pt x="32" y="487"/>
                      <a:pt x="32" y="487"/>
                    </a:cubicBezTo>
                    <a:cubicBezTo>
                      <a:pt x="34" y="484"/>
                      <a:pt x="34" y="484"/>
                      <a:pt x="33" y="481"/>
                    </a:cubicBezTo>
                    <a:cubicBezTo>
                      <a:pt x="33" y="482"/>
                      <a:pt x="33" y="482"/>
                      <a:pt x="34" y="482"/>
                    </a:cubicBezTo>
                    <a:cubicBezTo>
                      <a:pt x="32" y="481"/>
                      <a:pt x="33" y="480"/>
                      <a:pt x="32" y="479"/>
                    </a:cubicBezTo>
                    <a:cubicBezTo>
                      <a:pt x="32" y="475"/>
                      <a:pt x="32" y="472"/>
                      <a:pt x="32" y="468"/>
                    </a:cubicBezTo>
                    <a:cubicBezTo>
                      <a:pt x="32" y="468"/>
                      <a:pt x="33" y="469"/>
                      <a:pt x="33" y="468"/>
                    </a:cubicBezTo>
                    <a:cubicBezTo>
                      <a:pt x="32" y="467"/>
                      <a:pt x="32" y="467"/>
                      <a:pt x="32" y="467"/>
                    </a:cubicBezTo>
                    <a:cubicBezTo>
                      <a:pt x="33" y="467"/>
                      <a:pt x="33" y="467"/>
                      <a:pt x="33" y="467"/>
                    </a:cubicBezTo>
                    <a:cubicBezTo>
                      <a:pt x="32" y="466"/>
                      <a:pt x="32" y="466"/>
                      <a:pt x="31" y="466"/>
                    </a:cubicBezTo>
                    <a:cubicBezTo>
                      <a:pt x="30" y="456"/>
                      <a:pt x="33" y="446"/>
                      <a:pt x="33" y="436"/>
                    </a:cubicBezTo>
                    <a:cubicBezTo>
                      <a:pt x="33" y="433"/>
                      <a:pt x="33" y="430"/>
                      <a:pt x="32" y="427"/>
                    </a:cubicBezTo>
                    <a:cubicBezTo>
                      <a:pt x="34" y="420"/>
                      <a:pt x="36" y="413"/>
                      <a:pt x="35" y="405"/>
                    </a:cubicBezTo>
                    <a:cubicBezTo>
                      <a:pt x="35" y="405"/>
                      <a:pt x="39" y="406"/>
                      <a:pt x="40" y="409"/>
                    </a:cubicBezTo>
                    <a:cubicBezTo>
                      <a:pt x="43" y="413"/>
                      <a:pt x="40" y="419"/>
                      <a:pt x="42" y="423"/>
                    </a:cubicBezTo>
                    <a:cubicBezTo>
                      <a:pt x="42" y="424"/>
                      <a:pt x="40" y="423"/>
                      <a:pt x="40" y="424"/>
                    </a:cubicBezTo>
                    <a:cubicBezTo>
                      <a:pt x="43" y="429"/>
                      <a:pt x="41" y="436"/>
                      <a:pt x="39" y="441"/>
                    </a:cubicBezTo>
                    <a:cubicBezTo>
                      <a:pt x="39" y="441"/>
                      <a:pt x="39" y="441"/>
                      <a:pt x="39" y="441"/>
                    </a:cubicBezTo>
                    <a:cubicBezTo>
                      <a:pt x="38" y="442"/>
                      <a:pt x="40" y="443"/>
                      <a:pt x="40" y="444"/>
                    </a:cubicBezTo>
                    <a:cubicBezTo>
                      <a:pt x="40" y="444"/>
                      <a:pt x="39" y="444"/>
                      <a:pt x="39" y="444"/>
                    </a:cubicBezTo>
                    <a:cubicBezTo>
                      <a:pt x="40" y="444"/>
                      <a:pt x="39" y="446"/>
                      <a:pt x="40" y="446"/>
                    </a:cubicBezTo>
                    <a:cubicBezTo>
                      <a:pt x="40" y="447"/>
                      <a:pt x="39" y="447"/>
                      <a:pt x="38" y="447"/>
                    </a:cubicBezTo>
                    <a:cubicBezTo>
                      <a:pt x="40" y="448"/>
                      <a:pt x="40" y="448"/>
                      <a:pt x="40" y="448"/>
                    </a:cubicBezTo>
                    <a:cubicBezTo>
                      <a:pt x="43" y="449"/>
                      <a:pt x="40" y="452"/>
                      <a:pt x="41" y="454"/>
                    </a:cubicBezTo>
                    <a:cubicBezTo>
                      <a:pt x="41" y="454"/>
                      <a:pt x="41" y="454"/>
                      <a:pt x="40" y="454"/>
                    </a:cubicBezTo>
                    <a:cubicBezTo>
                      <a:pt x="42" y="458"/>
                      <a:pt x="42" y="463"/>
                      <a:pt x="42" y="467"/>
                    </a:cubicBezTo>
                    <a:cubicBezTo>
                      <a:pt x="42" y="467"/>
                      <a:pt x="41" y="466"/>
                      <a:pt x="41" y="467"/>
                    </a:cubicBezTo>
                    <a:cubicBezTo>
                      <a:pt x="42" y="467"/>
                      <a:pt x="42" y="468"/>
                      <a:pt x="43" y="469"/>
                    </a:cubicBezTo>
                    <a:cubicBezTo>
                      <a:pt x="41" y="470"/>
                      <a:pt x="44" y="471"/>
                      <a:pt x="43" y="473"/>
                    </a:cubicBezTo>
                    <a:cubicBezTo>
                      <a:pt x="43" y="472"/>
                      <a:pt x="43" y="472"/>
                      <a:pt x="43" y="472"/>
                    </a:cubicBezTo>
                    <a:cubicBezTo>
                      <a:pt x="44" y="473"/>
                      <a:pt x="42" y="474"/>
                      <a:pt x="44" y="475"/>
                    </a:cubicBezTo>
                    <a:cubicBezTo>
                      <a:pt x="43" y="475"/>
                      <a:pt x="43" y="475"/>
                      <a:pt x="43" y="475"/>
                    </a:cubicBezTo>
                    <a:cubicBezTo>
                      <a:pt x="45" y="476"/>
                      <a:pt x="42" y="477"/>
                      <a:pt x="43" y="478"/>
                    </a:cubicBezTo>
                    <a:cubicBezTo>
                      <a:pt x="43" y="478"/>
                      <a:pt x="43" y="478"/>
                      <a:pt x="43" y="478"/>
                    </a:cubicBezTo>
                    <a:cubicBezTo>
                      <a:pt x="44" y="478"/>
                      <a:pt x="43" y="479"/>
                      <a:pt x="43" y="479"/>
                    </a:cubicBezTo>
                    <a:cubicBezTo>
                      <a:pt x="43" y="479"/>
                      <a:pt x="43" y="479"/>
                      <a:pt x="43" y="479"/>
                    </a:cubicBezTo>
                    <a:cubicBezTo>
                      <a:pt x="43" y="481"/>
                      <a:pt x="42" y="482"/>
                      <a:pt x="44" y="482"/>
                    </a:cubicBezTo>
                    <a:cubicBezTo>
                      <a:pt x="42" y="483"/>
                      <a:pt x="43" y="480"/>
                      <a:pt x="41" y="481"/>
                    </a:cubicBezTo>
                    <a:cubicBezTo>
                      <a:pt x="44" y="487"/>
                      <a:pt x="39" y="493"/>
                      <a:pt x="47" y="491"/>
                    </a:cubicBezTo>
                    <a:cubicBezTo>
                      <a:pt x="48" y="492"/>
                      <a:pt x="48" y="492"/>
                      <a:pt x="48" y="492"/>
                    </a:cubicBezTo>
                    <a:cubicBezTo>
                      <a:pt x="49" y="492"/>
                      <a:pt x="50" y="492"/>
                      <a:pt x="51" y="491"/>
                    </a:cubicBezTo>
                    <a:cubicBezTo>
                      <a:pt x="51" y="491"/>
                      <a:pt x="51" y="492"/>
                      <a:pt x="51" y="492"/>
                    </a:cubicBezTo>
                    <a:cubicBezTo>
                      <a:pt x="52" y="493"/>
                      <a:pt x="52" y="491"/>
                      <a:pt x="54" y="491"/>
                    </a:cubicBezTo>
                    <a:cubicBezTo>
                      <a:pt x="53" y="492"/>
                      <a:pt x="53" y="492"/>
                      <a:pt x="53" y="493"/>
                    </a:cubicBezTo>
                    <a:cubicBezTo>
                      <a:pt x="54" y="492"/>
                      <a:pt x="55" y="492"/>
                      <a:pt x="56" y="491"/>
                    </a:cubicBezTo>
                    <a:cubicBezTo>
                      <a:pt x="56" y="492"/>
                      <a:pt x="56" y="492"/>
                      <a:pt x="56" y="492"/>
                    </a:cubicBezTo>
                    <a:cubicBezTo>
                      <a:pt x="57" y="491"/>
                      <a:pt x="58" y="493"/>
                      <a:pt x="59" y="492"/>
                    </a:cubicBezTo>
                    <a:cubicBezTo>
                      <a:pt x="59" y="493"/>
                      <a:pt x="59" y="493"/>
                      <a:pt x="59" y="493"/>
                    </a:cubicBezTo>
                    <a:cubicBezTo>
                      <a:pt x="61" y="494"/>
                      <a:pt x="59" y="491"/>
                      <a:pt x="61" y="491"/>
                    </a:cubicBezTo>
                    <a:cubicBezTo>
                      <a:pt x="60" y="492"/>
                      <a:pt x="61" y="492"/>
                      <a:pt x="61" y="492"/>
                    </a:cubicBezTo>
                    <a:cubicBezTo>
                      <a:pt x="62" y="491"/>
                      <a:pt x="64" y="491"/>
                      <a:pt x="65" y="491"/>
                    </a:cubicBezTo>
                    <a:cubicBezTo>
                      <a:pt x="65" y="491"/>
                      <a:pt x="65" y="491"/>
                      <a:pt x="65" y="491"/>
                    </a:cubicBezTo>
                    <a:cubicBezTo>
                      <a:pt x="67" y="491"/>
                      <a:pt x="68" y="491"/>
                      <a:pt x="70" y="491"/>
                    </a:cubicBezTo>
                    <a:cubicBezTo>
                      <a:pt x="71" y="491"/>
                      <a:pt x="70" y="493"/>
                      <a:pt x="72" y="493"/>
                    </a:cubicBezTo>
                    <a:cubicBezTo>
                      <a:pt x="71" y="491"/>
                      <a:pt x="74" y="492"/>
                      <a:pt x="73" y="490"/>
                    </a:cubicBezTo>
                    <a:cubicBezTo>
                      <a:pt x="75" y="490"/>
                      <a:pt x="77" y="491"/>
                      <a:pt x="78" y="490"/>
                    </a:cubicBezTo>
                    <a:cubicBezTo>
                      <a:pt x="77" y="491"/>
                      <a:pt x="78" y="492"/>
                      <a:pt x="77" y="492"/>
                    </a:cubicBezTo>
                    <a:cubicBezTo>
                      <a:pt x="78" y="494"/>
                      <a:pt x="78" y="494"/>
                      <a:pt x="78" y="494"/>
                    </a:cubicBezTo>
                    <a:cubicBezTo>
                      <a:pt x="78" y="494"/>
                      <a:pt x="77" y="493"/>
                      <a:pt x="77" y="494"/>
                    </a:cubicBezTo>
                    <a:cubicBezTo>
                      <a:pt x="78" y="494"/>
                      <a:pt x="80" y="493"/>
                      <a:pt x="80" y="494"/>
                    </a:cubicBezTo>
                    <a:cubicBezTo>
                      <a:pt x="81" y="493"/>
                      <a:pt x="82" y="491"/>
                      <a:pt x="84" y="490"/>
                    </a:cubicBezTo>
                    <a:cubicBezTo>
                      <a:pt x="83" y="491"/>
                      <a:pt x="84" y="492"/>
                      <a:pt x="84" y="493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87" y="489"/>
                      <a:pt x="86" y="491"/>
                      <a:pt x="87" y="490"/>
                    </a:cubicBezTo>
                    <a:cubicBezTo>
                      <a:pt x="87" y="490"/>
                      <a:pt x="87" y="489"/>
                      <a:pt x="88" y="489"/>
                    </a:cubicBezTo>
                    <a:cubicBezTo>
                      <a:pt x="88" y="489"/>
                      <a:pt x="90" y="489"/>
                      <a:pt x="90" y="490"/>
                    </a:cubicBezTo>
                    <a:cubicBezTo>
                      <a:pt x="90" y="491"/>
                      <a:pt x="89" y="491"/>
                      <a:pt x="90" y="491"/>
                    </a:cubicBezTo>
                    <a:cubicBezTo>
                      <a:pt x="91" y="491"/>
                      <a:pt x="91" y="491"/>
                      <a:pt x="92" y="491"/>
                    </a:cubicBezTo>
                    <a:cubicBezTo>
                      <a:pt x="92" y="491"/>
                      <a:pt x="92" y="491"/>
                      <a:pt x="92" y="491"/>
                    </a:cubicBezTo>
                    <a:cubicBezTo>
                      <a:pt x="93" y="491"/>
                      <a:pt x="94" y="490"/>
                      <a:pt x="93" y="489"/>
                    </a:cubicBezTo>
                    <a:cubicBezTo>
                      <a:pt x="93" y="489"/>
                      <a:pt x="93" y="490"/>
                      <a:pt x="93" y="490"/>
                    </a:cubicBezTo>
                    <a:cubicBezTo>
                      <a:pt x="93" y="489"/>
                      <a:pt x="94" y="488"/>
                      <a:pt x="95" y="488"/>
                    </a:cubicBezTo>
                    <a:cubicBezTo>
                      <a:pt x="95" y="489"/>
                      <a:pt x="95" y="489"/>
                      <a:pt x="95" y="490"/>
                    </a:cubicBezTo>
                    <a:cubicBezTo>
                      <a:pt x="96" y="488"/>
                      <a:pt x="98" y="488"/>
                      <a:pt x="99" y="487"/>
                    </a:cubicBezTo>
                    <a:cubicBezTo>
                      <a:pt x="99" y="488"/>
                      <a:pt x="99" y="488"/>
                      <a:pt x="99" y="488"/>
                    </a:cubicBezTo>
                    <a:cubicBezTo>
                      <a:pt x="101" y="489"/>
                      <a:pt x="103" y="487"/>
                      <a:pt x="104" y="488"/>
                    </a:cubicBezTo>
                    <a:cubicBezTo>
                      <a:pt x="104" y="489"/>
                      <a:pt x="104" y="487"/>
                      <a:pt x="104" y="487"/>
                    </a:cubicBezTo>
                    <a:cubicBezTo>
                      <a:pt x="105" y="488"/>
                      <a:pt x="105" y="489"/>
                      <a:pt x="106" y="488"/>
                    </a:cubicBezTo>
                    <a:cubicBezTo>
                      <a:pt x="106" y="489"/>
                      <a:pt x="107" y="488"/>
                      <a:pt x="107" y="488"/>
                    </a:cubicBezTo>
                    <a:cubicBezTo>
                      <a:pt x="107" y="487"/>
                      <a:pt x="107" y="488"/>
                      <a:pt x="107" y="488"/>
                    </a:cubicBezTo>
                    <a:cubicBezTo>
                      <a:pt x="108" y="487"/>
                      <a:pt x="112" y="487"/>
                      <a:pt x="113" y="488"/>
                    </a:cubicBezTo>
                    <a:cubicBezTo>
                      <a:pt x="113" y="487"/>
                      <a:pt x="115" y="486"/>
                      <a:pt x="115" y="486"/>
                    </a:cubicBezTo>
                    <a:cubicBezTo>
                      <a:pt x="115" y="487"/>
                      <a:pt x="115" y="487"/>
                      <a:pt x="115" y="487"/>
                    </a:cubicBezTo>
                    <a:cubicBezTo>
                      <a:pt x="115" y="487"/>
                      <a:pt x="115" y="487"/>
                      <a:pt x="116" y="487"/>
                    </a:cubicBezTo>
                    <a:cubicBezTo>
                      <a:pt x="116" y="487"/>
                      <a:pt x="116" y="487"/>
                      <a:pt x="116" y="487"/>
                    </a:cubicBezTo>
                    <a:cubicBezTo>
                      <a:pt x="116" y="487"/>
                      <a:pt x="116" y="487"/>
                      <a:pt x="116" y="488"/>
                    </a:cubicBezTo>
                    <a:cubicBezTo>
                      <a:pt x="116" y="488"/>
                      <a:pt x="116" y="488"/>
                      <a:pt x="116" y="488"/>
                    </a:cubicBezTo>
                    <a:cubicBezTo>
                      <a:pt x="116" y="488"/>
                      <a:pt x="116" y="488"/>
                      <a:pt x="116" y="488"/>
                    </a:cubicBezTo>
                    <a:cubicBezTo>
                      <a:pt x="116" y="488"/>
                      <a:pt x="116" y="488"/>
                      <a:pt x="116" y="488"/>
                    </a:cubicBezTo>
                    <a:cubicBezTo>
                      <a:pt x="117" y="488"/>
                      <a:pt x="117" y="488"/>
                      <a:pt x="117" y="488"/>
                    </a:cubicBezTo>
                    <a:cubicBezTo>
                      <a:pt x="117" y="488"/>
                      <a:pt x="117" y="488"/>
                      <a:pt x="117" y="488"/>
                    </a:cubicBezTo>
                    <a:cubicBezTo>
                      <a:pt x="117" y="487"/>
                      <a:pt x="118" y="487"/>
                      <a:pt x="119" y="488"/>
                    </a:cubicBezTo>
                    <a:cubicBezTo>
                      <a:pt x="118" y="487"/>
                      <a:pt x="118" y="489"/>
                      <a:pt x="119" y="489"/>
                    </a:cubicBezTo>
                    <a:cubicBezTo>
                      <a:pt x="120" y="489"/>
                      <a:pt x="119" y="488"/>
                      <a:pt x="120" y="488"/>
                    </a:cubicBezTo>
                    <a:cubicBezTo>
                      <a:pt x="121" y="488"/>
                      <a:pt x="121" y="488"/>
                      <a:pt x="121" y="488"/>
                    </a:cubicBezTo>
                    <a:cubicBezTo>
                      <a:pt x="121" y="487"/>
                      <a:pt x="122" y="488"/>
                      <a:pt x="121" y="487"/>
                    </a:cubicBezTo>
                    <a:cubicBezTo>
                      <a:pt x="122" y="487"/>
                      <a:pt x="123" y="486"/>
                      <a:pt x="123" y="488"/>
                    </a:cubicBezTo>
                    <a:cubicBezTo>
                      <a:pt x="123" y="488"/>
                      <a:pt x="123" y="488"/>
                      <a:pt x="123" y="488"/>
                    </a:cubicBezTo>
                    <a:cubicBezTo>
                      <a:pt x="123" y="488"/>
                      <a:pt x="123" y="488"/>
                      <a:pt x="123" y="488"/>
                    </a:cubicBezTo>
                    <a:cubicBezTo>
                      <a:pt x="123" y="488"/>
                      <a:pt x="124" y="488"/>
                      <a:pt x="124" y="488"/>
                    </a:cubicBezTo>
                    <a:cubicBezTo>
                      <a:pt x="124" y="488"/>
                      <a:pt x="124" y="488"/>
                      <a:pt x="124" y="488"/>
                    </a:cubicBezTo>
                    <a:cubicBezTo>
                      <a:pt x="124" y="487"/>
                      <a:pt x="124" y="487"/>
                      <a:pt x="124" y="487"/>
                    </a:cubicBezTo>
                    <a:cubicBezTo>
                      <a:pt x="124" y="487"/>
                      <a:pt x="125" y="485"/>
                      <a:pt x="126" y="485"/>
                    </a:cubicBezTo>
                    <a:cubicBezTo>
                      <a:pt x="125" y="484"/>
                      <a:pt x="124" y="484"/>
                      <a:pt x="123" y="484"/>
                    </a:cubicBezTo>
                    <a:cubicBezTo>
                      <a:pt x="125" y="483"/>
                      <a:pt x="122" y="481"/>
                      <a:pt x="124" y="480"/>
                    </a:cubicBezTo>
                    <a:cubicBezTo>
                      <a:pt x="124" y="481"/>
                      <a:pt x="125" y="482"/>
                      <a:pt x="125" y="481"/>
                    </a:cubicBezTo>
                    <a:cubicBezTo>
                      <a:pt x="127" y="480"/>
                      <a:pt x="124" y="479"/>
                      <a:pt x="125" y="478"/>
                    </a:cubicBezTo>
                    <a:cubicBezTo>
                      <a:pt x="123" y="478"/>
                      <a:pt x="123" y="478"/>
                      <a:pt x="123" y="478"/>
                    </a:cubicBezTo>
                    <a:cubicBezTo>
                      <a:pt x="124" y="477"/>
                      <a:pt x="122" y="476"/>
                      <a:pt x="124" y="476"/>
                    </a:cubicBezTo>
                    <a:cubicBezTo>
                      <a:pt x="123" y="476"/>
                      <a:pt x="124" y="474"/>
                      <a:pt x="123" y="475"/>
                    </a:cubicBezTo>
                    <a:cubicBezTo>
                      <a:pt x="124" y="472"/>
                      <a:pt x="122" y="469"/>
                      <a:pt x="125" y="468"/>
                    </a:cubicBezTo>
                    <a:cubicBezTo>
                      <a:pt x="125" y="467"/>
                      <a:pt x="125" y="467"/>
                      <a:pt x="124" y="467"/>
                    </a:cubicBezTo>
                    <a:cubicBezTo>
                      <a:pt x="123" y="467"/>
                      <a:pt x="125" y="467"/>
                      <a:pt x="124" y="468"/>
                    </a:cubicBezTo>
                    <a:cubicBezTo>
                      <a:pt x="124" y="467"/>
                      <a:pt x="124" y="467"/>
                      <a:pt x="123" y="467"/>
                    </a:cubicBezTo>
                    <a:cubicBezTo>
                      <a:pt x="124" y="467"/>
                      <a:pt x="124" y="466"/>
                      <a:pt x="125" y="467"/>
                    </a:cubicBezTo>
                    <a:cubicBezTo>
                      <a:pt x="126" y="465"/>
                      <a:pt x="122" y="465"/>
                      <a:pt x="123" y="463"/>
                    </a:cubicBezTo>
                    <a:cubicBezTo>
                      <a:pt x="124" y="463"/>
                      <a:pt x="124" y="463"/>
                      <a:pt x="124" y="462"/>
                    </a:cubicBezTo>
                    <a:cubicBezTo>
                      <a:pt x="123" y="461"/>
                      <a:pt x="123" y="461"/>
                      <a:pt x="123" y="461"/>
                    </a:cubicBezTo>
                    <a:cubicBezTo>
                      <a:pt x="123" y="460"/>
                      <a:pt x="124" y="461"/>
                      <a:pt x="125" y="461"/>
                    </a:cubicBezTo>
                    <a:cubicBezTo>
                      <a:pt x="125" y="460"/>
                      <a:pt x="125" y="459"/>
                      <a:pt x="124" y="459"/>
                    </a:cubicBezTo>
                    <a:cubicBezTo>
                      <a:pt x="126" y="458"/>
                      <a:pt x="126" y="458"/>
                      <a:pt x="126" y="458"/>
                    </a:cubicBezTo>
                    <a:cubicBezTo>
                      <a:pt x="125" y="458"/>
                      <a:pt x="125" y="457"/>
                      <a:pt x="125" y="457"/>
                    </a:cubicBezTo>
                    <a:cubicBezTo>
                      <a:pt x="125" y="457"/>
                      <a:pt x="125" y="457"/>
                      <a:pt x="125" y="457"/>
                    </a:cubicBezTo>
                    <a:cubicBezTo>
                      <a:pt x="126" y="457"/>
                      <a:pt x="125" y="456"/>
                      <a:pt x="125" y="456"/>
                    </a:cubicBezTo>
                    <a:cubicBezTo>
                      <a:pt x="124" y="456"/>
                      <a:pt x="124" y="457"/>
                      <a:pt x="124" y="457"/>
                    </a:cubicBezTo>
                    <a:cubicBezTo>
                      <a:pt x="123" y="457"/>
                      <a:pt x="124" y="456"/>
                      <a:pt x="123" y="456"/>
                    </a:cubicBezTo>
                    <a:cubicBezTo>
                      <a:pt x="124" y="456"/>
                      <a:pt x="124" y="455"/>
                      <a:pt x="124" y="454"/>
                    </a:cubicBezTo>
                    <a:cubicBezTo>
                      <a:pt x="124" y="454"/>
                      <a:pt x="123" y="454"/>
                      <a:pt x="123" y="453"/>
                    </a:cubicBezTo>
                    <a:cubicBezTo>
                      <a:pt x="124" y="453"/>
                      <a:pt x="123" y="452"/>
                      <a:pt x="124" y="453"/>
                    </a:cubicBezTo>
                    <a:cubicBezTo>
                      <a:pt x="124" y="453"/>
                      <a:pt x="123" y="453"/>
                      <a:pt x="124" y="454"/>
                    </a:cubicBezTo>
                    <a:cubicBezTo>
                      <a:pt x="124" y="453"/>
                      <a:pt x="125" y="453"/>
                      <a:pt x="125" y="452"/>
                    </a:cubicBezTo>
                    <a:cubicBezTo>
                      <a:pt x="124" y="452"/>
                      <a:pt x="122" y="453"/>
                      <a:pt x="123" y="451"/>
                    </a:cubicBezTo>
                    <a:cubicBezTo>
                      <a:pt x="124" y="452"/>
                      <a:pt x="124" y="452"/>
                      <a:pt x="124" y="452"/>
                    </a:cubicBezTo>
                    <a:cubicBezTo>
                      <a:pt x="125" y="451"/>
                      <a:pt x="125" y="451"/>
                      <a:pt x="125" y="451"/>
                    </a:cubicBezTo>
                    <a:cubicBezTo>
                      <a:pt x="124" y="451"/>
                      <a:pt x="124" y="451"/>
                      <a:pt x="124" y="451"/>
                    </a:cubicBezTo>
                    <a:cubicBezTo>
                      <a:pt x="124" y="451"/>
                      <a:pt x="124" y="451"/>
                      <a:pt x="124" y="451"/>
                    </a:cubicBezTo>
                    <a:cubicBezTo>
                      <a:pt x="123" y="450"/>
                      <a:pt x="124" y="449"/>
                      <a:pt x="123" y="449"/>
                    </a:cubicBezTo>
                    <a:cubicBezTo>
                      <a:pt x="122" y="448"/>
                      <a:pt x="123" y="447"/>
                      <a:pt x="123" y="447"/>
                    </a:cubicBezTo>
                    <a:cubicBezTo>
                      <a:pt x="124" y="447"/>
                      <a:pt x="124" y="447"/>
                      <a:pt x="124" y="447"/>
                    </a:cubicBezTo>
                    <a:cubicBezTo>
                      <a:pt x="124" y="446"/>
                      <a:pt x="124" y="445"/>
                      <a:pt x="123" y="445"/>
                    </a:cubicBezTo>
                    <a:cubicBezTo>
                      <a:pt x="123" y="445"/>
                      <a:pt x="123" y="445"/>
                      <a:pt x="123" y="445"/>
                    </a:cubicBezTo>
                    <a:cubicBezTo>
                      <a:pt x="123" y="444"/>
                      <a:pt x="123" y="444"/>
                      <a:pt x="123" y="443"/>
                    </a:cubicBezTo>
                    <a:cubicBezTo>
                      <a:pt x="123" y="442"/>
                      <a:pt x="127" y="443"/>
                      <a:pt x="125" y="442"/>
                    </a:cubicBezTo>
                    <a:cubicBezTo>
                      <a:pt x="125" y="441"/>
                      <a:pt x="123" y="440"/>
                      <a:pt x="123" y="441"/>
                    </a:cubicBezTo>
                    <a:cubicBezTo>
                      <a:pt x="123" y="439"/>
                      <a:pt x="122" y="437"/>
                      <a:pt x="123" y="435"/>
                    </a:cubicBezTo>
                    <a:cubicBezTo>
                      <a:pt x="123" y="435"/>
                      <a:pt x="123" y="435"/>
                      <a:pt x="122" y="435"/>
                    </a:cubicBezTo>
                    <a:cubicBezTo>
                      <a:pt x="123" y="432"/>
                      <a:pt x="121" y="429"/>
                      <a:pt x="123" y="427"/>
                    </a:cubicBezTo>
                    <a:cubicBezTo>
                      <a:pt x="124" y="428"/>
                      <a:pt x="124" y="427"/>
                      <a:pt x="125" y="427"/>
                    </a:cubicBezTo>
                    <a:cubicBezTo>
                      <a:pt x="124" y="427"/>
                      <a:pt x="126" y="427"/>
                      <a:pt x="124" y="427"/>
                    </a:cubicBezTo>
                    <a:cubicBezTo>
                      <a:pt x="123" y="427"/>
                      <a:pt x="123" y="427"/>
                      <a:pt x="122" y="427"/>
                    </a:cubicBezTo>
                    <a:cubicBezTo>
                      <a:pt x="122" y="426"/>
                      <a:pt x="122" y="423"/>
                      <a:pt x="123" y="423"/>
                    </a:cubicBezTo>
                    <a:cubicBezTo>
                      <a:pt x="122" y="423"/>
                      <a:pt x="122" y="423"/>
                      <a:pt x="122" y="422"/>
                    </a:cubicBezTo>
                    <a:cubicBezTo>
                      <a:pt x="123" y="422"/>
                      <a:pt x="123" y="421"/>
                      <a:pt x="123" y="421"/>
                    </a:cubicBezTo>
                    <a:cubicBezTo>
                      <a:pt x="122" y="420"/>
                      <a:pt x="122" y="420"/>
                      <a:pt x="122" y="420"/>
                    </a:cubicBezTo>
                    <a:cubicBezTo>
                      <a:pt x="123" y="420"/>
                      <a:pt x="123" y="420"/>
                      <a:pt x="123" y="420"/>
                    </a:cubicBezTo>
                    <a:cubicBezTo>
                      <a:pt x="123" y="420"/>
                      <a:pt x="121" y="420"/>
                      <a:pt x="122" y="419"/>
                    </a:cubicBezTo>
                    <a:cubicBezTo>
                      <a:pt x="123" y="418"/>
                      <a:pt x="123" y="418"/>
                      <a:pt x="123" y="418"/>
                    </a:cubicBezTo>
                    <a:cubicBezTo>
                      <a:pt x="122" y="418"/>
                      <a:pt x="121" y="416"/>
                      <a:pt x="122" y="415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23" y="414"/>
                      <a:pt x="122" y="414"/>
                      <a:pt x="122" y="414"/>
                    </a:cubicBezTo>
                    <a:cubicBezTo>
                      <a:pt x="122" y="413"/>
                      <a:pt x="123" y="412"/>
                      <a:pt x="124" y="411"/>
                    </a:cubicBezTo>
                    <a:cubicBezTo>
                      <a:pt x="124" y="411"/>
                      <a:pt x="123" y="411"/>
                      <a:pt x="123" y="411"/>
                    </a:cubicBezTo>
                    <a:cubicBezTo>
                      <a:pt x="123" y="411"/>
                      <a:pt x="122" y="412"/>
                      <a:pt x="122" y="412"/>
                    </a:cubicBezTo>
                    <a:cubicBezTo>
                      <a:pt x="122" y="413"/>
                      <a:pt x="122" y="411"/>
                      <a:pt x="122" y="413"/>
                    </a:cubicBezTo>
                    <a:cubicBezTo>
                      <a:pt x="122" y="413"/>
                      <a:pt x="121" y="412"/>
                      <a:pt x="120" y="413"/>
                    </a:cubicBezTo>
                    <a:cubicBezTo>
                      <a:pt x="120" y="413"/>
                      <a:pt x="120" y="412"/>
                      <a:pt x="121" y="411"/>
                    </a:cubicBezTo>
                    <a:cubicBezTo>
                      <a:pt x="120" y="412"/>
                      <a:pt x="120" y="412"/>
                      <a:pt x="120" y="412"/>
                    </a:cubicBezTo>
                    <a:cubicBezTo>
                      <a:pt x="119" y="410"/>
                      <a:pt x="122" y="409"/>
                      <a:pt x="121" y="407"/>
                    </a:cubicBezTo>
                    <a:cubicBezTo>
                      <a:pt x="120" y="407"/>
                      <a:pt x="120" y="407"/>
                      <a:pt x="120" y="407"/>
                    </a:cubicBezTo>
                    <a:cubicBezTo>
                      <a:pt x="120" y="406"/>
                      <a:pt x="122" y="405"/>
                      <a:pt x="120" y="405"/>
                    </a:cubicBezTo>
                    <a:cubicBezTo>
                      <a:pt x="120" y="406"/>
                      <a:pt x="119" y="408"/>
                      <a:pt x="120" y="408"/>
                    </a:cubicBezTo>
                    <a:cubicBezTo>
                      <a:pt x="118" y="409"/>
                      <a:pt x="119" y="412"/>
                      <a:pt x="117" y="411"/>
                    </a:cubicBezTo>
                    <a:cubicBezTo>
                      <a:pt x="117" y="411"/>
                      <a:pt x="118" y="411"/>
                      <a:pt x="118" y="410"/>
                    </a:cubicBezTo>
                    <a:cubicBezTo>
                      <a:pt x="117" y="409"/>
                      <a:pt x="117" y="411"/>
                      <a:pt x="116" y="410"/>
                    </a:cubicBezTo>
                    <a:cubicBezTo>
                      <a:pt x="117" y="411"/>
                      <a:pt x="116" y="412"/>
                      <a:pt x="115" y="413"/>
                    </a:cubicBezTo>
                    <a:cubicBezTo>
                      <a:pt x="115" y="412"/>
                      <a:pt x="116" y="411"/>
                      <a:pt x="115" y="411"/>
                    </a:cubicBezTo>
                    <a:cubicBezTo>
                      <a:pt x="115" y="412"/>
                      <a:pt x="113" y="413"/>
                      <a:pt x="114" y="413"/>
                    </a:cubicBezTo>
                    <a:cubicBezTo>
                      <a:pt x="114" y="415"/>
                      <a:pt x="113" y="413"/>
                      <a:pt x="113" y="414"/>
                    </a:cubicBezTo>
                    <a:cubicBezTo>
                      <a:pt x="112" y="413"/>
                      <a:pt x="114" y="411"/>
                      <a:pt x="112" y="410"/>
                    </a:cubicBezTo>
                    <a:cubicBezTo>
                      <a:pt x="113" y="412"/>
                      <a:pt x="111" y="412"/>
                      <a:pt x="111" y="414"/>
                    </a:cubicBezTo>
                    <a:cubicBezTo>
                      <a:pt x="111" y="414"/>
                      <a:pt x="111" y="413"/>
                      <a:pt x="111" y="412"/>
                    </a:cubicBezTo>
                    <a:cubicBezTo>
                      <a:pt x="111" y="411"/>
                      <a:pt x="109" y="414"/>
                      <a:pt x="109" y="412"/>
                    </a:cubicBezTo>
                    <a:cubicBezTo>
                      <a:pt x="109" y="413"/>
                      <a:pt x="109" y="413"/>
                      <a:pt x="109" y="413"/>
                    </a:cubicBezTo>
                    <a:cubicBezTo>
                      <a:pt x="109" y="412"/>
                      <a:pt x="108" y="412"/>
                      <a:pt x="108" y="411"/>
                    </a:cubicBezTo>
                    <a:cubicBezTo>
                      <a:pt x="107" y="411"/>
                      <a:pt x="106" y="413"/>
                      <a:pt x="106" y="411"/>
                    </a:cubicBezTo>
                    <a:cubicBezTo>
                      <a:pt x="106" y="411"/>
                      <a:pt x="104" y="411"/>
                      <a:pt x="105" y="413"/>
                    </a:cubicBezTo>
                    <a:cubicBezTo>
                      <a:pt x="106" y="414"/>
                      <a:pt x="106" y="412"/>
                      <a:pt x="106" y="414"/>
                    </a:cubicBezTo>
                    <a:cubicBezTo>
                      <a:pt x="106" y="412"/>
                      <a:pt x="105" y="414"/>
                      <a:pt x="104" y="414"/>
                    </a:cubicBezTo>
                    <a:cubicBezTo>
                      <a:pt x="104" y="413"/>
                      <a:pt x="104" y="413"/>
                      <a:pt x="104" y="413"/>
                    </a:cubicBezTo>
                    <a:cubicBezTo>
                      <a:pt x="104" y="414"/>
                      <a:pt x="103" y="414"/>
                      <a:pt x="103" y="414"/>
                    </a:cubicBezTo>
                    <a:cubicBezTo>
                      <a:pt x="103" y="414"/>
                      <a:pt x="103" y="413"/>
                      <a:pt x="103" y="413"/>
                    </a:cubicBezTo>
                    <a:cubicBezTo>
                      <a:pt x="103" y="414"/>
                      <a:pt x="103" y="414"/>
                      <a:pt x="103" y="414"/>
                    </a:cubicBezTo>
                    <a:cubicBezTo>
                      <a:pt x="101" y="415"/>
                      <a:pt x="102" y="412"/>
                      <a:pt x="101" y="413"/>
                    </a:cubicBezTo>
                    <a:cubicBezTo>
                      <a:pt x="102" y="412"/>
                      <a:pt x="102" y="412"/>
                      <a:pt x="102" y="412"/>
                    </a:cubicBezTo>
                    <a:cubicBezTo>
                      <a:pt x="102" y="412"/>
                      <a:pt x="101" y="411"/>
                      <a:pt x="101" y="411"/>
                    </a:cubicBezTo>
                    <a:cubicBezTo>
                      <a:pt x="101" y="412"/>
                      <a:pt x="100" y="414"/>
                      <a:pt x="100" y="414"/>
                    </a:cubicBezTo>
                    <a:cubicBezTo>
                      <a:pt x="99" y="415"/>
                      <a:pt x="100" y="413"/>
                      <a:pt x="99" y="414"/>
                    </a:cubicBezTo>
                    <a:cubicBezTo>
                      <a:pt x="100" y="413"/>
                      <a:pt x="100" y="413"/>
                      <a:pt x="100" y="413"/>
                    </a:cubicBezTo>
                    <a:cubicBezTo>
                      <a:pt x="100" y="413"/>
                      <a:pt x="99" y="411"/>
                      <a:pt x="98" y="411"/>
                    </a:cubicBezTo>
                    <a:cubicBezTo>
                      <a:pt x="98" y="412"/>
                      <a:pt x="97" y="413"/>
                      <a:pt x="98" y="414"/>
                    </a:cubicBezTo>
                    <a:cubicBezTo>
                      <a:pt x="97" y="414"/>
                      <a:pt x="96" y="413"/>
                      <a:pt x="97" y="412"/>
                    </a:cubicBezTo>
                    <a:cubicBezTo>
                      <a:pt x="96" y="413"/>
                      <a:pt x="97" y="414"/>
                      <a:pt x="96" y="414"/>
                    </a:cubicBezTo>
                    <a:cubicBezTo>
                      <a:pt x="96" y="414"/>
                      <a:pt x="94" y="413"/>
                      <a:pt x="94" y="412"/>
                    </a:cubicBezTo>
                    <a:cubicBezTo>
                      <a:pt x="95" y="410"/>
                      <a:pt x="95" y="410"/>
                      <a:pt x="95" y="410"/>
                    </a:cubicBezTo>
                    <a:cubicBezTo>
                      <a:pt x="94" y="410"/>
                      <a:pt x="94" y="410"/>
                      <a:pt x="94" y="410"/>
                    </a:cubicBezTo>
                    <a:cubicBezTo>
                      <a:pt x="95" y="408"/>
                      <a:pt x="94" y="409"/>
                      <a:pt x="94" y="407"/>
                    </a:cubicBezTo>
                    <a:cubicBezTo>
                      <a:pt x="94" y="407"/>
                      <a:pt x="93" y="408"/>
                      <a:pt x="93" y="408"/>
                    </a:cubicBezTo>
                    <a:cubicBezTo>
                      <a:pt x="94" y="410"/>
                      <a:pt x="91" y="411"/>
                      <a:pt x="92" y="413"/>
                    </a:cubicBezTo>
                    <a:cubicBezTo>
                      <a:pt x="90" y="414"/>
                      <a:pt x="90" y="408"/>
                      <a:pt x="89" y="411"/>
                    </a:cubicBezTo>
                    <a:cubicBezTo>
                      <a:pt x="89" y="412"/>
                      <a:pt x="88" y="413"/>
                      <a:pt x="89" y="413"/>
                    </a:cubicBezTo>
                    <a:cubicBezTo>
                      <a:pt x="88" y="413"/>
                      <a:pt x="88" y="415"/>
                      <a:pt x="87" y="414"/>
                    </a:cubicBezTo>
                    <a:cubicBezTo>
                      <a:pt x="88" y="413"/>
                      <a:pt x="86" y="412"/>
                      <a:pt x="87" y="411"/>
                    </a:cubicBezTo>
                    <a:cubicBezTo>
                      <a:pt x="87" y="412"/>
                      <a:pt x="88" y="411"/>
                      <a:pt x="88" y="411"/>
                    </a:cubicBezTo>
                    <a:cubicBezTo>
                      <a:pt x="88" y="410"/>
                      <a:pt x="88" y="409"/>
                      <a:pt x="87" y="409"/>
                    </a:cubicBezTo>
                    <a:cubicBezTo>
                      <a:pt x="87" y="409"/>
                      <a:pt x="86" y="409"/>
                      <a:pt x="86" y="410"/>
                    </a:cubicBezTo>
                    <a:cubicBezTo>
                      <a:pt x="86" y="412"/>
                      <a:pt x="87" y="410"/>
                      <a:pt x="86" y="411"/>
                    </a:cubicBezTo>
                    <a:cubicBezTo>
                      <a:pt x="85" y="412"/>
                      <a:pt x="85" y="410"/>
                      <a:pt x="84" y="412"/>
                    </a:cubicBezTo>
                    <a:cubicBezTo>
                      <a:pt x="85" y="412"/>
                      <a:pt x="85" y="413"/>
                      <a:pt x="85" y="414"/>
                    </a:cubicBezTo>
                    <a:cubicBezTo>
                      <a:pt x="84" y="415"/>
                      <a:pt x="84" y="415"/>
                      <a:pt x="84" y="415"/>
                    </a:cubicBezTo>
                    <a:cubicBezTo>
                      <a:pt x="85" y="414"/>
                      <a:pt x="85" y="414"/>
                      <a:pt x="85" y="414"/>
                    </a:cubicBezTo>
                    <a:cubicBezTo>
                      <a:pt x="83" y="413"/>
                      <a:pt x="84" y="415"/>
                      <a:pt x="82" y="415"/>
                    </a:cubicBezTo>
                    <a:cubicBezTo>
                      <a:pt x="82" y="413"/>
                      <a:pt x="82" y="413"/>
                      <a:pt x="82" y="413"/>
                    </a:cubicBezTo>
                    <a:cubicBezTo>
                      <a:pt x="82" y="412"/>
                      <a:pt x="84" y="414"/>
                      <a:pt x="84" y="412"/>
                    </a:cubicBezTo>
                    <a:cubicBezTo>
                      <a:pt x="83" y="412"/>
                      <a:pt x="82" y="413"/>
                      <a:pt x="81" y="412"/>
                    </a:cubicBezTo>
                    <a:cubicBezTo>
                      <a:pt x="82" y="412"/>
                      <a:pt x="82" y="412"/>
                      <a:pt x="82" y="412"/>
                    </a:cubicBezTo>
                    <a:cubicBezTo>
                      <a:pt x="82" y="412"/>
                      <a:pt x="81" y="409"/>
                      <a:pt x="80" y="411"/>
                    </a:cubicBezTo>
                    <a:cubicBezTo>
                      <a:pt x="79" y="411"/>
                      <a:pt x="80" y="411"/>
                      <a:pt x="80" y="412"/>
                    </a:cubicBezTo>
                    <a:cubicBezTo>
                      <a:pt x="78" y="412"/>
                      <a:pt x="78" y="413"/>
                      <a:pt x="76" y="413"/>
                    </a:cubicBezTo>
                    <a:cubicBezTo>
                      <a:pt x="77" y="412"/>
                      <a:pt x="75" y="413"/>
                      <a:pt x="76" y="412"/>
                    </a:cubicBezTo>
                    <a:cubicBezTo>
                      <a:pt x="76" y="413"/>
                      <a:pt x="79" y="412"/>
                      <a:pt x="79" y="411"/>
                    </a:cubicBezTo>
                    <a:cubicBezTo>
                      <a:pt x="79" y="409"/>
                      <a:pt x="81" y="411"/>
                      <a:pt x="81" y="409"/>
                    </a:cubicBezTo>
                    <a:cubicBezTo>
                      <a:pt x="80" y="409"/>
                      <a:pt x="80" y="407"/>
                      <a:pt x="79" y="406"/>
                    </a:cubicBezTo>
                    <a:cubicBezTo>
                      <a:pt x="79" y="406"/>
                      <a:pt x="79" y="406"/>
                      <a:pt x="79" y="407"/>
                    </a:cubicBezTo>
                    <a:cubicBezTo>
                      <a:pt x="78" y="408"/>
                      <a:pt x="79" y="408"/>
                      <a:pt x="79" y="409"/>
                    </a:cubicBezTo>
                    <a:cubicBezTo>
                      <a:pt x="77" y="409"/>
                      <a:pt x="76" y="409"/>
                      <a:pt x="75" y="410"/>
                    </a:cubicBezTo>
                    <a:cubicBezTo>
                      <a:pt x="75" y="410"/>
                      <a:pt x="75" y="409"/>
                      <a:pt x="75" y="409"/>
                    </a:cubicBezTo>
                    <a:cubicBezTo>
                      <a:pt x="74" y="409"/>
                      <a:pt x="72" y="409"/>
                      <a:pt x="70" y="408"/>
                    </a:cubicBezTo>
                    <a:cubicBezTo>
                      <a:pt x="71" y="410"/>
                      <a:pt x="69" y="409"/>
                      <a:pt x="69" y="410"/>
                    </a:cubicBezTo>
                    <a:cubicBezTo>
                      <a:pt x="69" y="409"/>
                      <a:pt x="69" y="409"/>
                      <a:pt x="69" y="408"/>
                    </a:cubicBezTo>
                    <a:cubicBezTo>
                      <a:pt x="68" y="409"/>
                      <a:pt x="69" y="407"/>
                      <a:pt x="68" y="407"/>
                    </a:cubicBezTo>
                    <a:cubicBezTo>
                      <a:pt x="66" y="408"/>
                      <a:pt x="65" y="408"/>
                      <a:pt x="64" y="409"/>
                    </a:cubicBezTo>
                    <a:cubicBezTo>
                      <a:pt x="62" y="407"/>
                      <a:pt x="60" y="409"/>
                      <a:pt x="58" y="409"/>
                    </a:cubicBezTo>
                    <a:cubicBezTo>
                      <a:pt x="57" y="408"/>
                      <a:pt x="58" y="406"/>
                      <a:pt x="57" y="406"/>
                    </a:cubicBezTo>
                    <a:cubicBezTo>
                      <a:pt x="56" y="406"/>
                      <a:pt x="58" y="408"/>
                      <a:pt x="56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6" y="407"/>
                      <a:pt x="54" y="406"/>
                      <a:pt x="54" y="408"/>
                    </a:cubicBezTo>
                    <a:cubicBezTo>
                      <a:pt x="54" y="406"/>
                      <a:pt x="54" y="406"/>
                      <a:pt x="54" y="406"/>
                    </a:cubicBezTo>
                    <a:cubicBezTo>
                      <a:pt x="54" y="406"/>
                      <a:pt x="53" y="406"/>
                      <a:pt x="53" y="407"/>
                    </a:cubicBezTo>
                    <a:cubicBezTo>
                      <a:pt x="53" y="406"/>
                      <a:pt x="53" y="406"/>
                      <a:pt x="53" y="405"/>
                    </a:cubicBezTo>
                    <a:cubicBezTo>
                      <a:pt x="52" y="404"/>
                      <a:pt x="52" y="405"/>
                      <a:pt x="51" y="405"/>
                    </a:cubicBezTo>
                    <a:cubicBezTo>
                      <a:pt x="51" y="406"/>
                      <a:pt x="51" y="406"/>
                      <a:pt x="51" y="406"/>
                    </a:cubicBezTo>
                    <a:cubicBezTo>
                      <a:pt x="50" y="407"/>
                      <a:pt x="48" y="406"/>
                      <a:pt x="47" y="407"/>
                    </a:cubicBezTo>
                    <a:cubicBezTo>
                      <a:pt x="47" y="406"/>
                      <a:pt x="47" y="406"/>
                      <a:pt x="47" y="406"/>
                    </a:cubicBezTo>
                    <a:cubicBezTo>
                      <a:pt x="46" y="406"/>
                      <a:pt x="46" y="406"/>
                      <a:pt x="46" y="406"/>
                    </a:cubicBezTo>
                    <a:cubicBezTo>
                      <a:pt x="46" y="405"/>
                      <a:pt x="45" y="405"/>
                      <a:pt x="45" y="405"/>
                    </a:cubicBezTo>
                    <a:cubicBezTo>
                      <a:pt x="47" y="403"/>
                      <a:pt x="47" y="403"/>
                      <a:pt x="47" y="403"/>
                    </a:cubicBezTo>
                    <a:cubicBezTo>
                      <a:pt x="48" y="403"/>
                      <a:pt x="47" y="404"/>
                      <a:pt x="47" y="405"/>
                    </a:cubicBezTo>
                    <a:cubicBezTo>
                      <a:pt x="47" y="406"/>
                      <a:pt x="49" y="406"/>
                      <a:pt x="49" y="405"/>
                    </a:cubicBezTo>
                    <a:cubicBezTo>
                      <a:pt x="48" y="405"/>
                      <a:pt x="48" y="405"/>
                      <a:pt x="48" y="405"/>
                    </a:cubicBezTo>
                    <a:cubicBezTo>
                      <a:pt x="48" y="404"/>
                      <a:pt x="49" y="404"/>
                      <a:pt x="49" y="403"/>
                    </a:cubicBezTo>
                    <a:cubicBezTo>
                      <a:pt x="49" y="403"/>
                      <a:pt x="49" y="403"/>
                      <a:pt x="49" y="403"/>
                    </a:cubicBezTo>
                    <a:cubicBezTo>
                      <a:pt x="49" y="402"/>
                      <a:pt x="50" y="402"/>
                      <a:pt x="50" y="402"/>
                    </a:cubicBezTo>
                    <a:cubicBezTo>
                      <a:pt x="50" y="403"/>
                      <a:pt x="51" y="403"/>
                      <a:pt x="51" y="403"/>
                    </a:cubicBezTo>
                    <a:cubicBezTo>
                      <a:pt x="51" y="402"/>
                      <a:pt x="52" y="402"/>
                      <a:pt x="53" y="402"/>
                    </a:cubicBezTo>
                    <a:cubicBezTo>
                      <a:pt x="54" y="404"/>
                      <a:pt x="55" y="401"/>
                      <a:pt x="56" y="401"/>
                    </a:cubicBezTo>
                    <a:cubicBezTo>
                      <a:pt x="56" y="403"/>
                      <a:pt x="55" y="404"/>
                      <a:pt x="54" y="404"/>
                    </a:cubicBezTo>
                    <a:cubicBezTo>
                      <a:pt x="55" y="405"/>
                      <a:pt x="55" y="404"/>
                      <a:pt x="56" y="405"/>
                    </a:cubicBezTo>
                    <a:cubicBezTo>
                      <a:pt x="56" y="404"/>
                      <a:pt x="57" y="402"/>
                      <a:pt x="58" y="402"/>
                    </a:cubicBezTo>
                    <a:cubicBezTo>
                      <a:pt x="58" y="403"/>
                      <a:pt x="58" y="403"/>
                      <a:pt x="58" y="403"/>
                    </a:cubicBezTo>
                    <a:cubicBezTo>
                      <a:pt x="59" y="402"/>
                      <a:pt x="59" y="401"/>
                      <a:pt x="60" y="401"/>
                    </a:cubicBezTo>
                    <a:cubicBezTo>
                      <a:pt x="62" y="402"/>
                      <a:pt x="65" y="402"/>
                      <a:pt x="66" y="402"/>
                    </a:cubicBezTo>
                    <a:cubicBezTo>
                      <a:pt x="67" y="403"/>
                      <a:pt x="67" y="403"/>
                      <a:pt x="67" y="403"/>
                    </a:cubicBezTo>
                    <a:cubicBezTo>
                      <a:pt x="67" y="401"/>
                      <a:pt x="70" y="402"/>
                      <a:pt x="71" y="401"/>
                    </a:cubicBezTo>
                    <a:cubicBezTo>
                      <a:pt x="73" y="402"/>
                      <a:pt x="76" y="400"/>
                      <a:pt x="77" y="402"/>
                    </a:cubicBezTo>
                    <a:cubicBezTo>
                      <a:pt x="81" y="401"/>
                      <a:pt x="84" y="400"/>
                      <a:pt x="88" y="401"/>
                    </a:cubicBezTo>
                    <a:cubicBezTo>
                      <a:pt x="87" y="402"/>
                      <a:pt x="87" y="402"/>
                      <a:pt x="87" y="402"/>
                    </a:cubicBezTo>
                    <a:cubicBezTo>
                      <a:pt x="88" y="401"/>
                      <a:pt x="88" y="403"/>
                      <a:pt x="88" y="403"/>
                    </a:cubicBezTo>
                    <a:cubicBezTo>
                      <a:pt x="88" y="402"/>
                      <a:pt x="89" y="401"/>
                      <a:pt x="90" y="400"/>
                    </a:cubicBezTo>
                    <a:cubicBezTo>
                      <a:pt x="92" y="401"/>
                      <a:pt x="94" y="400"/>
                      <a:pt x="95" y="399"/>
                    </a:cubicBezTo>
                    <a:cubicBezTo>
                      <a:pt x="95" y="400"/>
                      <a:pt x="95" y="400"/>
                      <a:pt x="95" y="400"/>
                    </a:cubicBezTo>
                    <a:cubicBezTo>
                      <a:pt x="97" y="398"/>
                      <a:pt x="99" y="400"/>
                      <a:pt x="101" y="400"/>
                    </a:cubicBezTo>
                    <a:cubicBezTo>
                      <a:pt x="101" y="401"/>
                      <a:pt x="101" y="402"/>
                      <a:pt x="102" y="402"/>
                    </a:cubicBezTo>
                    <a:cubicBezTo>
                      <a:pt x="103" y="400"/>
                      <a:pt x="104" y="400"/>
                      <a:pt x="105" y="399"/>
                    </a:cubicBezTo>
                    <a:cubicBezTo>
                      <a:pt x="106" y="399"/>
                      <a:pt x="108" y="400"/>
                      <a:pt x="109" y="400"/>
                    </a:cubicBezTo>
                    <a:cubicBezTo>
                      <a:pt x="114" y="398"/>
                      <a:pt x="118" y="399"/>
                      <a:pt x="123" y="398"/>
                    </a:cubicBezTo>
                    <a:cubicBezTo>
                      <a:pt x="123" y="399"/>
                      <a:pt x="123" y="399"/>
                      <a:pt x="123" y="399"/>
                    </a:cubicBezTo>
                    <a:cubicBezTo>
                      <a:pt x="124" y="399"/>
                      <a:pt x="125" y="398"/>
                      <a:pt x="126" y="398"/>
                    </a:cubicBezTo>
                    <a:cubicBezTo>
                      <a:pt x="128" y="398"/>
                      <a:pt x="128" y="398"/>
                      <a:pt x="128" y="398"/>
                    </a:cubicBezTo>
                    <a:cubicBezTo>
                      <a:pt x="128" y="398"/>
                      <a:pt x="128" y="398"/>
                      <a:pt x="128" y="398"/>
                    </a:cubicBezTo>
                    <a:cubicBezTo>
                      <a:pt x="129" y="398"/>
                      <a:pt x="129" y="398"/>
                      <a:pt x="129" y="398"/>
                    </a:cubicBezTo>
                    <a:cubicBezTo>
                      <a:pt x="129" y="398"/>
                      <a:pt x="129" y="398"/>
                      <a:pt x="129" y="398"/>
                    </a:cubicBezTo>
                    <a:cubicBezTo>
                      <a:pt x="129" y="398"/>
                      <a:pt x="129" y="398"/>
                      <a:pt x="129" y="398"/>
                    </a:cubicBezTo>
                    <a:cubicBezTo>
                      <a:pt x="129" y="398"/>
                      <a:pt x="129" y="398"/>
                      <a:pt x="129" y="398"/>
                    </a:cubicBezTo>
                    <a:cubicBezTo>
                      <a:pt x="129" y="398"/>
                      <a:pt x="129" y="398"/>
                      <a:pt x="129" y="398"/>
                    </a:cubicBezTo>
                    <a:cubicBezTo>
                      <a:pt x="123" y="392"/>
                      <a:pt x="137" y="406"/>
                      <a:pt x="136" y="405"/>
                    </a:cubicBezTo>
                    <a:cubicBezTo>
                      <a:pt x="136" y="405"/>
                      <a:pt x="136" y="405"/>
                      <a:pt x="136" y="405"/>
                    </a:cubicBezTo>
                    <a:cubicBezTo>
                      <a:pt x="136" y="405"/>
                      <a:pt x="136" y="405"/>
                      <a:pt x="136" y="405"/>
                    </a:cubicBezTo>
                    <a:cubicBezTo>
                      <a:pt x="136" y="406"/>
                      <a:pt x="136" y="406"/>
                      <a:pt x="136" y="406"/>
                    </a:cubicBezTo>
                    <a:cubicBezTo>
                      <a:pt x="136" y="408"/>
                      <a:pt x="135" y="410"/>
                      <a:pt x="136" y="412"/>
                    </a:cubicBezTo>
                    <a:cubicBezTo>
                      <a:pt x="134" y="412"/>
                      <a:pt x="134" y="412"/>
                      <a:pt x="134" y="412"/>
                    </a:cubicBezTo>
                    <a:cubicBezTo>
                      <a:pt x="133" y="413"/>
                      <a:pt x="135" y="414"/>
                      <a:pt x="136" y="414"/>
                    </a:cubicBezTo>
                    <a:cubicBezTo>
                      <a:pt x="135" y="415"/>
                      <a:pt x="137" y="417"/>
                      <a:pt x="135" y="418"/>
                    </a:cubicBezTo>
                    <a:cubicBezTo>
                      <a:pt x="135" y="419"/>
                      <a:pt x="136" y="419"/>
                      <a:pt x="136" y="420"/>
                    </a:cubicBezTo>
                    <a:cubicBezTo>
                      <a:pt x="136" y="422"/>
                      <a:pt x="136" y="423"/>
                      <a:pt x="136" y="425"/>
                    </a:cubicBezTo>
                    <a:cubicBezTo>
                      <a:pt x="136" y="425"/>
                      <a:pt x="135" y="425"/>
                      <a:pt x="135" y="425"/>
                    </a:cubicBezTo>
                    <a:cubicBezTo>
                      <a:pt x="135" y="426"/>
                      <a:pt x="134" y="429"/>
                      <a:pt x="137" y="428"/>
                    </a:cubicBezTo>
                    <a:cubicBezTo>
                      <a:pt x="135" y="430"/>
                      <a:pt x="138" y="433"/>
                      <a:pt x="136" y="436"/>
                    </a:cubicBezTo>
                    <a:cubicBezTo>
                      <a:pt x="137" y="435"/>
                      <a:pt x="137" y="436"/>
                      <a:pt x="137" y="436"/>
                    </a:cubicBezTo>
                    <a:cubicBezTo>
                      <a:pt x="137" y="438"/>
                      <a:pt x="136" y="441"/>
                      <a:pt x="137" y="442"/>
                    </a:cubicBezTo>
                    <a:cubicBezTo>
                      <a:pt x="137" y="443"/>
                      <a:pt x="136" y="442"/>
                      <a:pt x="136" y="443"/>
                    </a:cubicBezTo>
                    <a:cubicBezTo>
                      <a:pt x="136" y="443"/>
                      <a:pt x="137" y="443"/>
                      <a:pt x="137" y="443"/>
                    </a:cubicBezTo>
                    <a:cubicBezTo>
                      <a:pt x="138" y="447"/>
                      <a:pt x="136" y="450"/>
                      <a:pt x="136" y="453"/>
                    </a:cubicBezTo>
                    <a:close/>
                    <a:moveTo>
                      <a:pt x="123" y="489"/>
                    </a:moveTo>
                    <a:cubicBezTo>
                      <a:pt x="123" y="489"/>
                      <a:pt x="123" y="489"/>
                      <a:pt x="123" y="488"/>
                    </a:cubicBezTo>
                    <a:cubicBezTo>
                      <a:pt x="123" y="489"/>
                      <a:pt x="123" y="489"/>
                      <a:pt x="123" y="489"/>
                    </a:cubicBezTo>
                    <a:cubicBezTo>
                      <a:pt x="123" y="489"/>
                      <a:pt x="123" y="489"/>
                      <a:pt x="123" y="489"/>
                    </a:cubicBezTo>
                    <a:close/>
                    <a:moveTo>
                      <a:pt x="46" y="342"/>
                    </a:moveTo>
                    <a:cubicBezTo>
                      <a:pt x="46" y="342"/>
                      <a:pt x="46" y="342"/>
                      <a:pt x="46" y="342"/>
                    </a:cubicBezTo>
                    <a:cubicBezTo>
                      <a:pt x="47" y="342"/>
                      <a:pt x="47" y="342"/>
                      <a:pt x="46" y="342"/>
                    </a:cubicBezTo>
                    <a:close/>
                    <a:moveTo>
                      <a:pt x="126" y="254"/>
                    </a:moveTo>
                    <a:cubicBezTo>
                      <a:pt x="127" y="254"/>
                      <a:pt x="126" y="253"/>
                      <a:pt x="126" y="252"/>
                    </a:cubicBezTo>
                    <a:cubicBezTo>
                      <a:pt x="125" y="253"/>
                      <a:pt x="126" y="253"/>
                      <a:pt x="126" y="254"/>
                    </a:cubicBezTo>
                    <a:close/>
                    <a:moveTo>
                      <a:pt x="43" y="314"/>
                    </a:moveTo>
                    <a:cubicBezTo>
                      <a:pt x="43" y="314"/>
                      <a:pt x="43" y="314"/>
                      <a:pt x="43" y="314"/>
                    </a:cubicBezTo>
                    <a:cubicBezTo>
                      <a:pt x="42" y="314"/>
                      <a:pt x="42" y="314"/>
                      <a:pt x="42" y="314"/>
                    </a:cubicBezTo>
                    <a:lnTo>
                      <a:pt x="43" y="314"/>
                    </a:lnTo>
                    <a:close/>
                    <a:moveTo>
                      <a:pt x="154" y="111"/>
                    </a:move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4" y="111"/>
                      <a:pt x="154" y="111"/>
                      <a:pt x="154" y="110"/>
                    </a:cubicBezTo>
                    <a:lnTo>
                      <a:pt x="154" y="111"/>
                    </a:lnTo>
                    <a:close/>
                    <a:moveTo>
                      <a:pt x="122" y="323"/>
                    </a:moveTo>
                    <a:cubicBezTo>
                      <a:pt x="121" y="323"/>
                      <a:pt x="122" y="324"/>
                      <a:pt x="121" y="324"/>
                    </a:cubicBezTo>
                    <a:cubicBezTo>
                      <a:pt x="121" y="324"/>
                      <a:pt x="122" y="324"/>
                      <a:pt x="122" y="323"/>
                    </a:cubicBezTo>
                    <a:close/>
                    <a:moveTo>
                      <a:pt x="132" y="287"/>
                    </a:moveTo>
                    <a:cubicBezTo>
                      <a:pt x="131" y="287"/>
                      <a:pt x="130" y="287"/>
                      <a:pt x="129" y="287"/>
                    </a:cubicBezTo>
                    <a:cubicBezTo>
                      <a:pt x="130" y="288"/>
                      <a:pt x="131" y="287"/>
                      <a:pt x="132" y="287"/>
                    </a:cubicBezTo>
                    <a:close/>
                    <a:moveTo>
                      <a:pt x="120" y="341"/>
                    </a:moveTo>
                    <a:cubicBezTo>
                      <a:pt x="120" y="342"/>
                      <a:pt x="120" y="342"/>
                      <a:pt x="121" y="342"/>
                    </a:cubicBezTo>
                    <a:cubicBezTo>
                      <a:pt x="121" y="342"/>
                      <a:pt x="121" y="341"/>
                      <a:pt x="121" y="341"/>
                    </a:cubicBezTo>
                    <a:lnTo>
                      <a:pt x="120" y="341"/>
                    </a:lnTo>
                    <a:close/>
                    <a:moveTo>
                      <a:pt x="47" y="338"/>
                    </a:moveTo>
                    <a:cubicBezTo>
                      <a:pt x="47" y="339"/>
                      <a:pt x="46" y="338"/>
                      <a:pt x="47" y="339"/>
                    </a:cubicBezTo>
                    <a:cubicBezTo>
                      <a:pt x="47" y="338"/>
                      <a:pt x="47" y="339"/>
                      <a:pt x="47" y="338"/>
                    </a:cubicBezTo>
                    <a:close/>
                    <a:moveTo>
                      <a:pt x="123" y="317"/>
                    </a:move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22" y="316"/>
                      <a:pt x="122" y="317"/>
                      <a:pt x="123" y="317"/>
                    </a:cubicBezTo>
                    <a:close/>
                    <a:moveTo>
                      <a:pt x="123" y="311"/>
                    </a:moveTo>
                    <a:cubicBezTo>
                      <a:pt x="122" y="311"/>
                      <a:pt x="123" y="311"/>
                      <a:pt x="123" y="311"/>
                    </a:cubicBezTo>
                    <a:cubicBezTo>
                      <a:pt x="123" y="311"/>
                      <a:pt x="124" y="311"/>
                      <a:pt x="123" y="311"/>
                    </a:cubicBezTo>
                    <a:cubicBezTo>
                      <a:pt x="123" y="311"/>
                      <a:pt x="123" y="311"/>
                      <a:pt x="123" y="311"/>
                    </a:cubicBezTo>
                    <a:close/>
                    <a:moveTo>
                      <a:pt x="55" y="367"/>
                    </a:moveTo>
                    <a:cubicBezTo>
                      <a:pt x="55" y="366"/>
                      <a:pt x="55" y="366"/>
                      <a:pt x="55" y="366"/>
                    </a:cubicBezTo>
                    <a:cubicBezTo>
                      <a:pt x="55" y="366"/>
                      <a:pt x="55" y="366"/>
                      <a:pt x="55" y="366"/>
                    </a:cubicBezTo>
                    <a:lnTo>
                      <a:pt x="55" y="367"/>
                    </a:lnTo>
                    <a:close/>
                    <a:moveTo>
                      <a:pt x="120" y="323"/>
                    </a:moveTo>
                    <a:cubicBezTo>
                      <a:pt x="119" y="322"/>
                      <a:pt x="119" y="322"/>
                      <a:pt x="119" y="322"/>
                    </a:cubicBezTo>
                    <a:cubicBezTo>
                      <a:pt x="119" y="323"/>
                      <a:pt x="120" y="323"/>
                      <a:pt x="120" y="323"/>
                    </a:cubicBezTo>
                    <a:close/>
                    <a:moveTo>
                      <a:pt x="123" y="312"/>
                    </a:moveTo>
                    <a:cubicBezTo>
                      <a:pt x="123" y="312"/>
                      <a:pt x="123" y="312"/>
                      <a:pt x="122" y="312"/>
                    </a:cubicBezTo>
                    <a:cubicBezTo>
                      <a:pt x="122" y="312"/>
                      <a:pt x="121" y="313"/>
                      <a:pt x="122" y="313"/>
                    </a:cubicBezTo>
                    <a:cubicBezTo>
                      <a:pt x="121" y="313"/>
                      <a:pt x="121" y="313"/>
                      <a:pt x="120" y="313"/>
                    </a:cubicBezTo>
                    <a:cubicBezTo>
                      <a:pt x="121" y="314"/>
                      <a:pt x="123" y="313"/>
                      <a:pt x="123" y="312"/>
                    </a:cubicBezTo>
                    <a:cubicBezTo>
                      <a:pt x="123" y="312"/>
                      <a:pt x="123" y="312"/>
                      <a:pt x="123" y="312"/>
                    </a:cubicBezTo>
                    <a:close/>
                    <a:moveTo>
                      <a:pt x="222" y="124"/>
                    </a:move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2" y="125"/>
                      <a:pt x="222" y="125"/>
                      <a:pt x="222" y="124"/>
                    </a:cubicBezTo>
                    <a:close/>
                    <a:moveTo>
                      <a:pt x="219" y="46"/>
                    </a:moveTo>
                    <a:cubicBezTo>
                      <a:pt x="219" y="44"/>
                      <a:pt x="219" y="44"/>
                      <a:pt x="219" y="44"/>
                    </a:cubicBezTo>
                    <a:cubicBezTo>
                      <a:pt x="219" y="46"/>
                      <a:pt x="219" y="46"/>
                      <a:pt x="219" y="46"/>
                    </a:cubicBezTo>
                    <a:close/>
                    <a:moveTo>
                      <a:pt x="223" y="126"/>
                    </a:moveTo>
                    <a:cubicBezTo>
                      <a:pt x="223" y="126"/>
                      <a:pt x="223" y="125"/>
                      <a:pt x="223" y="125"/>
                    </a:cubicBezTo>
                    <a:cubicBezTo>
                      <a:pt x="223" y="125"/>
                      <a:pt x="223" y="125"/>
                      <a:pt x="222" y="126"/>
                    </a:cubicBezTo>
                    <a:cubicBezTo>
                      <a:pt x="222" y="126"/>
                      <a:pt x="223" y="126"/>
                      <a:pt x="223" y="126"/>
                    </a:cubicBezTo>
                    <a:close/>
                    <a:moveTo>
                      <a:pt x="217" y="125"/>
                    </a:moveTo>
                    <a:cubicBezTo>
                      <a:pt x="219" y="124"/>
                      <a:pt x="219" y="124"/>
                      <a:pt x="219" y="124"/>
                    </a:cubicBezTo>
                    <a:cubicBezTo>
                      <a:pt x="218" y="124"/>
                      <a:pt x="217" y="125"/>
                      <a:pt x="217" y="125"/>
                    </a:cubicBezTo>
                    <a:close/>
                    <a:moveTo>
                      <a:pt x="211" y="123"/>
                    </a:moveTo>
                    <a:cubicBezTo>
                      <a:pt x="211" y="122"/>
                      <a:pt x="211" y="122"/>
                      <a:pt x="211" y="122"/>
                    </a:cubicBezTo>
                    <a:cubicBezTo>
                      <a:pt x="210" y="122"/>
                      <a:pt x="210" y="122"/>
                      <a:pt x="211" y="123"/>
                    </a:cubicBezTo>
                    <a:close/>
                    <a:moveTo>
                      <a:pt x="154" y="54"/>
                    </a:move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lose/>
                    <a:moveTo>
                      <a:pt x="174" y="49"/>
                    </a:moveTo>
                    <a:cubicBezTo>
                      <a:pt x="174" y="49"/>
                      <a:pt x="174" y="49"/>
                      <a:pt x="174" y="49"/>
                    </a:cubicBezTo>
                    <a:cubicBezTo>
                      <a:pt x="174" y="49"/>
                      <a:pt x="174" y="49"/>
                      <a:pt x="174" y="49"/>
                    </a:cubicBezTo>
                    <a:cubicBezTo>
                      <a:pt x="174" y="49"/>
                      <a:pt x="174" y="49"/>
                      <a:pt x="174" y="49"/>
                    </a:cubicBezTo>
                    <a:close/>
                    <a:moveTo>
                      <a:pt x="209" y="123"/>
                    </a:moveTo>
                    <a:cubicBezTo>
                      <a:pt x="210" y="124"/>
                      <a:pt x="210" y="124"/>
                      <a:pt x="210" y="124"/>
                    </a:cubicBezTo>
                    <a:cubicBezTo>
                      <a:pt x="211" y="123"/>
                      <a:pt x="209" y="124"/>
                      <a:pt x="209" y="123"/>
                    </a:cubicBezTo>
                    <a:close/>
                    <a:moveTo>
                      <a:pt x="220" y="124"/>
                    </a:moveTo>
                    <a:cubicBezTo>
                      <a:pt x="220" y="124"/>
                      <a:pt x="221" y="123"/>
                      <a:pt x="220" y="123"/>
                    </a:cubicBezTo>
                    <a:cubicBezTo>
                      <a:pt x="220" y="124"/>
                      <a:pt x="221" y="125"/>
                      <a:pt x="221" y="126"/>
                    </a:cubicBezTo>
                    <a:cubicBezTo>
                      <a:pt x="221" y="126"/>
                      <a:pt x="221" y="126"/>
                      <a:pt x="222" y="126"/>
                    </a:cubicBezTo>
                    <a:cubicBezTo>
                      <a:pt x="221" y="125"/>
                      <a:pt x="221" y="125"/>
                      <a:pt x="222" y="125"/>
                    </a:cubicBezTo>
                    <a:cubicBezTo>
                      <a:pt x="221" y="124"/>
                      <a:pt x="221" y="123"/>
                      <a:pt x="220" y="124"/>
                    </a:cubicBezTo>
                    <a:close/>
                    <a:moveTo>
                      <a:pt x="258" y="100"/>
                    </a:moveTo>
                    <a:cubicBezTo>
                      <a:pt x="257" y="103"/>
                      <a:pt x="258" y="106"/>
                      <a:pt x="258" y="109"/>
                    </a:cubicBezTo>
                    <a:cubicBezTo>
                      <a:pt x="256" y="116"/>
                      <a:pt x="254" y="123"/>
                      <a:pt x="256" y="131"/>
                    </a:cubicBezTo>
                    <a:cubicBezTo>
                      <a:pt x="256" y="131"/>
                      <a:pt x="252" y="130"/>
                      <a:pt x="251" y="127"/>
                    </a:cubicBezTo>
                    <a:cubicBezTo>
                      <a:pt x="247" y="123"/>
                      <a:pt x="251" y="117"/>
                      <a:pt x="249" y="113"/>
                    </a:cubicBezTo>
                    <a:cubicBezTo>
                      <a:pt x="248" y="112"/>
                      <a:pt x="251" y="113"/>
                      <a:pt x="250" y="112"/>
                    </a:cubicBezTo>
                    <a:cubicBezTo>
                      <a:pt x="247" y="107"/>
                      <a:pt x="249" y="101"/>
                      <a:pt x="251" y="95"/>
                    </a:cubicBezTo>
                    <a:cubicBezTo>
                      <a:pt x="252" y="96"/>
                      <a:pt x="252" y="96"/>
                      <a:pt x="252" y="96"/>
                    </a:cubicBezTo>
                    <a:cubicBezTo>
                      <a:pt x="252" y="95"/>
                      <a:pt x="250" y="93"/>
                      <a:pt x="250" y="92"/>
                    </a:cubicBezTo>
                    <a:cubicBezTo>
                      <a:pt x="251" y="92"/>
                      <a:pt x="251" y="93"/>
                      <a:pt x="251" y="92"/>
                    </a:cubicBezTo>
                    <a:cubicBezTo>
                      <a:pt x="250" y="92"/>
                      <a:pt x="251" y="90"/>
                      <a:pt x="250" y="90"/>
                    </a:cubicBezTo>
                    <a:cubicBezTo>
                      <a:pt x="251" y="89"/>
                      <a:pt x="251" y="90"/>
                      <a:pt x="252" y="89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48" y="87"/>
                      <a:pt x="251" y="84"/>
                      <a:pt x="249" y="82"/>
                    </a:cubicBezTo>
                    <a:cubicBezTo>
                      <a:pt x="250" y="82"/>
                      <a:pt x="250" y="82"/>
                      <a:pt x="250" y="82"/>
                    </a:cubicBezTo>
                    <a:cubicBezTo>
                      <a:pt x="248" y="78"/>
                      <a:pt x="249" y="74"/>
                      <a:pt x="248" y="69"/>
                    </a:cubicBezTo>
                    <a:cubicBezTo>
                      <a:pt x="248" y="69"/>
                      <a:pt x="249" y="70"/>
                      <a:pt x="250" y="69"/>
                    </a:cubicBezTo>
                    <a:cubicBezTo>
                      <a:pt x="248" y="69"/>
                      <a:pt x="248" y="68"/>
                      <a:pt x="248" y="67"/>
                    </a:cubicBezTo>
                    <a:cubicBezTo>
                      <a:pt x="249" y="66"/>
                      <a:pt x="246" y="65"/>
                      <a:pt x="247" y="63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46" y="63"/>
                      <a:pt x="248" y="62"/>
                      <a:pt x="247" y="6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46" y="60"/>
                      <a:pt x="249" y="59"/>
                      <a:pt x="248" y="59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247" y="58"/>
                      <a:pt x="248" y="57"/>
                      <a:pt x="248" y="57"/>
                    </a:cubicBezTo>
                    <a:cubicBezTo>
                      <a:pt x="248" y="57"/>
                      <a:pt x="248" y="57"/>
                      <a:pt x="248" y="57"/>
                    </a:cubicBezTo>
                    <a:cubicBezTo>
                      <a:pt x="247" y="55"/>
                      <a:pt x="248" y="54"/>
                      <a:pt x="247" y="54"/>
                    </a:cubicBezTo>
                    <a:cubicBezTo>
                      <a:pt x="248" y="53"/>
                      <a:pt x="247" y="56"/>
                      <a:pt x="249" y="55"/>
                    </a:cubicBezTo>
                    <a:cubicBezTo>
                      <a:pt x="246" y="49"/>
                      <a:pt x="252" y="43"/>
                      <a:pt x="243" y="45"/>
                    </a:cubicBezTo>
                    <a:cubicBezTo>
                      <a:pt x="243" y="44"/>
                      <a:pt x="242" y="44"/>
                      <a:pt x="242" y="44"/>
                    </a:cubicBezTo>
                    <a:cubicBezTo>
                      <a:pt x="242" y="44"/>
                      <a:pt x="240" y="44"/>
                      <a:pt x="240" y="45"/>
                    </a:cubicBezTo>
                    <a:cubicBezTo>
                      <a:pt x="240" y="45"/>
                      <a:pt x="239" y="44"/>
                      <a:pt x="239" y="44"/>
                    </a:cubicBezTo>
                    <a:cubicBezTo>
                      <a:pt x="238" y="43"/>
                      <a:pt x="238" y="45"/>
                      <a:pt x="237" y="45"/>
                    </a:cubicBezTo>
                    <a:cubicBezTo>
                      <a:pt x="237" y="44"/>
                      <a:pt x="237" y="44"/>
                      <a:pt x="237" y="43"/>
                    </a:cubicBezTo>
                    <a:cubicBezTo>
                      <a:pt x="236" y="45"/>
                      <a:pt x="235" y="44"/>
                      <a:pt x="234" y="45"/>
                    </a:cubicBezTo>
                    <a:cubicBezTo>
                      <a:pt x="234" y="44"/>
                      <a:pt x="234" y="44"/>
                      <a:pt x="234" y="44"/>
                    </a:cubicBezTo>
                    <a:cubicBezTo>
                      <a:pt x="233" y="45"/>
                      <a:pt x="232" y="44"/>
                      <a:pt x="231" y="44"/>
                    </a:cubicBezTo>
                    <a:cubicBezTo>
                      <a:pt x="232" y="44"/>
                      <a:pt x="232" y="44"/>
                      <a:pt x="232" y="44"/>
                    </a:cubicBezTo>
                    <a:cubicBezTo>
                      <a:pt x="230" y="42"/>
                      <a:pt x="231" y="45"/>
                      <a:pt x="230" y="45"/>
                    </a:cubicBezTo>
                    <a:cubicBezTo>
                      <a:pt x="230" y="44"/>
                      <a:pt x="230" y="44"/>
                      <a:pt x="230" y="44"/>
                    </a:cubicBezTo>
                    <a:cubicBezTo>
                      <a:pt x="228" y="45"/>
                      <a:pt x="226" y="45"/>
                      <a:pt x="225" y="45"/>
                    </a:cubicBezTo>
                    <a:cubicBezTo>
                      <a:pt x="225" y="45"/>
                      <a:pt x="225" y="45"/>
                      <a:pt x="225" y="45"/>
                    </a:cubicBezTo>
                    <a:cubicBezTo>
                      <a:pt x="223" y="45"/>
                      <a:pt x="222" y="45"/>
                      <a:pt x="220" y="45"/>
                    </a:cubicBezTo>
                    <a:cubicBezTo>
                      <a:pt x="220" y="45"/>
                      <a:pt x="220" y="43"/>
                      <a:pt x="219" y="44"/>
                    </a:cubicBezTo>
                    <a:cubicBezTo>
                      <a:pt x="219" y="45"/>
                      <a:pt x="216" y="44"/>
                      <a:pt x="217" y="46"/>
                    </a:cubicBezTo>
                    <a:cubicBezTo>
                      <a:pt x="216" y="46"/>
                      <a:pt x="214" y="45"/>
                      <a:pt x="213" y="46"/>
                    </a:cubicBezTo>
                    <a:cubicBezTo>
                      <a:pt x="213" y="45"/>
                      <a:pt x="212" y="44"/>
                      <a:pt x="213" y="44"/>
                    </a:cubicBezTo>
                    <a:cubicBezTo>
                      <a:pt x="212" y="43"/>
                      <a:pt x="212" y="43"/>
                      <a:pt x="212" y="43"/>
                    </a:cubicBezTo>
                    <a:cubicBezTo>
                      <a:pt x="212" y="42"/>
                      <a:pt x="213" y="43"/>
                      <a:pt x="213" y="42"/>
                    </a:cubicBezTo>
                    <a:cubicBezTo>
                      <a:pt x="212" y="42"/>
                      <a:pt x="211" y="43"/>
                      <a:pt x="210" y="42"/>
                    </a:cubicBezTo>
                    <a:cubicBezTo>
                      <a:pt x="209" y="43"/>
                      <a:pt x="208" y="45"/>
                      <a:pt x="207" y="46"/>
                    </a:cubicBezTo>
                    <a:cubicBezTo>
                      <a:pt x="207" y="45"/>
                      <a:pt x="206" y="44"/>
                      <a:pt x="207" y="43"/>
                    </a:cubicBezTo>
                    <a:cubicBezTo>
                      <a:pt x="204" y="47"/>
                      <a:pt x="204" y="47"/>
                      <a:pt x="204" y="47"/>
                    </a:cubicBezTo>
                    <a:cubicBezTo>
                      <a:pt x="204" y="47"/>
                      <a:pt x="204" y="45"/>
                      <a:pt x="203" y="46"/>
                    </a:cubicBezTo>
                    <a:cubicBezTo>
                      <a:pt x="203" y="46"/>
                      <a:pt x="203" y="47"/>
                      <a:pt x="203" y="47"/>
                    </a:cubicBezTo>
                    <a:cubicBezTo>
                      <a:pt x="203" y="47"/>
                      <a:pt x="200" y="48"/>
                      <a:pt x="200" y="46"/>
                    </a:cubicBezTo>
                    <a:cubicBezTo>
                      <a:pt x="200" y="45"/>
                      <a:pt x="201" y="45"/>
                      <a:pt x="201" y="45"/>
                    </a:cubicBezTo>
                    <a:cubicBezTo>
                      <a:pt x="200" y="45"/>
                      <a:pt x="199" y="45"/>
                      <a:pt x="198" y="45"/>
                    </a:cubicBezTo>
                    <a:cubicBezTo>
                      <a:pt x="198" y="45"/>
                      <a:pt x="198" y="45"/>
                      <a:pt x="198" y="45"/>
                    </a:cubicBezTo>
                    <a:cubicBezTo>
                      <a:pt x="198" y="45"/>
                      <a:pt x="196" y="46"/>
                      <a:pt x="197" y="47"/>
                    </a:cubicBezTo>
                    <a:cubicBezTo>
                      <a:pt x="198" y="47"/>
                      <a:pt x="197" y="46"/>
                      <a:pt x="198" y="46"/>
                    </a:cubicBezTo>
                    <a:cubicBezTo>
                      <a:pt x="197" y="47"/>
                      <a:pt x="196" y="48"/>
                      <a:pt x="195" y="48"/>
                    </a:cubicBezTo>
                    <a:cubicBezTo>
                      <a:pt x="195" y="47"/>
                      <a:pt x="195" y="47"/>
                      <a:pt x="195" y="46"/>
                    </a:cubicBezTo>
                    <a:cubicBezTo>
                      <a:pt x="194" y="48"/>
                      <a:pt x="193" y="48"/>
                      <a:pt x="191" y="49"/>
                    </a:cubicBezTo>
                    <a:cubicBezTo>
                      <a:pt x="191" y="48"/>
                      <a:pt x="192" y="48"/>
                      <a:pt x="192" y="48"/>
                    </a:cubicBezTo>
                    <a:cubicBezTo>
                      <a:pt x="190" y="47"/>
                      <a:pt x="188" y="49"/>
                      <a:pt x="186" y="48"/>
                    </a:cubicBezTo>
                    <a:cubicBezTo>
                      <a:pt x="186" y="48"/>
                      <a:pt x="186" y="49"/>
                      <a:pt x="186" y="49"/>
                    </a:cubicBezTo>
                    <a:cubicBezTo>
                      <a:pt x="185" y="49"/>
                      <a:pt x="185" y="47"/>
                      <a:pt x="185" y="48"/>
                    </a:cubicBezTo>
                    <a:cubicBezTo>
                      <a:pt x="185" y="47"/>
                      <a:pt x="184" y="48"/>
                      <a:pt x="183" y="48"/>
                    </a:cubicBezTo>
                    <a:cubicBezTo>
                      <a:pt x="183" y="49"/>
                      <a:pt x="183" y="48"/>
                      <a:pt x="183" y="48"/>
                    </a:cubicBezTo>
                    <a:cubicBezTo>
                      <a:pt x="182" y="49"/>
                      <a:pt x="179" y="49"/>
                      <a:pt x="177" y="48"/>
                    </a:cubicBezTo>
                    <a:cubicBezTo>
                      <a:pt x="177" y="49"/>
                      <a:pt x="176" y="50"/>
                      <a:pt x="175" y="50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74" y="49"/>
                      <a:pt x="174" y="49"/>
                      <a:pt x="174" y="49"/>
                    </a:cubicBezTo>
                    <a:cubicBezTo>
                      <a:pt x="174" y="49"/>
                      <a:pt x="174" y="48"/>
                      <a:pt x="175" y="48"/>
                    </a:cubicBezTo>
                    <a:cubicBezTo>
                      <a:pt x="175" y="48"/>
                      <a:pt x="175" y="48"/>
                      <a:pt x="175" y="48"/>
                    </a:cubicBezTo>
                    <a:cubicBezTo>
                      <a:pt x="174" y="48"/>
                      <a:pt x="174" y="48"/>
                      <a:pt x="174" y="49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4" y="48"/>
                      <a:pt x="174" y="49"/>
                      <a:pt x="174" y="49"/>
                    </a:cubicBezTo>
                    <a:cubicBezTo>
                      <a:pt x="173" y="49"/>
                      <a:pt x="173" y="49"/>
                      <a:pt x="172" y="49"/>
                    </a:cubicBezTo>
                    <a:cubicBezTo>
                      <a:pt x="172" y="49"/>
                      <a:pt x="173" y="47"/>
                      <a:pt x="172" y="47"/>
                    </a:cubicBezTo>
                    <a:cubicBezTo>
                      <a:pt x="171" y="47"/>
                      <a:pt x="171" y="48"/>
                      <a:pt x="170" y="48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70" y="50"/>
                      <a:pt x="168" y="48"/>
                      <a:pt x="169" y="50"/>
                    </a:cubicBezTo>
                    <a:cubicBezTo>
                      <a:pt x="169" y="49"/>
                      <a:pt x="167" y="50"/>
                      <a:pt x="167" y="48"/>
                    </a:cubicBezTo>
                    <a:cubicBezTo>
                      <a:pt x="167" y="48"/>
                      <a:pt x="167" y="48"/>
                      <a:pt x="167" y="48"/>
                    </a:cubicBezTo>
                    <a:cubicBezTo>
                      <a:pt x="167" y="48"/>
                      <a:pt x="167" y="48"/>
                      <a:pt x="167" y="48"/>
                    </a:cubicBezTo>
                    <a:cubicBezTo>
                      <a:pt x="167" y="48"/>
                      <a:pt x="167" y="48"/>
                      <a:pt x="167" y="48"/>
                    </a:cubicBezTo>
                    <a:cubicBezTo>
                      <a:pt x="166" y="48"/>
                      <a:pt x="166" y="48"/>
                      <a:pt x="166" y="49"/>
                    </a:cubicBezTo>
                    <a:cubicBezTo>
                      <a:pt x="166" y="49"/>
                      <a:pt x="166" y="49"/>
                      <a:pt x="167" y="49"/>
                    </a:cubicBezTo>
                    <a:cubicBezTo>
                      <a:pt x="166" y="49"/>
                      <a:pt x="165" y="51"/>
                      <a:pt x="165" y="51"/>
                    </a:cubicBezTo>
                    <a:cubicBezTo>
                      <a:pt x="165" y="52"/>
                      <a:pt x="166" y="52"/>
                      <a:pt x="167" y="52"/>
                    </a:cubicBezTo>
                    <a:cubicBezTo>
                      <a:pt x="165" y="53"/>
                      <a:pt x="169" y="55"/>
                      <a:pt x="167" y="56"/>
                    </a:cubicBezTo>
                    <a:cubicBezTo>
                      <a:pt x="166" y="56"/>
                      <a:pt x="166" y="54"/>
                      <a:pt x="165" y="55"/>
                    </a:cubicBezTo>
                    <a:cubicBezTo>
                      <a:pt x="163" y="56"/>
                      <a:pt x="167" y="57"/>
                      <a:pt x="166" y="58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66" y="59"/>
                      <a:pt x="168" y="60"/>
                      <a:pt x="167" y="60"/>
                    </a:cubicBezTo>
                    <a:cubicBezTo>
                      <a:pt x="167" y="60"/>
                      <a:pt x="166" y="62"/>
                      <a:pt x="168" y="61"/>
                    </a:cubicBezTo>
                    <a:cubicBezTo>
                      <a:pt x="166" y="64"/>
                      <a:pt x="169" y="67"/>
                      <a:pt x="165" y="68"/>
                    </a:cubicBezTo>
                    <a:cubicBezTo>
                      <a:pt x="166" y="69"/>
                      <a:pt x="165" y="70"/>
                      <a:pt x="166" y="69"/>
                    </a:cubicBezTo>
                    <a:cubicBezTo>
                      <a:pt x="167" y="69"/>
                      <a:pt x="166" y="69"/>
                      <a:pt x="166" y="68"/>
                    </a:cubicBezTo>
                    <a:cubicBezTo>
                      <a:pt x="166" y="69"/>
                      <a:pt x="167" y="69"/>
                      <a:pt x="167" y="69"/>
                    </a:cubicBezTo>
                    <a:cubicBezTo>
                      <a:pt x="167" y="69"/>
                      <a:pt x="167" y="70"/>
                      <a:pt x="165" y="69"/>
                    </a:cubicBezTo>
                    <a:cubicBezTo>
                      <a:pt x="164" y="71"/>
                      <a:pt x="168" y="71"/>
                      <a:pt x="167" y="73"/>
                    </a:cubicBezTo>
                    <a:cubicBezTo>
                      <a:pt x="167" y="73"/>
                      <a:pt x="166" y="73"/>
                      <a:pt x="167" y="74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7" y="76"/>
                      <a:pt x="166" y="76"/>
                      <a:pt x="165" y="76"/>
                    </a:cubicBezTo>
                    <a:cubicBezTo>
                      <a:pt x="165" y="76"/>
                      <a:pt x="165" y="77"/>
                      <a:pt x="166" y="77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78"/>
                      <a:pt x="165" y="79"/>
                      <a:pt x="165" y="79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79"/>
                      <a:pt x="165" y="80"/>
                      <a:pt x="165" y="80"/>
                    </a:cubicBezTo>
                    <a:cubicBezTo>
                      <a:pt x="166" y="80"/>
                      <a:pt x="166" y="79"/>
                      <a:pt x="166" y="79"/>
                    </a:cubicBezTo>
                    <a:cubicBezTo>
                      <a:pt x="167" y="79"/>
                      <a:pt x="167" y="80"/>
                      <a:pt x="167" y="80"/>
                    </a:cubicBezTo>
                    <a:cubicBezTo>
                      <a:pt x="166" y="80"/>
                      <a:pt x="167" y="81"/>
                      <a:pt x="166" y="82"/>
                    </a:cubicBezTo>
                    <a:cubicBezTo>
                      <a:pt x="166" y="82"/>
                      <a:pt x="168" y="83"/>
                      <a:pt x="167" y="83"/>
                    </a:cubicBezTo>
                    <a:cubicBezTo>
                      <a:pt x="167" y="83"/>
                      <a:pt x="167" y="84"/>
                      <a:pt x="167" y="83"/>
                    </a:cubicBezTo>
                    <a:cubicBezTo>
                      <a:pt x="166" y="83"/>
                      <a:pt x="167" y="83"/>
                      <a:pt x="167" y="82"/>
                    </a:cubicBezTo>
                    <a:cubicBezTo>
                      <a:pt x="166" y="83"/>
                      <a:pt x="165" y="83"/>
                      <a:pt x="166" y="84"/>
                    </a:cubicBezTo>
                    <a:cubicBezTo>
                      <a:pt x="166" y="84"/>
                      <a:pt x="168" y="84"/>
                      <a:pt x="167" y="85"/>
                    </a:cubicBezTo>
                    <a:cubicBezTo>
                      <a:pt x="166" y="84"/>
                      <a:pt x="166" y="84"/>
                      <a:pt x="166" y="84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67" y="86"/>
                      <a:pt x="167" y="87"/>
                      <a:pt x="168" y="87"/>
                    </a:cubicBezTo>
                    <a:cubicBezTo>
                      <a:pt x="168" y="88"/>
                      <a:pt x="167" y="89"/>
                      <a:pt x="167" y="89"/>
                    </a:cubicBezTo>
                    <a:cubicBezTo>
                      <a:pt x="167" y="89"/>
                      <a:pt x="167" y="89"/>
                      <a:pt x="167" y="89"/>
                    </a:cubicBezTo>
                    <a:cubicBezTo>
                      <a:pt x="166" y="90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2"/>
                      <a:pt x="167" y="93"/>
                      <a:pt x="168" y="93"/>
                    </a:cubicBezTo>
                    <a:cubicBezTo>
                      <a:pt x="167" y="94"/>
                      <a:pt x="164" y="93"/>
                      <a:pt x="165" y="94"/>
                    </a:cubicBezTo>
                    <a:cubicBezTo>
                      <a:pt x="165" y="95"/>
                      <a:pt x="167" y="96"/>
                      <a:pt x="168" y="95"/>
                    </a:cubicBezTo>
                    <a:cubicBezTo>
                      <a:pt x="167" y="97"/>
                      <a:pt x="169" y="99"/>
                      <a:pt x="167" y="101"/>
                    </a:cubicBezTo>
                    <a:cubicBezTo>
                      <a:pt x="168" y="101"/>
                      <a:pt x="168" y="101"/>
                      <a:pt x="168" y="101"/>
                    </a:cubicBezTo>
                    <a:cubicBezTo>
                      <a:pt x="168" y="104"/>
                      <a:pt x="169" y="107"/>
                      <a:pt x="167" y="109"/>
                    </a:cubicBezTo>
                    <a:cubicBezTo>
                      <a:pt x="167" y="108"/>
                      <a:pt x="166" y="109"/>
                      <a:pt x="166" y="109"/>
                    </a:cubicBezTo>
                    <a:cubicBezTo>
                      <a:pt x="167" y="109"/>
                      <a:pt x="165" y="109"/>
                      <a:pt x="166" y="110"/>
                    </a:cubicBezTo>
                    <a:cubicBezTo>
                      <a:pt x="167" y="110"/>
                      <a:pt x="168" y="110"/>
                      <a:pt x="168" y="109"/>
                    </a:cubicBezTo>
                    <a:cubicBezTo>
                      <a:pt x="169" y="110"/>
                      <a:pt x="169" y="113"/>
                      <a:pt x="168" y="113"/>
                    </a:cubicBezTo>
                    <a:cubicBezTo>
                      <a:pt x="168" y="113"/>
                      <a:pt x="168" y="113"/>
                      <a:pt x="169" y="114"/>
                    </a:cubicBezTo>
                    <a:cubicBezTo>
                      <a:pt x="167" y="114"/>
                      <a:pt x="167" y="115"/>
                      <a:pt x="167" y="116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7" y="116"/>
                      <a:pt x="167" y="116"/>
                      <a:pt x="167" y="116"/>
                    </a:cubicBezTo>
                    <a:cubicBezTo>
                      <a:pt x="168" y="117"/>
                      <a:pt x="169" y="117"/>
                      <a:pt x="169" y="117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8" y="119"/>
                      <a:pt x="170" y="120"/>
                      <a:pt x="169" y="121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8" y="122"/>
                      <a:pt x="168" y="123"/>
                      <a:pt x="169" y="122"/>
                    </a:cubicBezTo>
                    <a:cubicBezTo>
                      <a:pt x="168" y="123"/>
                      <a:pt x="168" y="124"/>
                      <a:pt x="167" y="125"/>
                    </a:cubicBezTo>
                    <a:cubicBezTo>
                      <a:pt x="167" y="125"/>
                      <a:pt x="167" y="125"/>
                      <a:pt x="167" y="126"/>
                    </a:cubicBezTo>
                    <a:cubicBezTo>
                      <a:pt x="168" y="125"/>
                      <a:pt x="168" y="124"/>
                      <a:pt x="169" y="124"/>
                    </a:cubicBezTo>
                    <a:cubicBezTo>
                      <a:pt x="169" y="123"/>
                      <a:pt x="168" y="125"/>
                      <a:pt x="168" y="123"/>
                    </a:cubicBezTo>
                    <a:cubicBezTo>
                      <a:pt x="168" y="123"/>
                      <a:pt x="170" y="124"/>
                      <a:pt x="170" y="123"/>
                    </a:cubicBezTo>
                    <a:cubicBezTo>
                      <a:pt x="170" y="123"/>
                      <a:pt x="170" y="124"/>
                      <a:pt x="170" y="125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2" y="126"/>
                      <a:pt x="169" y="127"/>
                      <a:pt x="169" y="129"/>
                    </a:cubicBezTo>
                    <a:cubicBezTo>
                      <a:pt x="170" y="129"/>
                      <a:pt x="170" y="129"/>
                      <a:pt x="170" y="129"/>
                    </a:cubicBezTo>
                    <a:cubicBezTo>
                      <a:pt x="171" y="130"/>
                      <a:pt x="168" y="131"/>
                      <a:pt x="170" y="131"/>
                    </a:cubicBezTo>
                    <a:cubicBezTo>
                      <a:pt x="171" y="130"/>
                      <a:pt x="172" y="128"/>
                      <a:pt x="171" y="128"/>
                    </a:cubicBezTo>
                    <a:cubicBezTo>
                      <a:pt x="172" y="127"/>
                      <a:pt x="172" y="124"/>
                      <a:pt x="173" y="125"/>
                    </a:cubicBezTo>
                    <a:cubicBezTo>
                      <a:pt x="174" y="125"/>
                      <a:pt x="172" y="125"/>
                      <a:pt x="172" y="126"/>
                    </a:cubicBezTo>
                    <a:cubicBezTo>
                      <a:pt x="173" y="127"/>
                      <a:pt x="174" y="125"/>
                      <a:pt x="175" y="126"/>
                    </a:cubicBezTo>
                    <a:cubicBezTo>
                      <a:pt x="174" y="125"/>
                      <a:pt x="174" y="124"/>
                      <a:pt x="175" y="124"/>
                    </a:cubicBezTo>
                    <a:cubicBezTo>
                      <a:pt x="176" y="124"/>
                      <a:pt x="174" y="125"/>
                      <a:pt x="176" y="125"/>
                    </a:cubicBezTo>
                    <a:cubicBezTo>
                      <a:pt x="176" y="124"/>
                      <a:pt x="177" y="124"/>
                      <a:pt x="176" y="123"/>
                    </a:cubicBezTo>
                    <a:cubicBezTo>
                      <a:pt x="176" y="121"/>
                      <a:pt x="177" y="124"/>
                      <a:pt x="178" y="122"/>
                    </a:cubicBezTo>
                    <a:cubicBezTo>
                      <a:pt x="178" y="123"/>
                      <a:pt x="177" y="125"/>
                      <a:pt x="178" y="126"/>
                    </a:cubicBezTo>
                    <a:cubicBezTo>
                      <a:pt x="178" y="124"/>
                      <a:pt x="180" y="124"/>
                      <a:pt x="179" y="122"/>
                    </a:cubicBezTo>
                    <a:cubicBezTo>
                      <a:pt x="179" y="123"/>
                      <a:pt x="179" y="124"/>
                      <a:pt x="179" y="124"/>
                    </a:cubicBezTo>
                    <a:cubicBezTo>
                      <a:pt x="180" y="125"/>
                      <a:pt x="181" y="122"/>
                      <a:pt x="181" y="124"/>
                    </a:cubicBezTo>
                    <a:cubicBezTo>
                      <a:pt x="181" y="123"/>
                      <a:pt x="181" y="123"/>
                      <a:pt x="181" y="123"/>
                    </a:cubicBezTo>
                    <a:cubicBezTo>
                      <a:pt x="182" y="124"/>
                      <a:pt x="182" y="124"/>
                      <a:pt x="182" y="125"/>
                    </a:cubicBezTo>
                    <a:cubicBezTo>
                      <a:pt x="183" y="125"/>
                      <a:pt x="185" y="123"/>
                      <a:pt x="184" y="125"/>
                    </a:cubicBezTo>
                    <a:cubicBezTo>
                      <a:pt x="185" y="125"/>
                      <a:pt x="186" y="125"/>
                      <a:pt x="186" y="123"/>
                    </a:cubicBezTo>
                    <a:cubicBezTo>
                      <a:pt x="185" y="123"/>
                      <a:pt x="185" y="124"/>
                      <a:pt x="184" y="123"/>
                    </a:cubicBezTo>
                    <a:cubicBezTo>
                      <a:pt x="185" y="124"/>
                      <a:pt x="185" y="122"/>
                      <a:pt x="186" y="122"/>
                    </a:cubicBezTo>
                    <a:cubicBezTo>
                      <a:pt x="186" y="123"/>
                      <a:pt x="186" y="123"/>
                      <a:pt x="186" y="123"/>
                    </a:cubicBezTo>
                    <a:cubicBezTo>
                      <a:pt x="186" y="122"/>
                      <a:pt x="187" y="122"/>
                      <a:pt x="187" y="122"/>
                    </a:cubicBezTo>
                    <a:cubicBezTo>
                      <a:pt x="187" y="122"/>
                      <a:pt x="187" y="123"/>
                      <a:pt x="187" y="123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9" y="121"/>
                      <a:pt x="188" y="124"/>
                      <a:pt x="189" y="123"/>
                    </a:cubicBezTo>
                    <a:cubicBezTo>
                      <a:pt x="188" y="124"/>
                      <a:pt x="188" y="124"/>
                      <a:pt x="188" y="124"/>
                    </a:cubicBezTo>
                    <a:cubicBezTo>
                      <a:pt x="189" y="124"/>
                      <a:pt x="189" y="125"/>
                      <a:pt x="190" y="125"/>
                    </a:cubicBezTo>
                    <a:cubicBezTo>
                      <a:pt x="190" y="124"/>
                      <a:pt x="190" y="122"/>
                      <a:pt x="191" y="122"/>
                    </a:cubicBezTo>
                    <a:cubicBezTo>
                      <a:pt x="191" y="121"/>
                      <a:pt x="191" y="123"/>
                      <a:pt x="192" y="122"/>
                    </a:cubicBezTo>
                    <a:cubicBezTo>
                      <a:pt x="191" y="123"/>
                      <a:pt x="191" y="123"/>
                      <a:pt x="191" y="123"/>
                    </a:cubicBezTo>
                    <a:cubicBezTo>
                      <a:pt x="190" y="123"/>
                      <a:pt x="191" y="125"/>
                      <a:pt x="192" y="125"/>
                    </a:cubicBezTo>
                    <a:cubicBezTo>
                      <a:pt x="193" y="124"/>
                      <a:pt x="194" y="123"/>
                      <a:pt x="193" y="122"/>
                    </a:cubicBezTo>
                    <a:cubicBezTo>
                      <a:pt x="193" y="122"/>
                      <a:pt x="194" y="123"/>
                      <a:pt x="194" y="124"/>
                    </a:cubicBezTo>
                    <a:cubicBezTo>
                      <a:pt x="195" y="123"/>
                      <a:pt x="193" y="123"/>
                      <a:pt x="194" y="122"/>
                    </a:cubicBezTo>
                    <a:cubicBezTo>
                      <a:pt x="195" y="123"/>
                      <a:pt x="196" y="124"/>
                      <a:pt x="197" y="125"/>
                    </a:cubicBezTo>
                    <a:cubicBezTo>
                      <a:pt x="196" y="126"/>
                      <a:pt x="196" y="126"/>
                      <a:pt x="196" y="126"/>
                    </a:cubicBezTo>
                    <a:cubicBezTo>
                      <a:pt x="196" y="126"/>
                      <a:pt x="196" y="126"/>
                      <a:pt x="196" y="126"/>
                    </a:cubicBezTo>
                    <a:cubicBezTo>
                      <a:pt x="196" y="128"/>
                      <a:pt x="197" y="127"/>
                      <a:pt x="196" y="129"/>
                    </a:cubicBezTo>
                    <a:cubicBezTo>
                      <a:pt x="197" y="129"/>
                      <a:pt x="197" y="129"/>
                      <a:pt x="198" y="128"/>
                    </a:cubicBezTo>
                    <a:cubicBezTo>
                      <a:pt x="196" y="126"/>
                      <a:pt x="199" y="125"/>
                      <a:pt x="199" y="123"/>
                    </a:cubicBezTo>
                    <a:cubicBezTo>
                      <a:pt x="201" y="122"/>
                      <a:pt x="200" y="128"/>
                      <a:pt x="202" y="125"/>
                    </a:cubicBezTo>
                    <a:cubicBezTo>
                      <a:pt x="202" y="124"/>
                      <a:pt x="202" y="123"/>
                      <a:pt x="202" y="123"/>
                    </a:cubicBezTo>
                    <a:cubicBezTo>
                      <a:pt x="202" y="123"/>
                      <a:pt x="202" y="121"/>
                      <a:pt x="203" y="122"/>
                    </a:cubicBezTo>
                    <a:cubicBezTo>
                      <a:pt x="202" y="123"/>
                      <a:pt x="204" y="124"/>
                      <a:pt x="203" y="125"/>
                    </a:cubicBezTo>
                    <a:cubicBezTo>
                      <a:pt x="203" y="125"/>
                      <a:pt x="202" y="125"/>
                      <a:pt x="202" y="125"/>
                    </a:cubicBezTo>
                    <a:cubicBezTo>
                      <a:pt x="202" y="126"/>
                      <a:pt x="202" y="127"/>
                      <a:pt x="203" y="127"/>
                    </a:cubicBezTo>
                    <a:cubicBezTo>
                      <a:pt x="204" y="127"/>
                      <a:pt x="205" y="127"/>
                      <a:pt x="205" y="126"/>
                    </a:cubicBezTo>
                    <a:cubicBezTo>
                      <a:pt x="205" y="125"/>
                      <a:pt x="203" y="126"/>
                      <a:pt x="204" y="125"/>
                    </a:cubicBezTo>
                    <a:cubicBezTo>
                      <a:pt x="205" y="124"/>
                      <a:pt x="206" y="126"/>
                      <a:pt x="206" y="124"/>
                    </a:cubicBezTo>
                    <a:cubicBezTo>
                      <a:pt x="205" y="124"/>
                      <a:pt x="205" y="123"/>
                      <a:pt x="205" y="122"/>
                    </a:cubicBezTo>
                    <a:cubicBezTo>
                      <a:pt x="206" y="121"/>
                      <a:pt x="206" y="121"/>
                      <a:pt x="206" y="121"/>
                    </a:cubicBezTo>
                    <a:cubicBezTo>
                      <a:pt x="206" y="122"/>
                      <a:pt x="206" y="122"/>
                      <a:pt x="206" y="122"/>
                    </a:cubicBezTo>
                    <a:cubicBezTo>
                      <a:pt x="208" y="123"/>
                      <a:pt x="206" y="121"/>
                      <a:pt x="208" y="121"/>
                    </a:cubicBezTo>
                    <a:cubicBezTo>
                      <a:pt x="209" y="123"/>
                      <a:pt x="209" y="123"/>
                      <a:pt x="209" y="123"/>
                    </a:cubicBezTo>
                    <a:cubicBezTo>
                      <a:pt x="208" y="124"/>
                      <a:pt x="206" y="122"/>
                      <a:pt x="207" y="124"/>
                    </a:cubicBezTo>
                    <a:cubicBezTo>
                      <a:pt x="208" y="124"/>
                      <a:pt x="208" y="123"/>
                      <a:pt x="209" y="124"/>
                    </a:cubicBezTo>
                    <a:cubicBezTo>
                      <a:pt x="208" y="124"/>
                      <a:pt x="208" y="124"/>
                      <a:pt x="208" y="124"/>
                    </a:cubicBezTo>
                    <a:cubicBezTo>
                      <a:pt x="209" y="124"/>
                      <a:pt x="209" y="127"/>
                      <a:pt x="210" y="126"/>
                    </a:cubicBezTo>
                    <a:cubicBezTo>
                      <a:pt x="211" y="125"/>
                      <a:pt x="211" y="125"/>
                      <a:pt x="211" y="124"/>
                    </a:cubicBezTo>
                    <a:cubicBezTo>
                      <a:pt x="212" y="124"/>
                      <a:pt x="213" y="123"/>
                      <a:pt x="214" y="123"/>
                    </a:cubicBezTo>
                    <a:cubicBezTo>
                      <a:pt x="214" y="124"/>
                      <a:pt x="216" y="123"/>
                      <a:pt x="215" y="124"/>
                    </a:cubicBezTo>
                    <a:cubicBezTo>
                      <a:pt x="214" y="124"/>
                      <a:pt x="212" y="124"/>
                      <a:pt x="211" y="125"/>
                    </a:cubicBezTo>
                    <a:cubicBezTo>
                      <a:pt x="212" y="127"/>
                      <a:pt x="210" y="125"/>
                      <a:pt x="209" y="127"/>
                    </a:cubicBezTo>
                    <a:cubicBezTo>
                      <a:pt x="211" y="127"/>
                      <a:pt x="211" y="129"/>
                      <a:pt x="211" y="130"/>
                    </a:cubicBezTo>
                    <a:cubicBezTo>
                      <a:pt x="211" y="130"/>
                      <a:pt x="212" y="130"/>
                      <a:pt x="212" y="129"/>
                    </a:cubicBezTo>
                    <a:cubicBezTo>
                      <a:pt x="212" y="128"/>
                      <a:pt x="212" y="128"/>
                      <a:pt x="212" y="127"/>
                    </a:cubicBezTo>
                    <a:cubicBezTo>
                      <a:pt x="213" y="127"/>
                      <a:pt x="214" y="127"/>
                      <a:pt x="215" y="126"/>
                    </a:cubicBezTo>
                    <a:cubicBezTo>
                      <a:pt x="216" y="126"/>
                      <a:pt x="216" y="127"/>
                      <a:pt x="215" y="127"/>
                    </a:cubicBezTo>
                    <a:cubicBezTo>
                      <a:pt x="217" y="127"/>
                      <a:pt x="219" y="127"/>
                      <a:pt x="220" y="128"/>
                    </a:cubicBezTo>
                    <a:cubicBezTo>
                      <a:pt x="219" y="126"/>
                      <a:pt x="221" y="127"/>
                      <a:pt x="222" y="126"/>
                    </a:cubicBezTo>
                    <a:cubicBezTo>
                      <a:pt x="222" y="127"/>
                      <a:pt x="222" y="127"/>
                      <a:pt x="222" y="128"/>
                    </a:cubicBezTo>
                    <a:cubicBezTo>
                      <a:pt x="223" y="127"/>
                      <a:pt x="222" y="129"/>
                      <a:pt x="223" y="129"/>
                    </a:cubicBezTo>
                    <a:cubicBezTo>
                      <a:pt x="224" y="128"/>
                      <a:pt x="225" y="128"/>
                      <a:pt x="227" y="127"/>
                    </a:cubicBezTo>
                    <a:cubicBezTo>
                      <a:pt x="228" y="129"/>
                      <a:pt x="231" y="127"/>
                      <a:pt x="232" y="127"/>
                    </a:cubicBezTo>
                    <a:cubicBezTo>
                      <a:pt x="233" y="128"/>
                      <a:pt x="232" y="130"/>
                      <a:pt x="233" y="130"/>
                    </a:cubicBezTo>
                    <a:cubicBezTo>
                      <a:pt x="234" y="130"/>
                      <a:pt x="233" y="128"/>
                      <a:pt x="234" y="129"/>
                    </a:cubicBezTo>
                    <a:cubicBezTo>
                      <a:pt x="234" y="129"/>
                      <a:pt x="234" y="129"/>
                      <a:pt x="234" y="129"/>
                    </a:cubicBezTo>
                    <a:cubicBezTo>
                      <a:pt x="234" y="129"/>
                      <a:pt x="236" y="130"/>
                      <a:pt x="237" y="128"/>
                    </a:cubicBezTo>
                    <a:cubicBezTo>
                      <a:pt x="236" y="130"/>
                      <a:pt x="236" y="130"/>
                      <a:pt x="236" y="130"/>
                    </a:cubicBezTo>
                    <a:cubicBezTo>
                      <a:pt x="237" y="130"/>
                      <a:pt x="237" y="130"/>
                      <a:pt x="237" y="129"/>
                    </a:cubicBezTo>
                    <a:cubicBezTo>
                      <a:pt x="237" y="130"/>
                      <a:pt x="237" y="131"/>
                      <a:pt x="237" y="131"/>
                    </a:cubicBezTo>
                    <a:cubicBezTo>
                      <a:pt x="238" y="132"/>
                      <a:pt x="239" y="131"/>
                      <a:pt x="240" y="131"/>
                    </a:cubicBezTo>
                    <a:cubicBezTo>
                      <a:pt x="239" y="130"/>
                      <a:pt x="239" y="130"/>
                      <a:pt x="239" y="130"/>
                    </a:cubicBezTo>
                    <a:cubicBezTo>
                      <a:pt x="241" y="129"/>
                      <a:pt x="242" y="130"/>
                      <a:pt x="244" y="129"/>
                    </a:cubicBezTo>
                    <a:cubicBezTo>
                      <a:pt x="243" y="131"/>
                      <a:pt x="243" y="131"/>
                      <a:pt x="243" y="131"/>
                    </a:cubicBezTo>
                    <a:cubicBezTo>
                      <a:pt x="244" y="130"/>
                      <a:pt x="244" y="130"/>
                      <a:pt x="244" y="130"/>
                    </a:cubicBezTo>
                    <a:cubicBezTo>
                      <a:pt x="244" y="131"/>
                      <a:pt x="245" y="132"/>
                      <a:pt x="246" y="131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42" y="133"/>
                      <a:pt x="244" y="132"/>
                      <a:pt x="243" y="131"/>
                    </a:cubicBezTo>
                    <a:cubicBezTo>
                      <a:pt x="243" y="130"/>
                      <a:pt x="242" y="130"/>
                      <a:pt x="241" y="131"/>
                    </a:cubicBezTo>
                    <a:cubicBezTo>
                      <a:pt x="242" y="131"/>
                      <a:pt x="242" y="131"/>
                      <a:pt x="242" y="131"/>
                    </a:cubicBezTo>
                    <a:cubicBezTo>
                      <a:pt x="243" y="132"/>
                      <a:pt x="242" y="132"/>
                      <a:pt x="241" y="133"/>
                    </a:cubicBezTo>
                    <a:cubicBezTo>
                      <a:pt x="241" y="133"/>
                      <a:pt x="242" y="133"/>
                      <a:pt x="242" y="133"/>
                    </a:cubicBezTo>
                    <a:cubicBezTo>
                      <a:pt x="241" y="134"/>
                      <a:pt x="241" y="134"/>
                      <a:pt x="240" y="134"/>
                    </a:cubicBezTo>
                    <a:cubicBezTo>
                      <a:pt x="241" y="133"/>
                      <a:pt x="240" y="133"/>
                      <a:pt x="240" y="133"/>
                    </a:cubicBezTo>
                    <a:cubicBezTo>
                      <a:pt x="240" y="134"/>
                      <a:pt x="239" y="134"/>
                      <a:pt x="238" y="134"/>
                    </a:cubicBezTo>
                    <a:cubicBezTo>
                      <a:pt x="237" y="133"/>
                      <a:pt x="235" y="135"/>
                      <a:pt x="234" y="135"/>
                    </a:cubicBezTo>
                    <a:cubicBezTo>
                      <a:pt x="235" y="133"/>
                      <a:pt x="235" y="132"/>
                      <a:pt x="236" y="132"/>
                    </a:cubicBezTo>
                    <a:cubicBezTo>
                      <a:pt x="235" y="131"/>
                      <a:pt x="235" y="132"/>
                      <a:pt x="234" y="131"/>
                    </a:cubicBezTo>
                    <a:cubicBezTo>
                      <a:pt x="234" y="132"/>
                      <a:pt x="234" y="134"/>
                      <a:pt x="233" y="134"/>
                    </a:cubicBezTo>
                    <a:cubicBezTo>
                      <a:pt x="232" y="133"/>
                      <a:pt x="232" y="133"/>
                      <a:pt x="232" y="133"/>
                    </a:cubicBezTo>
                    <a:cubicBezTo>
                      <a:pt x="231" y="134"/>
                      <a:pt x="231" y="135"/>
                      <a:pt x="230" y="135"/>
                    </a:cubicBezTo>
                    <a:cubicBezTo>
                      <a:pt x="228" y="134"/>
                      <a:pt x="226" y="134"/>
                      <a:pt x="224" y="134"/>
                    </a:cubicBezTo>
                    <a:cubicBezTo>
                      <a:pt x="224" y="133"/>
                      <a:pt x="224" y="133"/>
                      <a:pt x="224" y="133"/>
                    </a:cubicBezTo>
                    <a:cubicBezTo>
                      <a:pt x="223" y="135"/>
                      <a:pt x="221" y="134"/>
                      <a:pt x="219" y="135"/>
                    </a:cubicBezTo>
                    <a:cubicBezTo>
                      <a:pt x="217" y="134"/>
                      <a:pt x="215" y="136"/>
                      <a:pt x="214" y="134"/>
                    </a:cubicBezTo>
                    <a:cubicBezTo>
                      <a:pt x="210" y="135"/>
                      <a:pt x="206" y="136"/>
                      <a:pt x="203" y="135"/>
                    </a:cubicBezTo>
                    <a:cubicBezTo>
                      <a:pt x="203" y="134"/>
                      <a:pt x="203" y="134"/>
                      <a:pt x="203" y="134"/>
                    </a:cubicBezTo>
                    <a:cubicBezTo>
                      <a:pt x="202" y="135"/>
                      <a:pt x="203" y="133"/>
                      <a:pt x="202" y="133"/>
                    </a:cubicBezTo>
                    <a:cubicBezTo>
                      <a:pt x="203" y="134"/>
                      <a:pt x="201" y="135"/>
                      <a:pt x="201" y="136"/>
                    </a:cubicBezTo>
                    <a:cubicBezTo>
                      <a:pt x="199" y="135"/>
                      <a:pt x="197" y="136"/>
                      <a:pt x="195" y="137"/>
                    </a:cubicBezTo>
                    <a:cubicBezTo>
                      <a:pt x="195" y="136"/>
                      <a:pt x="195" y="136"/>
                      <a:pt x="195" y="136"/>
                    </a:cubicBezTo>
                    <a:cubicBezTo>
                      <a:pt x="193" y="138"/>
                      <a:pt x="191" y="136"/>
                      <a:pt x="189" y="136"/>
                    </a:cubicBezTo>
                    <a:cubicBezTo>
                      <a:pt x="189" y="135"/>
                      <a:pt x="189" y="134"/>
                      <a:pt x="188" y="135"/>
                    </a:cubicBezTo>
                    <a:cubicBezTo>
                      <a:pt x="187" y="136"/>
                      <a:pt x="187" y="136"/>
                      <a:pt x="185" y="137"/>
                    </a:cubicBezTo>
                    <a:cubicBezTo>
                      <a:pt x="184" y="137"/>
                      <a:pt x="182" y="137"/>
                      <a:pt x="181" y="136"/>
                    </a:cubicBezTo>
                    <a:cubicBezTo>
                      <a:pt x="177" y="138"/>
                      <a:pt x="172" y="137"/>
                      <a:pt x="168" y="138"/>
                    </a:cubicBezTo>
                    <a:cubicBezTo>
                      <a:pt x="168" y="137"/>
                      <a:pt x="168" y="137"/>
                      <a:pt x="168" y="137"/>
                    </a:cubicBezTo>
                    <a:cubicBezTo>
                      <a:pt x="166" y="138"/>
                      <a:pt x="165" y="138"/>
                      <a:pt x="164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48" y="124"/>
                      <a:pt x="158" y="134"/>
                      <a:pt x="155" y="131"/>
                    </a:cubicBezTo>
                    <a:cubicBezTo>
                      <a:pt x="155" y="131"/>
                      <a:pt x="155" y="131"/>
                      <a:pt x="155" y="131"/>
                    </a:cubicBezTo>
                    <a:cubicBezTo>
                      <a:pt x="155" y="131"/>
                      <a:pt x="155" y="131"/>
                      <a:pt x="155" y="131"/>
                    </a:cubicBezTo>
                    <a:cubicBezTo>
                      <a:pt x="155" y="130"/>
                      <a:pt x="155" y="130"/>
                      <a:pt x="155" y="130"/>
                    </a:cubicBezTo>
                    <a:cubicBezTo>
                      <a:pt x="155" y="128"/>
                      <a:pt x="155" y="126"/>
                      <a:pt x="154" y="124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7" y="123"/>
                      <a:pt x="156" y="122"/>
                      <a:pt x="154" y="122"/>
                    </a:cubicBezTo>
                    <a:cubicBezTo>
                      <a:pt x="155" y="121"/>
                      <a:pt x="154" y="119"/>
                      <a:pt x="155" y="118"/>
                    </a:cubicBezTo>
                    <a:cubicBezTo>
                      <a:pt x="156" y="117"/>
                      <a:pt x="154" y="117"/>
                      <a:pt x="154" y="116"/>
                    </a:cubicBezTo>
                    <a:cubicBezTo>
                      <a:pt x="155" y="114"/>
                      <a:pt x="155" y="113"/>
                      <a:pt x="154" y="111"/>
                    </a:cubicBezTo>
                    <a:cubicBezTo>
                      <a:pt x="155" y="111"/>
                      <a:pt x="155" y="111"/>
                      <a:pt x="155" y="111"/>
                    </a:cubicBezTo>
                    <a:cubicBezTo>
                      <a:pt x="155" y="110"/>
                      <a:pt x="156" y="108"/>
                      <a:pt x="154" y="108"/>
                    </a:cubicBezTo>
                    <a:cubicBezTo>
                      <a:pt x="155" y="106"/>
                      <a:pt x="153" y="103"/>
                      <a:pt x="154" y="100"/>
                    </a:cubicBezTo>
                    <a:cubicBezTo>
                      <a:pt x="154" y="101"/>
                      <a:pt x="154" y="100"/>
                      <a:pt x="153" y="100"/>
                    </a:cubicBezTo>
                    <a:cubicBezTo>
                      <a:pt x="153" y="98"/>
                      <a:pt x="154" y="96"/>
                      <a:pt x="153" y="94"/>
                    </a:cubicBezTo>
                    <a:cubicBezTo>
                      <a:pt x="154" y="93"/>
                      <a:pt x="154" y="94"/>
                      <a:pt x="155" y="94"/>
                    </a:cubicBezTo>
                    <a:cubicBezTo>
                      <a:pt x="154" y="93"/>
                      <a:pt x="154" y="93"/>
                      <a:pt x="153" y="93"/>
                    </a:cubicBezTo>
                    <a:cubicBezTo>
                      <a:pt x="152" y="89"/>
                      <a:pt x="155" y="86"/>
                      <a:pt x="154" y="83"/>
                    </a:cubicBezTo>
                    <a:cubicBezTo>
                      <a:pt x="153" y="77"/>
                      <a:pt x="154" y="72"/>
                      <a:pt x="153" y="66"/>
                    </a:cubicBezTo>
                    <a:cubicBezTo>
                      <a:pt x="154" y="66"/>
                      <a:pt x="154" y="66"/>
                      <a:pt x="154" y="66"/>
                    </a:cubicBezTo>
                    <a:cubicBezTo>
                      <a:pt x="152" y="65"/>
                      <a:pt x="156" y="62"/>
                      <a:pt x="153" y="61"/>
                    </a:cubicBezTo>
                    <a:cubicBezTo>
                      <a:pt x="153" y="60"/>
                      <a:pt x="153" y="59"/>
                      <a:pt x="154" y="60"/>
                    </a:cubicBezTo>
                    <a:cubicBezTo>
                      <a:pt x="153" y="58"/>
                      <a:pt x="155" y="56"/>
                      <a:pt x="154" y="54"/>
                    </a:cubicBezTo>
                    <a:cubicBezTo>
                      <a:pt x="155" y="52"/>
                      <a:pt x="154" y="50"/>
                      <a:pt x="155" y="48"/>
                    </a:cubicBezTo>
                    <a:cubicBezTo>
                      <a:pt x="155" y="48"/>
                      <a:pt x="155" y="49"/>
                      <a:pt x="155" y="49"/>
                    </a:cubicBezTo>
                    <a:cubicBezTo>
                      <a:pt x="156" y="48"/>
                      <a:pt x="153" y="47"/>
                      <a:pt x="156" y="46"/>
                    </a:cubicBezTo>
                    <a:cubicBezTo>
                      <a:pt x="156" y="46"/>
                      <a:pt x="155" y="46"/>
                      <a:pt x="155" y="46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49" y="49"/>
                      <a:pt x="161" y="38"/>
                      <a:pt x="162" y="37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74" y="36"/>
                      <a:pt x="174" y="36"/>
                      <a:pt x="174" y="36"/>
                    </a:cubicBezTo>
                    <a:cubicBezTo>
                      <a:pt x="177" y="37"/>
                      <a:pt x="174" y="40"/>
                      <a:pt x="177" y="38"/>
                    </a:cubicBezTo>
                    <a:cubicBezTo>
                      <a:pt x="177" y="38"/>
                      <a:pt x="177" y="37"/>
                      <a:pt x="177" y="37"/>
                    </a:cubicBezTo>
                    <a:cubicBezTo>
                      <a:pt x="178" y="37"/>
                      <a:pt x="179" y="40"/>
                      <a:pt x="179" y="39"/>
                    </a:cubicBezTo>
                    <a:cubicBezTo>
                      <a:pt x="179" y="37"/>
                      <a:pt x="180" y="38"/>
                      <a:pt x="180" y="37"/>
                    </a:cubicBezTo>
                    <a:cubicBezTo>
                      <a:pt x="182" y="38"/>
                      <a:pt x="183" y="39"/>
                      <a:pt x="184" y="38"/>
                    </a:cubicBezTo>
                    <a:cubicBezTo>
                      <a:pt x="184" y="39"/>
                      <a:pt x="184" y="39"/>
                      <a:pt x="184" y="39"/>
                    </a:cubicBezTo>
                    <a:cubicBezTo>
                      <a:pt x="186" y="37"/>
                      <a:pt x="188" y="38"/>
                      <a:pt x="190" y="36"/>
                    </a:cubicBezTo>
                    <a:cubicBezTo>
                      <a:pt x="201" y="35"/>
                      <a:pt x="212" y="34"/>
                      <a:pt x="222" y="34"/>
                    </a:cubicBezTo>
                    <a:cubicBezTo>
                      <a:pt x="228" y="34"/>
                      <a:pt x="233" y="34"/>
                      <a:pt x="238" y="34"/>
                    </a:cubicBezTo>
                    <a:cubicBezTo>
                      <a:pt x="246" y="34"/>
                      <a:pt x="246" y="34"/>
                      <a:pt x="246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9" y="34"/>
                      <a:pt x="249" y="34"/>
                      <a:pt x="249" y="34"/>
                    </a:cubicBezTo>
                    <a:cubicBezTo>
                      <a:pt x="249" y="34"/>
                      <a:pt x="249" y="34"/>
                      <a:pt x="249" y="34"/>
                    </a:cubicBezTo>
                    <a:cubicBezTo>
                      <a:pt x="249" y="34"/>
                      <a:pt x="249" y="34"/>
                      <a:pt x="249" y="34"/>
                    </a:cubicBezTo>
                    <a:cubicBezTo>
                      <a:pt x="249" y="34"/>
                      <a:pt x="249" y="34"/>
                      <a:pt x="249" y="34"/>
                    </a:cubicBezTo>
                    <a:cubicBezTo>
                      <a:pt x="249" y="34"/>
                      <a:pt x="249" y="34"/>
                      <a:pt x="249" y="34"/>
                    </a:cubicBezTo>
                    <a:cubicBezTo>
                      <a:pt x="249" y="34"/>
                      <a:pt x="249" y="34"/>
                      <a:pt x="249" y="34"/>
                    </a:cubicBezTo>
                    <a:cubicBezTo>
                      <a:pt x="253" y="38"/>
                      <a:pt x="239" y="24"/>
                      <a:pt x="259" y="44"/>
                    </a:cubicBezTo>
                    <a:cubicBezTo>
                      <a:pt x="259" y="44"/>
                      <a:pt x="259" y="44"/>
                      <a:pt x="259" y="44"/>
                    </a:cubicBezTo>
                    <a:cubicBezTo>
                      <a:pt x="259" y="45"/>
                      <a:pt x="259" y="45"/>
                      <a:pt x="259" y="45"/>
                    </a:cubicBezTo>
                    <a:cubicBezTo>
                      <a:pt x="259" y="49"/>
                      <a:pt x="259" y="49"/>
                      <a:pt x="259" y="49"/>
                    </a:cubicBezTo>
                    <a:cubicBezTo>
                      <a:pt x="257" y="52"/>
                      <a:pt x="257" y="52"/>
                      <a:pt x="257" y="55"/>
                    </a:cubicBezTo>
                    <a:cubicBezTo>
                      <a:pt x="257" y="54"/>
                      <a:pt x="257" y="54"/>
                      <a:pt x="257" y="55"/>
                    </a:cubicBezTo>
                    <a:cubicBezTo>
                      <a:pt x="258" y="55"/>
                      <a:pt x="257" y="56"/>
                      <a:pt x="258" y="57"/>
                    </a:cubicBezTo>
                    <a:cubicBezTo>
                      <a:pt x="258" y="61"/>
                      <a:pt x="259" y="64"/>
                      <a:pt x="259" y="68"/>
                    </a:cubicBezTo>
                    <a:cubicBezTo>
                      <a:pt x="258" y="68"/>
                      <a:pt x="257" y="68"/>
                      <a:pt x="257" y="68"/>
                    </a:cubicBezTo>
                    <a:cubicBezTo>
                      <a:pt x="258" y="69"/>
                      <a:pt x="258" y="69"/>
                      <a:pt x="258" y="69"/>
                    </a:cubicBezTo>
                    <a:cubicBezTo>
                      <a:pt x="258" y="69"/>
                      <a:pt x="258" y="69"/>
                      <a:pt x="258" y="69"/>
                    </a:cubicBezTo>
                    <a:cubicBezTo>
                      <a:pt x="258" y="70"/>
                      <a:pt x="259" y="70"/>
                      <a:pt x="259" y="70"/>
                    </a:cubicBezTo>
                    <a:cubicBezTo>
                      <a:pt x="261" y="80"/>
                      <a:pt x="257" y="90"/>
                      <a:pt x="258" y="100"/>
                    </a:cubicBezTo>
                    <a:close/>
                    <a:moveTo>
                      <a:pt x="167" y="47"/>
                    </a:moveTo>
                    <a:cubicBezTo>
                      <a:pt x="167" y="47"/>
                      <a:pt x="167" y="47"/>
                      <a:pt x="167" y="47"/>
                    </a:cubicBezTo>
                    <a:cubicBezTo>
                      <a:pt x="167" y="47"/>
                      <a:pt x="167" y="47"/>
                      <a:pt x="167" y="48"/>
                    </a:cubicBezTo>
                    <a:lnTo>
                      <a:pt x="167" y="47"/>
                    </a:lnTo>
                    <a:close/>
                    <a:moveTo>
                      <a:pt x="192" y="123"/>
                    </a:moveTo>
                    <a:cubicBezTo>
                      <a:pt x="192" y="123"/>
                      <a:pt x="192" y="123"/>
                      <a:pt x="192" y="123"/>
                    </a:cubicBezTo>
                    <a:cubicBezTo>
                      <a:pt x="192" y="122"/>
                      <a:pt x="192" y="122"/>
                      <a:pt x="192" y="122"/>
                    </a:cubicBezTo>
                    <a:cubicBezTo>
                      <a:pt x="192" y="122"/>
                      <a:pt x="191" y="123"/>
                      <a:pt x="192" y="123"/>
                    </a:cubicBezTo>
                    <a:close/>
                    <a:moveTo>
                      <a:pt x="34" y="175"/>
                    </a:moveTo>
                    <a:cubicBezTo>
                      <a:pt x="34" y="175"/>
                      <a:pt x="34" y="175"/>
                      <a:pt x="34" y="175"/>
                    </a:cubicBezTo>
                    <a:cubicBezTo>
                      <a:pt x="34" y="175"/>
                      <a:pt x="34" y="174"/>
                      <a:pt x="34" y="174"/>
                    </a:cubicBezTo>
                    <a:lnTo>
                      <a:pt x="34" y="175"/>
                    </a:lnTo>
                    <a:close/>
                    <a:moveTo>
                      <a:pt x="34" y="231"/>
                    </a:moveTo>
                    <a:cubicBezTo>
                      <a:pt x="34" y="231"/>
                      <a:pt x="34" y="231"/>
                      <a:pt x="34" y="231"/>
                    </a:cubicBezTo>
                    <a:cubicBezTo>
                      <a:pt x="34" y="231"/>
                      <a:pt x="34" y="231"/>
                      <a:pt x="34" y="231"/>
                    </a:cubicBezTo>
                    <a:close/>
                    <a:moveTo>
                      <a:pt x="54" y="169"/>
                    </a:moveTo>
                    <a:cubicBezTo>
                      <a:pt x="54" y="169"/>
                      <a:pt x="54" y="169"/>
                      <a:pt x="54" y="169"/>
                    </a:cubicBezTo>
                    <a:cubicBezTo>
                      <a:pt x="54" y="169"/>
                      <a:pt x="54" y="169"/>
                      <a:pt x="54" y="169"/>
                    </a:cubicBezTo>
                    <a:cubicBezTo>
                      <a:pt x="54" y="169"/>
                      <a:pt x="54" y="169"/>
                      <a:pt x="54" y="169"/>
                    </a:cubicBezTo>
                    <a:close/>
                    <a:moveTo>
                      <a:pt x="136" y="482"/>
                    </a:moveTo>
                    <a:cubicBezTo>
                      <a:pt x="136" y="482"/>
                      <a:pt x="136" y="482"/>
                      <a:pt x="136" y="482"/>
                    </a:cubicBezTo>
                    <a:cubicBezTo>
                      <a:pt x="136" y="482"/>
                      <a:pt x="137" y="482"/>
                      <a:pt x="137" y="482"/>
                    </a:cubicBezTo>
                    <a:lnTo>
                      <a:pt x="136" y="482"/>
                    </a:lnTo>
                    <a:close/>
                    <a:moveTo>
                      <a:pt x="139" y="164"/>
                    </a:move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39" y="165"/>
                      <a:pt x="139" y="165"/>
                      <a:pt x="139" y="165"/>
                    </a:cubicBezTo>
                    <a:cubicBezTo>
                      <a:pt x="138" y="169"/>
                      <a:pt x="138" y="169"/>
                      <a:pt x="138" y="169"/>
                    </a:cubicBezTo>
                    <a:cubicBezTo>
                      <a:pt x="136" y="172"/>
                      <a:pt x="136" y="172"/>
                      <a:pt x="137" y="175"/>
                    </a:cubicBez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8" y="175"/>
                      <a:pt x="137" y="177"/>
                      <a:pt x="138" y="177"/>
                    </a:cubicBezTo>
                    <a:cubicBezTo>
                      <a:pt x="138" y="181"/>
                      <a:pt x="138" y="185"/>
                      <a:pt x="138" y="189"/>
                    </a:cubicBezTo>
                    <a:cubicBezTo>
                      <a:pt x="138" y="188"/>
                      <a:pt x="137" y="188"/>
                      <a:pt x="137" y="189"/>
                    </a:cubicBez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38" y="190"/>
                      <a:pt x="138" y="190"/>
                      <a:pt x="138" y="190"/>
                    </a:cubicBezTo>
                    <a:cubicBezTo>
                      <a:pt x="138" y="190"/>
                      <a:pt x="139" y="191"/>
                      <a:pt x="139" y="190"/>
                    </a:cubicBezTo>
                    <a:cubicBezTo>
                      <a:pt x="140" y="200"/>
                      <a:pt x="137" y="211"/>
                      <a:pt x="138" y="221"/>
                    </a:cubicBezTo>
                    <a:cubicBezTo>
                      <a:pt x="137" y="223"/>
                      <a:pt x="138" y="226"/>
                      <a:pt x="138" y="229"/>
                    </a:cubicBezTo>
                    <a:cubicBezTo>
                      <a:pt x="136" y="237"/>
                      <a:pt x="134" y="244"/>
                      <a:pt x="136" y="251"/>
                    </a:cubicBezTo>
                    <a:cubicBezTo>
                      <a:pt x="136" y="251"/>
                      <a:pt x="132" y="250"/>
                      <a:pt x="131" y="247"/>
                    </a:cubicBezTo>
                    <a:cubicBezTo>
                      <a:pt x="127" y="243"/>
                      <a:pt x="131" y="238"/>
                      <a:pt x="128" y="233"/>
                    </a:cubicBezTo>
                    <a:cubicBezTo>
                      <a:pt x="128" y="233"/>
                      <a:pt x="130" y="233"/>
                      <a:pt x="130" y="232"/>
                    </a:cubicBezTo>
                    <a:cubicBezTo>
                      <a:pt x="127" y="228"/>
                      <a:pt x="129" y="221"/>
                      <a:pt x="131" y="215"/>
                    </a:cubicBezTo>
                    <a:cubicBezTo>
                      <a:pt x="131" y="216"/>
                      <a:pt x="131" y="216"/>
                      <a:pt x="131" y="216"/>
                    </a:cubicBezTo>
                    <a:cubicBezTo>
                      <a:pt x="132" y="215"/>
                      <a:pt x="130" y="214"/>
                      <a:pt x="130" y="212"/>
                    </a:cubicBezTo>
                    <a:cubicBezTo>
                      <a:pt x="131" y="212"/>
                      <a:pt x="131" y="213"/>
                      <a:pt x="131" y="213"/>
                    </a:cubicBezTo>
                    <a:cubicBezTo>
                      <a:pt x="130" y="212"/>
                      <a:pt x="131" y="211"/>
                      <a:pt x="130" y="210"/>
                    </a:cubicBezTo>
                    <a:cubicBezTo>
                      <a:pt x="130" y="210"/>
                      <a:pt x="131" y="210"/>
                      <a:pt x="132" y="209"/>
                    </a:cubicBezTo>
                    <a:cubicBezTo>
                      <a:pt x="131" y="209"/>
                      <a:pt x="131" y="209"/>
                      <a:pt x="131" y="209"/>
                    </a:cubicBezTo>
                    <a:cubicBezTo>
                      <a:pt x="127" y="207"/>
                      <a:pt x="131" y="204"/>
                      <a:pt x="129" y="202"/>
                    </a:cubicBezTo>
                    <a:cubicBezTo>
                      <a:pt x="129" y="202"/>
                      <a:pt x="130" y="202"/>
                      <a:pt x="130" y="202"/>
                    </a:cubicBezTo>
                    <a:cubicBezTo>
                      <a:pt x="128" y="199"/>
                      <a:pt x="128" y="194"/>
                      <a:pt x="128" y="190"/>
                    </a:cubicBezTo>
                    <a:cubicBezTo>
                      <a:pt x="128" y="190"/>
                      <a:pt x="129" y="190"/>
                      <a:pt x="130" y="190"/>
                    </a:cubicBezTo>
                    <a:cubicBezTo>
                      <a:pt x="128" y="190"/>
                      <a:pt x="128" y="188"/>
                      <a:pt x="128" y="187"/>
                    </a:cubicBezTo>
                    <a:cubicBezTo>
                      <a:pt x="129" y="187"/>
                      <a:pt x="126" y="185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6" y="183"/>
                      <a:pt x="128" y="183"/>
                      <a:pt x="126" y="182"/>
                    </a:cubicBezTo>
                    <a:cubicBezTo>
                      <a:pt x="128" y="181"/>
                      <a:pt x="128" y="181"/>
                      <a:pt x="128" y="181"/>
                    </a:cubicBezTo>
                    <a:cubicBezTo>
                      <a:pt x="126" y="181"/>
                      <a:pt x="129" y="180"/>
                      <a:pt x="128" y="179"/>
                    </a:cubicBezTo>
                    <a:cubicBezTo>
                      <a:pt x="127" y="179"/>
                      <a:pt x="127" y="179"/>
                      <a:pt x="127" y="179"/>
                    </a:cubicBezTo>
                    <a:cubicBezTo>
                      <a:pt x="127" y="178"/>
                      <a:pt x="128" y="178"/>
                      <a:pt x="127" y="177"/>
                    </a:cubicBezTo>
                    <a:cubicBezTo>
                      <a:pt x="128" y="177"/>
                      <a:pt x="128" y="177"/>
                      <a:pt x="128" y="177"/>
                    </a:cubicBezTo>
                    <a:cubicBezTo>
                      <a:pt x="127" y="175"/>
                      <a:pt x="128" y="174"/>
                      <a:pt x="127" y="174"/>
                    </a:cubicBezTo>
                    <a:cubicBezTo>
                      <a:pt x="128" y="174"/>
                      <a:pt x="127" y="176"/>
                      <a:pt x="129" y="175"/>
                    </a:cubicBezTo>
                    <a:cubicBezTo>
                      <a:pt x="126" y="169"/>
                      <a:pt x="131" y="163"/>
                      <a:pt x="123" y="166"/>
                    </a:cubicBezTo>
                    <a:cubicBezTo>
                      <a:pt x="122" y="165"/>
                      <a:pt x="122" y="165"/>
                      <a:pt x="122" y="164"/>
                    </a:cubicBezTo>
                    <a:cubicBezTo>
                      <a:pt x="121" y="165"/>
                      <a:pt x="120" y="165"/>
                      <a:pt x="119" y="165"/>
                    </a:cubicBezTo>
                    <a:cubicBezTo>
                      <a:pt x="119" y="165"/>
                      <a:pt x="119" y="165"/>
                      <a:pt x="119" y="164"/>
                    </a:cubicBezTo>
                    <a:cubicBezTo>
                      <a:pt x="118" y="164"/>
                      <a:pt x="118" y="166"/>
                      <a:pt x="116" y="165"/>
                    </a:cubicBezTo>
                    <a:cubicBezTo>
                      <a:pt x="117" y="165"/>
                      <a:pt x="117" y="165"/>
                      <a:pt x="117" y="164"/>
                    </a:cubicBezTo>
                    <a:cubicBezTo>
                      <a:pt x="116" y="165"/>
                      <a:pt x="115" y="165"/>
                      <a:pt x="114" y="165"/>
                    </a:cubicBezTo>
                    <a:cubicBezTo>
                      <a:pt x="114" y="165"/>
                      <a:pt x="114" y="165"/>
                      <a:pt x="114" y="164"/>
                    </a:cubicBezTo>
                    <a:cubicBezTo>
                      <a:pt x="113" y="166"/>
                      <a:pt x="112" y="164"/>
                      <a:pt x="111" y="165"/>
                    </a:cubicBezTo>
                    <a:cubicBezTo>
                      <a:pt x="111" y="164"/>
                      <a:pt x="111" y="164"/>
                      <a:pt x="111" y="164"/>
                    </a:cubicBezTo>
                    <a:cubicBezTo>
                      <a:pt x="109" y="163"/>
                      <a:pt x="111" y="166"/>
                      <a:pt x="109" y="165"/>
                    </a:cubicBezTo>
                    <a:cubicBezTo>
                      <a:pt x="110" y="165"/>
                      <a:pt x="109" y="165"/>
                      <a:pt x="110" y="164"/>
                    </a:cubicBezTo>
                    <a:cubicBezTo>
                      <a:pt x="108" y="166"/>
                      <a:pt x="106" y="165"/>
                      <a:pt x="105" y="166"/>
                    </a:cubicBezTo>
                    <a:cubicBezTo>
                      <a:pt x="105" y="166"/>
                      <a:pt x="105" y="166"/>
                      <a:pt x="105" y="166"/>
                    </a:cubicBezTo>
                    <a:cubicBezTo>
                      <a:pt x="103" y="166"/>
                      <a:pt x="102" y="165"/>
                      <a:pt x="100" y="166"/>
                    </a:cubicBezTo>
                    <a:cubicBezTo>
                      <a:pt x="99" y="166"/>
                      <a:pt x="100" y="164"/>
                      <a:pt x="99" y="164"/>
                    </a:cubicBezTo>
                    <a:cubicBezTo>
                      <a:pt x="99" y="166"/>
                      <a:pt x="96" y="165"/>
                      <a:pt x="97" y="167"/>
                    </a:cubicBezTo>
                    <a:cubicBezTo>
                      <a:pt x="95" y="167"/>
                      <a:pt x="93" y="166"/>
                      <a:pt x="92" y="167"/>
                    </a:cubicBezTo>
                    <a:cubicBezTo>
                      <a:pt x="93" y="166"/>
                      <a:pt x="92" y="164"/>
                      <a:pt x="93" y="164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2" y="162"/>
                      <a:pt x="93" y="163"/>
                      <a:pt x="93" y="163"/>
                    </a:cubicBezTo>
                    <a:cubicBezTo>
                      <a:pt x="92" y="163"/>
                      <a:pt x="90" y="163"/>
                      <a:pt x="90" y="163"/>
                    </a:cubicBezTo>
                    <a:cubicBezTo>
                      <a:pt x="89" y="164"/>
                      <a:pt x="88" y="166"/>
                      <a:pt x="86" y="166"/>
                    </a:cubicBezTo>
                    <a:cubicBezTo>
                      <a:pt x="87" y="166"/>
                      <a:pt x="86" y="164"/>
                      <a:pt x="86" y="164"/>
                    </a:cubicBezTo>
                    <a:cubicBezTo>
                      <a:pt x="84" y="167"/>
                      <a:pt x="84" y="167"/>
                      <a:pt x="84" y="167"/>
                    </a:cubicBezTo>
                    <a:cubicBezTo>
                      <a:pt x="83" y="168"/>
                      <a:pt x="84" y="166"/>
                      <a:pt x="83" y="167"/>
                    </a:cubicBezTo>
                    <a:cubicBezTo>
                      <a:pt x="83" y="167"/>
                      <a:pt x="83" y="167"/>
                      <a:pt x="83" y="168"/>
                    </a:cubicBezTo>
                    <a:cubicBezTo>
                      <a:pt x="82" y="167"/>
                      <a:pt x="80" y="168"/>
                      <a:pt x="80" y="166"/>
                    </a:cubicBezTo>
                    <a:cubicBezTo>
                      <a:pt x="80" y="166"/>
                      <a:pt x="81" y="166"/>
                      <a:pt x="80" y="165"/>
                    </a:cubicBezTo>
                    <a:cubicBezTo>
                      <a:pt x="79" y="165"/>
                      <a:pt x="79" y="166"/>
                      <a:pt x="78" y="166"/>
                    </a:cubicBezTo>
                    <a:cubicBezTo>
                      <a:pt x="78" y="166"/>
                      <a:pt x="78" y="166"/>
                      <a:pt x="78" y="166"/>
                    </a:cubicBezTo>
                    <a:cubicBezTo>
                      <a:pt x="77" y="166"/>
                      <a:pt x="76" y="167"/>
                      <a:pt x="77" y="168"/>
                    </a:cubicBezTo>
                    <a:cubicBezTo>
                      <a:pt x="77" y="168"/>
                      <a:pt x="77" y="166"/>
                      <a:pt x="77" y="167"/>
                    </a:cubicBezTo>
                    <a:cubicBezTo>
                      <a:pt x="77" y="168"/>
                      <a:pt x="76" y="168"/>
                      <a:pt x="75" y="168"/>
                    </a:cubicBezTo>
                    <a:cubicBezTo>
                      <a:pt x="75" y="168"/>
                      <a:pt x="75" y="168"/>
                      <a:pt x="75" y="167"/>
                    </a:cubicBezTo>
                    <a:cubicBezTo>
                      <a:pt x="74" y="168"/>
                      <a:pt x="72" y="169"/>
                      <a:pt x="71" y="169"/>
                    </a:cubicBezTo>
                    <a:cubicBezTo>
                      <a:pt x="71" y="169"/>
                      <a:pt x="71" y="168"/>
                      <a:pt x="71" y="168"/>
                    </a:cubicBezTo>
                    <a:cubicBezTo>
                      <a:pt x="69" y="167"/>
                      <a:pt x="67" y="170"/>
                      <a:pt x="66" y="168"/>
                    </a:cubicBezTo>
                    <a:cubicBezTo>
                      <a:pt x="66" y="168"/>
                      <a:pt x="66" y="169"/>
                      <a:pt x="66" y="169"/>
                    </a:cubicBezTo>
                    <a:cubicBezTo>
                      <a:pt x="65" y="169"/>
                      <a:pt x="65" y="168"/>
                      <a:pt x="64" y="168"/>
                    </a:cubicBezTo>
                    <a:cubicBezTo>
                      <a:pt x="64" y="168"/>
                      <a:pt x="64" y="169"/>
                      <a:pt x="63" y="16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62" y="169"/>
                      <a:pt x="59" y="170"/>
                      <a:pt x="57" y="169"/>
                    </a:cubicBezTo>
                    <a:cubicBezTo>
                      <a:pt x="57" y="170"/>
                      <a:pt x="56" y="171"/>
                      <a:pt x="55" y="171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5" y="169"/>
                      <a:pt x="54" y="169"/>
                      <a:pt x="54" y="169"/>
                    </a:cubicBezTo>
                    <a:cubicBezTo>
                      <a:pt x="54" y="169"/>
                      <a:pt x="54" y="169"/>
                      <a:pt x="54" y="169"/>
                    </a:cubicBezTo>
                    <a:cubicBezTo>
                      <a:pt x="54" y="169"/>
                      <a:pt x="54" y="169"/>
                      <a:pt x="54" y="169"/>
                    </a:cubicBezTo>
                    <a:cubicBezTo>
                      <a:pt x="54" y="169"/>
                      <a:pt x="54" y="169"/>
                      <a:pt x="54" y="169"/>
                    </a:cubicBezTo>
                    <a:cubicBezTo>
                      <a:pt x="54" y="169"/>
                      <a:pt x="54" y="169"/>
                      <a:pt x="54" y="169"/>
                    </a:cubicBezTo>
                    <a:cubicBezTo>
                      <a:pt x="54" y="169"/>
                      <a:pt x="54" y="169"/>
                      <a:pt x="54" y="169"/>
                    </a:cubicBezTo>
                    <a:cubicBezTo>
                      <a:pt x="53" y="169"/>
                      <a:pt x="53" y="169"/>
                      <a:pt x="54" y="169"/>
                    </a:cubicBezTo>
                    <a:cubicBezTo>
                      <a:pt x="53" y="170"/>
                      <a:pt x="52" y="170"/>
                      <a:pt x="52" y="169"/>
                    </a:cubicBezTo>
                    <a:cubicBezTo>
                      <a:pt x="52" y="169"/>
                      <a:pt x="52" y="168"/>
                      <a:pt x="52" y="168"/>
                    </a:cubicBezTo>
                    <a:cubicBezTo>
                      <a:pt x="50" y="168"/>
                      <a:pt x="51" y="168"/>
                      <a:pt x="50" y="169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49" y="170"/>
                      <a:pt x="48" y="169"/>
                      <a:pt x="49" y="170"/>
                    </a:cubicBezTo>
                    <a:cubicBezTo>
                      <a:pt x="49" y="169"/>
                      <a:pt x="47" y="171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47" y="169"/>
                      <a:pt x="47" y="169"/>
                      <a:pt x="46" y="168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6" y="169"/>
                      <a:pt x="46" y="170"/>
                      <a:pt x="46" y="170"/>
                    </a:cubicBezTo>
                    <a:cubicBezTo>
                      <a:pt x="46" y="170"/>
                      <a:pt x="45" y="171"/>
                      <a:pt x="44" y="172"/>
                    </a:cubicBezTo>
                    <a:cubicBezTo>
                      <a:pt x="45" y="173"/>
                      <a:pt x="46" y="173"/>
                      <a:pt x="47" y="173"/>
                    </a:cubicBezTo>
                    <a:cubicBezTo>
                      <a:pt x="45" y="174"/>
                      <a:pt x="48" y="175"/>
                      <a:pt x="46" y="176"/>
                    </a:cubicBezTo>
                    <a:cubicBezTo>
                      <a:pt x="46" y="176"/>
                      <a:pt x="45" y="175"/>
                      <a:pt x="45" y="176"/>
                    </a:cubicBezTo>
                    <a:cubicBezTo>
                      <a:pt x="43" y="177"/>
                      <a:pt x="46" y="178"/>
                      <a:pt x="45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6" y="179"/>
                      <a:pt x="48" y="181"/>
                      <a:pt x="46" y="181"/>
                    </a:cubicBezTo>
                    <a:cubicBezTo>
                      <a:pt x="47" y="181"/>
                      <a:pt x="46" y="182"/>
                      <a:pt x="48" y="182"/>
                    </a:cubicBezTo>
                    <a:cubicBezTo>
                      <a:pt x="46" y="184"/>
                      <a:pt x="48" y="188"/>
                      <a:pt x="45" y="189"/>
                    </a:cubicBezTo>
                    <a:cubicBezTo>
                      <a:pt x="46" y="189"/>
                      <a:pt x="45" y="190"/>
                      <a:pt x="46" y="190"/>
                    </a:cubicBezTo>
                    <a:cubicBezTo>
                      <a:pt x="47" y="189"/>
                      <a:pt x="46" y="189"/>
                      <a:pt x="46" y="189"/>
                    </a:cubicBezTo>
                    <a:cubicBezTo>
                      <a:pt x="46" y="189"/>
                      <a:pt x="47" y="189"/>
                      <a:pt x="47" y="189"/>
                    </a:cubicBezTo>
                    <a:cubicBezTo>
                      <a:pt x="47" y="190"/>
                      <a:pt x="46" y="191"/>
                      <a:pt x="45" y="190"/>
                    </a:cubicBezTo>
                    <a:cubicBezTo>
                      <a:pt x="44" y="192"/>
                      <a:pt x="48" y="192"/>
                      <a:pt x="47" y="194"/>
                    </a:cubicBezTo>
                    <a:cubicBezTo>
                      <a:pt x="47" y="193"/>
                      <a:pt x="46" y="194"/>
                      <a:pt x="46" y="194"/>
                    </a:cubicBezTo>
                    <a:cubicBezTo>
                      <a:pt x="48" y="195"/>
                      <a:pt x="48" y="195"/>
                      <a:pt x="48" y="195"/>
                    </a:cubicBezTo>
                    <a:cubicBezTo>
                      <a:pt x="47" y="197"/>
                      <a:pt x="46" y="196"/>
                      <a:pt x="45" y="196"/>
                    </a:cubicBezTo>
                    <a:cubicBezTo>
                      <a:pt x="45" y="197"/>
                      <a:pt x="45" y="198"/>
                      <a:pt x="46" y="198"/>
                    </a:cubicBezTo>
                    <a:cubicBezTo>
                      <a:pt x="44" y="199"/>
                      <a:pt x="44" y="199"/>
                      <a:pt x="44" y="199"/>
                    </a:cubicBezTo>
                    <a:cubicBezTo>
                      <a:pt x="45" y="198"/>
                      <a:pt x="45" y="199"/>
                      <a:pt x="45" y="200"/>
                    </a:cubicBezTo>
                    <a:cubicBezTo>
                      <a:pt x="45" y="199"/>
                      <a:pt x="45" y="199"/>
                      <a:pt x="45" y="199"/>
                    </a:cubicBezTo>
                    <a:cubicBezTo>
                      <a:pt x="45" y="199"/>
                      <a:pt x="45" y="200"/>
                      <a:pt x="45" y="201"/>
                    </a:cubicBezTo>
                    <a:cubicBezTo>
                      <a:pt x="46" y="201"/>
                      <a:pt x="46" y="200"/>
                      <a:pt x="46" y="199"/>
                    </a:cubicBezTo>
                    <a:cubicBezTo>
                      <a:pt x="47" y="200"/>
                      <a:pt x="47" y="200"/>
                      <a:pt x="47" y="201"/>
                    </a:cubicBezTo>
                    <a:cubicBezTo>
                      <a:pt x="46" y="201"/>
                      <a:pt x="46" y="202"/>
                      <a:pt x="46" y="202"/>
                    </a:cubicBezTo>
                    <a:cubicBezTo>
                      <a:pt x="46" y="203"/>
                      <a:pt x="47" y="203"/>
                      <a:pt x="47" y="203"/>
                    </a:cubicBezTo>
                    <a:cubicBezTo>
                      <a:pt x="47" y="203"/>
                      <a:pt x="47" y="204"/>
                      <a:pt x="46" y="204"/>
                    </a:cubicBezTo>
                    <a:cubicBezTo>
                      <a:pt x="46" y="204"/>
                      <a:pt x="47" y="203"/>
                      <a:pt x="46" y="203"/>
                    </a:cubicBezTo>
                    <a:cubicBezTo>
                      <a:pt x="46" y="203"/>
                      <a:pt x="45" y="203"/>
                      <a:pt x="46" y="204"/>
                    </a:cubicBezTo>
                    <a:cubicBezTo>
                      <a:pt x="46" y="205"/>
                      <a:pt x="48" y="204"/>
                      <a:pt x="47" y="205"/>
                    </a:cubicBezTo>
                    <a:cubicBezTo>
                      <a:pt x="46" y="205"/>
                      <a:pt x="46" y="205"/>
                      <a:pt x="46" y="205"/>
                    </a:cubicBezTo>
                    <a:cubicBezTo>
                      <a:pt x="45" y="206"/>
                      <a:pt x="45" y="206"/>
                      <a:pt x="45" y="206"/>
                    </a:cubicBezTo>
                    <a:cubicBezTo>
                      <a:pt x="47" y="206"/>
                      <a:pt x="47" y="206"/>
                      <a:pt x="47" y="206"/>
                    </a:cubicBezTo>
                    <a:cubicBezTo>
                      <a:pt x="46" y="206"/>
                      <a:pt x="46" y="206"/>
                      <a:pt x="46" y="206"/>
                    </a:cubicBezTo>
                    <a:cubicBezTo>
                      <a:pt x="47" y="206"/>
                      <a:pt x="46" y="208"/>
                      <a:pt x="48" y="208"/>
                    </a:cubicBezTo>
                    <a:cubicBezTo>
                      <a:pt x="48" y="209"/>
                      <a:pt x="47" y="209"/>
                      <a:pt x="47" y="210"/>
                    </a:cubicBezTo>
                    <a:cubicBezTo>
                      <a:pt x="47" y="210"/>
                      <a:pt x="47" y="210"/>
                      <a:pt x="47" y="210"/>
                    </a:cubicBezTo>
                    <a:cubicBezTo>
                      <a:pt x="46" y="210"/>
                      <a:pt x="46" y="211"/>
                      <a:pt x="47" y="212"/>
                    </a:cubicBezTo>
                    <a:cubicBezTo>
                      <a:pt x="47" y="212"/>
                      <a:pt x="47" y="212"/>
                      <a:pt x="47" y="212"/>
                    </a:cubicBezTo>
                    <a:cubicBezTo>
                      <a:pt x="47" y="212"/>
                      <a:pt x="47" y="213"/>
                      <a:pt x="48" y="214"/>
                    </a:cubicBezTo>
                    <a:cubicBezTo>
                      <a:pt x="47" y="214"/>
                      <a:pt x="44" y="214"/>
                      <a:pt x="45" y="215"/>
                    </a:cubicBezTo>
                    <a:cubicBezTo>
                      <a:pt x="45" y="216"/>
                      <a:pt x="47" y="216"/>
                      <a:pt x="48" y="216"/>
                    </a:cubicBezTo>
                    <a:cubicBezTo>
                      <a:pt x="47" y="218"/>
                      <a:pt x="49" y="220"/>
                      <a:pt x="47" y="221"/>
                    </a:cubicBezTo>
                    <a:cubicBezTo>
                      <a:pt x="47" y="221"/>
                      <a:pt x="48" y="221"/>
                      <a:pt x="48" y="222"/>
                    </a:cubicBezTo>
                    <a:cubicBezTo>
                      <a:pt x="48" y="224"/>
                      <a:pt x="49" y="227"/>
                      <a:pt x="47" y="229"/>
                    </a:cubicBezTo>
                    <a:cubicBezTo>
                      <a:pt x="47" y="228"/>
                      <a:pt x="46" y="229"/>
                      <a:pt x="45" y="229"/>
                    </a:cubicBezTo>
                    <a:cubicBezTo>
                      <a:pt x="46" y="230"/>
                      <a:pt x="44" y="230"/>
                      <a:pt x="46" y="230"/>
                    </a:cubicBezTo>
                    <a:cubicBezTo>
                      <a:pt x="47" y="230"/>
                      <a:pt x="47" y="230"/>
                      <a:pt x="48" y="229"/>
                    </a:cubicBezTo>
                    <a:cubicBezTo>
                      <a:pt x="48" y="231"/>
                      <a:pt x="48" y="233"/>
                      <a:pt x="48" y="234"/>
                    </a:cubicBezTo>
                    <a:cubicBezTo>
                      <a:pt x="48" y="234"/>
                      <a:pt x="48" y="234"/>
                      <a:pt x="49" y="234"/>
                    </a:cubicBezTo>
                    <a:cubicBezTo>
                      <a:pt x="47" y="234"/>
                      <a:pt x="47" y="235"/>
                      <a:pt x="47" y="236"/>
                    </a:cubicBezTo>
                    <a:cubicBezTo>
                      <a:pt x="48" y="236"/>
                      <a:pt x="48" y="236"/>
                      <a:pt x="48" y="236"/>
                    </a:cubicBezTo>
                    <a:cubicBezTo>
                      <a:pt x="47" y="237"/>
                      <a:pt x="47" y="237"/>
                      <a:pt x="47" y="237"/>
                    </a:cubicBezTo>
                    <a:cubicBezTo>
                      <a:pt x="48" y="237"/>
                      <a:pt x="49" y="237"/>
                      <a:pt x="48" y="238"/>
                    </a:cubicBezTo>
                    <a:cubicBezTo>
                      <a:pt x="47" y="238"/>
                      <a:pt x="47" y="238"/>
                      <a:pt x="47" y="238"/>
                    </a:cubicBezTo>
                    <a:cubicBezTo>
                      <a:pt x="48" y="239"/>
                      <a:pt x="49" y="240"/>
                      <a:pt x="49" y="241"/>
                    </a:cubicBezTo>
                    <a:cubicBezTo>
                      <a:pt x="47" y="242"/>
                      <a:pt x="47" y="242"/>
                      <a:pt x="47" y="242"/>
                    </a:cubicBezTo>
                    <a:cubicBezTo>
                      <a:pt x="47" y="242"/>
                      <a:pt x="48" y="243"/>
                      <a:pt x="49" y="242"/>
                    </a:cubicBezTo>
                    <a:cubicBezTo>
                      <a:pt x="48" y="244"/>
                      <a:pt x="48" y="245"/>
                      <a:pt x="47" y="245"/>
                    </a:cubicBezTo>
                    <a:cubicBezTo>
                      <a:pt x="47" y="246"/>
                      <a:pt x="47" y="246"/>
                      <a:pt x="47" y="246"/>
                    </a:cubicBezTo>
                    <a:cubicBezTo>
                      <a:pt x="48" y="246"/>
                      <a:pt x="48" y="244"/>
                      <a:pt x="49" y="244"/>
                    </a:cubicBezTo>
                    <a:cubicBezTo>
                      <a:pt x="49" y="243"/>
                      <a:pt x="48" y="245"/>
                      <a:pt x="48" y="244"/>
                    </a:cubicBezTo>
                    <a:cubicBezTo>
                      <a:pt x="48" y="243"/>
                      <a:pt x="50" y="244"/>
                      <a:pt x="50" y="243"/>
                    </a:cubicBezTo>
                    <a:cubicBezTo>
                      <a:pt x="50" y="244"/>
                      <a:pt x="50" y="245"/>
                      <a:pt x="50" y="245"/>
                    </a:cubicBezTo>
                    <a:cubicBezTo>
                      <a:pt x="51" y="244"/>
                      <a:pt x="51" y="244"/>
                      <a:pt x="51" y="244"/>
                    </a:cubicBezTo>
                    <a:cubicBezTo>
                      <a:pt x="52" y="246"/>
                      <a:pt x="49" y="247"/>
                      <a:pt x="50" y="249"/>
                    </a:cubicBezTo>
                    <a:cubicBezTo>
                      <a:pt x="50" y="249"/>
                      <a:pt x="50" y="249"/>
                      <a:pt x="50" y="249"/>
                    </a:cubicBezTo>
                    <a:cubicBezTo>
                      <a:pt x="51" y="251"/>
                      <a:pt x="48" y="251"/>
                      <a:pt x="50" y="251"/>
                    </a:cubicBezTo>
                    <a:cubicBezTo>
                      <a:pt x="51" y="251"/>
                      <a:pt x="52" y="249"/>
                      <a:pt x="51" y="248"/>
                    </a:cubicBezTo>
                    <a:cubicBezTo>
                      <a:pt x="52" y="248"/>
                      <a:pt x="52" y="245"/>
                      <a:pt x="53" y="245"/>
                    </a:cubicBezTo>
                    <a:cubicBezTo>
                      <a:pt x="54" y="246"/>
                      <a:pt x="52" y="245"/>
                      <a:pt x="52" y="246"/>
                    </a:cubicBezTo>
                    <a:cubicBezTo>
                      <a:pt x="53" y="247"/>
                      <a:pt x="54" y="245"/>
                      <a:pt x="55" y="246"/>
                    </a:cubicBezTo>
                    <a:cubicBezTo>
                      <a:pt x="54" y="245"/>
                      <a:pt x="54" y="244"/>
                      <a:pt x="55" y="244"/>
                    </a:cubicBezTo>
                    <a:cubicBezTo>
                      <a:pt x="56" y="244"/>
                      <a:pt x="54" y="245"/>
                      <a:pt x="56" y="245"/>
                    </a:cubicBezTo>
                    <a:cubicBezTo>
                      <a:pt x="56" y="244"/>
                      <a:pt x="57" y="244"/>
                      <a:pt x="56" y="243"/>
                    </a:cubicBezTo>
                    <a:cubicBezTo>
                      <a:pt x="56" y="241"/>
                      <a:pt x="57" y="244"/>
                      <a:pt x="58" y="242"/>
                    </a:cubicBezTo>
                    <a:cubicBezTo>
                      <a:pt x="58" y="244"/>
                      <a:pt x="57" y="245"/>
                      <a:pt x="58" y="246"/>
                    </a:cubicBezTo>
                    <a:cubicBezTo>
                      <a:pt x="58" y="245"/>
                      <a:pt x="60" y="244"/>
                      <a:pt x="59" y="242"/>
                    </a:cubicBezTo>
                    <a:cubicBezTo>
                      <a:pt x="59" y="243"/>
                      <a:pt x="59" y="244"/>
                      <a:pt x="59" y="244"/>
                    </a:cubicBezTo>
                    <a:cubicBezTo>
                      <a:pt x="60" y="245"/>
                      <a:pt x="61" y="242"/>
                      <a:pt x="61" y="245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2" y="244"/>
                      <a:pt x="62" y="244"/>
                      <a:pt x="62" y="245"/>
                    </a:cubicBezTo>
                    <a:cubicBezTo>
                      <a:pt x="63" y="245"/>
                      <a:pt x="65" y="243"/>
                      <a:pt x="64" y="245"/>
                    </a:cubicBezTo>
                    <a:cubicBezTo>
                      <a:pt x="65" y="245"/>
                      <a:pt x="66" y="245"/>
                      <a:pt x="66" y="244"/>
                    </a:cubicBezTo>
                    <a:cubicBezTo>
                      <a:pt x="65" y="243"/>
                      <a:pt x="65" y="245"/>
                      <a:pt x="64" y="243"/>
                    </a:cubicBezTo>
                    <a:cubicBezTo>
                      <a:pt x="65" y="244"/>
                      <a:pt x="65" y="243"/>
                      <a:pt x="66" y="242"/>
                    </a:cubicBezTo>
                    <a:cubicBezTo>
                      <a:pt x="66" y="243"/>
                      <a:pt x="66" y="243"/>
                      <a:pt x="66" y="243"/>
                    </a:cubicBezTo>
                    <a:cubicBezTo>
                      <a:pt x="66" y="243"/>
                      <a:pt x="67" y="243"/>
                      <a:pt x="67" y="242"/>
                    </a:cubicBezTo>
                    <a:cubicBezTo>
                      <a:pt x="67" y="242"/>
                      <a:pt x="67" y="243"/>
                      <a:pt x="67" y="243"/>
                    </a:cubicBezTo>
                    <a:cubicBezTo>
                      <a:pt x="68" y="242"/>
                      <a:pt x="68" y="242"/>
                      <a:pt x="68" y="242"/>
                    </a:cubicBezTo>
                    <a:cubicBezTo>
                      <a:pt x="69" y="241"/>
                      <a:pt x="68" y="244"/>
                      <a:pt x="69" y="243"/>
                    </a:cubicBezTo>
                    <a:cubicBezTo>
                      <a:pt x="68" y="244"/>
                      <a:pt x="68" y="244"/>
                      <a:pt x="68" y="244"/>
                    </a:cubicBezTo>
                    <a:cubicBezTo>
                      <a:pt x="69" y="244"/>
                      <a:pt x="69" y="245"/>
                      <a:pt x="70" y="245"/>
                    </a:cubicBezTo>
                    <a:cubicBezTo>
                      <a:pt x="70" y="244"/>
                      <a:pt x="70" y="243"/>
                      <a:pt x="70" y="242"/>
                    </a:cubicBezTo>
                    <a:cubicBezTo>
                      <a:pt x="71" y="241"/>
                      <a:pt x="71" y="243"/>
                      <a:pt x="72" y="242"/>
                    </a:cubicBezTo>
                    <a:cubicBezTo>
                      <a:pt x="71" y="243"/>
                      <a:pt x="71" y="243"/>
                      <a:pt x="71" y="243"/>
                    </a:cubicBezTo>
                    <a:cubicBezTo>
                      <a:pt x="70" y="244"/>
                      <a:pt x="71" y="245"/>
                      <a:pt x="72" y="245"/>
                    </a:cubicBezTo>
                    <a:cubicBezTo>
                      <a:pt x="73" y="244"/>
                      <a:pt x="74" y="243"/>
                      <a:pt x="73" y="242"/>
                    </a:cubicBezTo>
                    <a:cubicBezTo>
                      <a:pt x="73" y="242"/>
                      <a:pt x="74" y="243"/>
                      <a:pt x="74" y="244"/>
                    </a:cubicBezTo>
                    <a:cubicBezTo>
                      <a:pt x="75" y="243"/>
                      <a:pt x="73" y="243"/>
                      <a:pt x="74" y="242"/>
                    </a:cubicBezTo>
                    <a:cubicBezTo>
                      <a:pt x="75" y="243"/>
                      <a:pt x="76" y="244"/>
                      <a:pt x="77" y="245"/>
                    </a:cubicBezTo>
                    <a:cubicBezTo>
                      <a:pt x="76" y="246"/>
                      <a:pt x="76" y="246"/>
                      <a:pt x="76" y="246"/>
                    </a:cubicBezTo>
                    <a:cubicBezTo>
                      <a:pt x="76" y="246"/>
                      <a:pt x="76" y="246"/>
                      <a:pt x="76" y="246"/>
                    </a:cubicBezTo>
                    <a:cubicBezTo>
                      <a:pt x="75" y="248"/>
                      <a:pt x="77" y="247"/>
                      <a:pt x="76" y="249"/>
                    </a:cubicBezTo>
                    <a:cubicBezTo>
                      <a:pt x="77" y="249"/>
                      <a:pt x="77" y="249"/>
                      <a:pt x="78" y="248"/>
                    </a:cubicBezTo>
                    <a:cubicBezTo>
                      <a:pt x="76" y="246"/>
                      <a:pt x="79" y="245"/>
                      <a:pt x="79" y="243"/>
                    </a:cubicBezTo>
                    <a:cubicBezTo>
                      <a:pt x="81" y="242"/>
                      <a:pt x="80" y="248"/>
                      <a:pt x="82" y="245"/>
                    </a:cubicBezTo>
                    <a:cubicBezTo>
                      <a:pt x="82" y="244"/>
                      <a:pt x="82" y="243"/>
                      <a:pt x="82" y="243"/>
                    </a:cubicBezTo>
                    <a:cubicBezTo>
                      <a:pt x="82" y="243"/>
                      <a:pt x="82" y="241"/>
                      <a:pt x="83" y="242"/>
                    </a:cubicBezTo>
                    <a:cubicBezTo>
                      <a:pt x="82" y="243"/>
                      <a:pt x="84" y="244"/>
                      <a:pt x="83" y="245"/>
                    </a:cubicBezTo>
                    <a:cubicBezTo>
                      <a:pt x="83" y="245"/>
                      <a:pt x="82" y="245"/>
                      <a:pt x="82" y="245"/>
                    </a:cubicBezTo>
                    <a:cubicBezTo>
                      <a:pt x="82" y="246"/>
                      <a:pt x="82" y="247"/>
                      <a:pt x="83" y="247"/>
                    </a:cubicBezTo>
                    <a:cubicBezTo>
                      <a:pt x="84" y="247"/>
                      <a:pt x="85" y="247"/>
                      <a:pt x="85" y="246"/>
                    </a:cubicBezTo>
                    <a:cubicBezTo>
                      <a:pt x="84" y="245"/>
                      <a:pt x="83" y="246"/>
                      <a:pt x="84" y="245"/>
                    </a:cubicBezTo>
                    <a:cubicBezTo>
                      <a:pt x="85" y="244"/>
                      <a:pt x="86" y="246"/>
                      <a:pt x="86" y="244"/>
                    </a:cubicBezTo>
                    <a:cubicBezTo>
                      <a:pt x="85" y="244"/>
                      <a:pt x="85" y="243"/>
                      <a:pt x="85" y="242"/>
                    </a:cubicBezTo>
                    <a:cubicBezTo>
                      <a:pt x="86" y="242"/>
                      <a:pt x="86" y="242"/>
                      <a:pt x="86" y="242"/>
                    </a:cubicBezTo>
                    <a:cubicBezTo>
                      <a:pt x="86" y="242"/>
                      <a:pt x="86" y="242"/>
                      <a:pt x="86" y="242"/>
                    </a:cubicBezTo>
                    <a:cubicBezTo>
                      <a:pt x="87" y="243"/>
                      <a:pt x="86" y="241"/>
                      <a:pt x="88" y="241"/>
                    </a:cubicBezTo>
                    <a:cubicBezTo>
                      <a:pt x="89" y="243"/>
                      <a:pt x="89" y="243"/>
                      <a:pt x="89" y="243"/>
                    </a:cubicBezTo>
                    <a:cubicBezTo>
                      <a:pt x="88" y="244"/>
                      <a:pt x="86" y="242"/>
                      <a:pt x="87" y="244"/>
                    </a:cubicBezTo>
                    <a:cubicBezTo>
                      <a:pt x="88" y="245"/>
                      <a:pt x="88" y="243"/>
                      <a:pt x="89" y="244"/>
                    </a:cubicBezTo>
                    <a:cubicBezTo>
                      <a:pt x="88" y="244"/>
                      <a:pt x="88" y="244"/>
                      <a:pt x="88" y="244"/>
                    </a:cubicBezTo>
                    <a:cubicBezTo>
                      <a:pt x="89" y="244"/>
                      <a:pt x="89" y="247"/>
                      <a:pt x="90" y="246"/>
                    </a:cubicBezTo>
                    <a:cubicBezTo>
                      <a:pt x="91" y="245"/>
                      <a:pt x="91" y="245"/>
                      <a:pt x="91" y="244"/>
                    </a:cubicBezTo>
                    <a:cubicBezTo>
                      <a:pt x="92" y="244"/>
                      <a:pt x="93" y="243"/>
                      <a:pt x="94" y="243"/>
                    </a:cubicBezTo>
                    <a:cubicBezTo>
                      <a:pt x="94" y="244"/>
                      <a:pt x="96" y="243"/>
                      <a:pt x="95" y="245"/>
                    </a:cubicBezTo>
                    <a:cubicBezTo>
                      <a:pt x="94" y="244"/>
                      <a:pt x="92" y="244"/>
                      <a:pt x="91" y="245"/>
                    </a:cubicBezTo>
                    <a:cubicBezTo>
                      <a:pt x="92" y="247"/>
                      <a:pt x="90" y="245"/>
                      <a:pt x="89" y="247"/>
                    </a:cubicBezTo>
                    <a:cubicBezTo>
                      <a:pt x="91" y="247"/>
                      <a:pt x="91" y="249"/>
                      <a:pt x="91" y="250"/>
                    </a:cubicBezTo>
                    <a:cubicBezTo>
                      <a:pt x="91" y="250"/>
                      <a:pt x="92" y="250"/>
                      <a:pt x="92" y="250"/>
                    </a:cubicBezTo>
                    <a:cubicBezTo>
                      <a:pt x="92" y="248"/>
                      <a:pt x="91" y="248"/>
                      <a:pt x="91" y="247"/>
                    </a:cubicBezTo>
                    <a:cubicBezTo>
                      <a:pt x="93" y="248"/>
                      <a:pt x="94" y="247"/>
                      <a:pt x="95" y="246"/>
                    </a:cubicBezTo>
                    <a:cubicBezTo>
                      <a:pt x="96" y="246"/>
                      <a:pt x="96" y="248"/>
                      <a:pt x="95" y="248"/>
                    </a:cubicBezTo>
                    <a:cubicBezTo>
                      <a:pt x="97" y="247"/>
                      <a:pt x="99" y="247"/>
                      <a:pt x="100" y="248"/>
                    </a:cubicBezTo>
                    <a:cubicBezTo>
                      <a:pt x="99" y="246"/>
                      <a:pt x="101" y="247"/>
                      <a:pt x="101" y="246"/>
                    </a:cubicBezTo>
                    <a:cubicBezTo>
                      <a:pt x="102" y="247"/>
                      <a:pt x="102" y="248"/>
                      <a:pt x="102" y="248"/>
                    </a:cubicBezTo>
                    <a:cubicBezTo>
                      <a:pt x="103" y="247"/>
                      <a:pt x="102" y="249"/>
                      <a:pt x="103" y="249"/>
                    </a:cubicBezTo>
                    <a:cubicBezTo>
                      <a:pt x="104" y="248"/>
                      <a:pt x="105" y="248"/>
                      <a:pt x="107" y="247"/>
                    </a:cubicBezTo>
                    <a:cubicBezTo>
                      <a:pt x="108" y="249"/>
                      <a:pt x="111" y="247"/>
                      <a:pt x="112" y="247"/>
                    </a:cubicBezTo>
                    <a:cubicBezTo>
                      <a:pt x="113" y="248"/>
                      <a:pt x="112" y="250"/>
                      <a:pt x="113" y="250"/>
                    </a:cubicBezTo>
                    <a:cubicBezTo>
                      <a:pt x="114" y="250"/>
                      <a:pt x="112" y="248"/>
                      <a:pt x="114" y="249"/>
                    </a:cubicBezTo>
                    <a:cubicBezTo>
                      <a:pt x="114" y="249"/>
                      <a:pt x="114" y="249"/>
                      <a:pt x="114" y="249"/>
                    </a:cubicBezTo>
                    <a:cubicBezTo>
                      <a:pt x="114" y="249"/>
                      <a:pt x="116" y="251"/>
                      <a:pt x="117" y="248"/>
                    </a:cubicBezTo>
                    <a:cubicBezTo>
                      <a:pt x="116" y="250"/>
                      <a:pt x="116" y="250"/>
                      <a:pt x="116" y="250"/>
                    </a:cubicBezTo>
                    <a:cubicBezTo>
                      <a:pt x="117" y="250"/>
                      <a:pt x="117" y="250"/>
                      <a:pt x="117" y="250"/>
                    </a:cubicBezTo>
                    <a:cubicBezTo>
                      <a:pt x="117" y="250"/>
                      <a:pt x="117" y="251"/>
                      <a:pt x="117" y="251"/>
                    </a:cubicBezTo>
                    <a:cubicBezTo>
                      <a:pt x="118" y="252"/>
                      <a:pt x="119" y="251"/>
                      <a:pt x="120" y="251"/>
                    </a:cubicBezTo>
                    <a:cubicBezTo>
                      <a:pt x="119" y="250"/>
                      <a:pt x="119" y="250"/>
                      <a:pt x="119" y="250"/>
                    </a:cubicBezTo>
                    <a:cubicBezTo>
                      <a:pt x="121" y="249"/>
                      <a:pt x="122" y="250"/>
                      <a:pt x="123" y="250"/>
                    </a:cubicBezTo>
                    <a:cubicBezTo>
                      <a:pt x="123" y="251"/>
                      <a:pt x="123" y="251"/>
                      <a:pt x="123" y="251"/>
                    </a:cubicBezTo>
                    <a:cubicBezTo>
                      <a:pt x="124" y="250"/>
                      <a:pt x="124" y="250"/>
                      <a:pt x="124" y="250"/>
                    </a:cubicBezTo>
                    <a:cubicBezTo>
                      <a:pt x="124" y="251"/>
                      <a:pt x="125" y="252"/>
                      <a:pt x="125" y="251"/>
                    </a:cubicBezTo>
                    <a:cubicBezTo>
                      <a:pt x="123" y="253"/>
                      <a:pt x="123" y="253"/>
                      <a:pt x="123" y="253"/>
                    </a:cubicBezTo>
                    <a:cubicBezTo>
                      <a:pt x="122" y="253"/>
                      <a:pt x="124" y="252"/>
                      <a:pt x="123" y="251"/>
                    </a:cubicBezTo>
                    <a:cubicBezTo>
                      <a:pt x="123" y="250"/>
                      <a:pt x="121" y="251"/>
                      <a:pt x="121" y="252"/>
                    </a:cubicBezTo>
                    <a:cubicBezTo>
                      <a:pt x="122" y="252"/>
                      <a:pt x="122" y="251"/>
                      <a:pt x="122" y="251"/>
                    </a:cubicBezTo>
                    <a:cubicBezTo>
                      <a:pt x="122" y="253"/>
                      <a:pt x="122" y="252"/>
                      <a:pt x="121" y="253"/>
                    </a:cubicBezTo>
                    <a:cubicBezTo>
                      <a:pt x="121" y="253"/>
                      <a:pt x="122" y="254"/>
                      <a:pt x="122" y="254"/>
                    </a:cubicBezTo>
                    <a:cubicBezTo>
                      <a:pt x="121" y="254"/>
                      <a:pt x="121" y="254"/>
                      <a:pt x="120" y="254"/>
                    </a:cubicBezTo>
                    <a:cubicBezTo>
                      <a:pt x="120" y="254"/>
                      <a:pt x="119" y="253"/>
                      <a:pt x="120" y="253"/>
                    </a:cubicBezTo>
                    <a:cubicBezTo>
                      <a:pt x="120" y="254"/>
                      <a:pt x="119" y="255"/>
                      <a:pt x="118" y="254"/>
                    </a:cubicBezTo>
                    <a:cubicBezTo>
                      <a:pt x="117" y="253"/>
                      <a:pt x="115" y="255"/>
                      <a:pt x="114" y="255"/>
                    </a:cubicBezTo>
                    <a:cubicBezTo>
                      <a:pt x="114" y="253"/>
                      <a:pt x="115" y="252"/>
                      <a:pt x="116" y="252"/>
                    </a:cubicBezTo>
                    <a:cubicBezTo>
                      <a:pt x="115" y="251"/>
                      <a:pt x="115" y="252"/>
                      <a:pt x="114" y="251"/>
                    </a:cubicBezTo>
                    <a:cubicBezTo>
                      <a:pt x="114" y="252"/>
                      <a:pt x="113" y="254"/>
                      <a:pt x="112" y="254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111" y="254"/>
                      <a:pt x="111" y="255"/>
                      <a:pt x="110" y="255"/>
                    </a:cubicBezTo>
                    <a:cubicBezTo>
                      <a:pt x="108" y="255"/>
                      <a:pt x="105" y="255"/>
                      <a:pt x="104" y="254"/>
                    </a:cubicBezTo>
                    <a:cubicBezTo>
                      <a:pt x="104" y="253"/>
                      <a:pt x="104" y="253"/>
                      <a:pt x="104" y="253"/>
                    </a:cubicBezTo>
                    <a:cubicBezTo>
                      <a:pt x="103" y="256"/>
                      <a:pt x="101" y="254"/>
                      <a:pt x="99" y="255"/>
                    </a:cubicBezTo>
                    <a:cubicBezTo>
                      <a:pt x="97" y="254"/>
                      <a:pt x="95" y="256"/>
                      <a:pt x="94" y="254"/>
                    </a:cubicBezTo>
                    <a:cubicBezTo>
                      <a:pt x="90" y="255"/>
                      <a:pt x="86" y="256"/>
                      <a:pt x="82" y="256"/>
                    </a:cubicBezTo>
                    <a:cubicBezTo>
                      <a:pt x="83" y="254"/>
                      <a:pt x="83" y="254"/>
                      <a:pt x="83" y="254"/>
                    </a:cubicBezTo>
                    <a:cubicBezTo>
                      <a:pt x="82" y="255"/>
                      <a:pt x="83" y="253"/>
                      <a:pt x="82" y="254"/>
                    </a:cubicBezTo>
                    <a:cubicBezTo>
                      <a:pt x="83" y="255"/>
                      <a:pt x="81" y="255"/>
                      <a:pt x="81" y="256"/>
                    </a:cubicBezTo>
                    <a:cubicBezTo>
                      <a:pt x="79" y="255"/>
                      <a:pt x="77" y="256"/>
                      <a:pt x="75" y="257"/>
                    </a:cubicBezTo>
                    <a:cubicBezTo>
                      <a:pt x="75" y="256"/>
                      <a:pt x="75" y="256"/>
                      <a:pt x="75" y="256"/>
                    </a:cubicBezTo>
                    <a:cubicBezTo>
                      <a:pt x="73" y="258"/>
                      <a:pt x="71" y="256"/>
                      <a:pt x="69" y="256"/>
                    </a:cubicBezTo>
                    <a:cubicBezTo>
                      <a:pt x="69" y="255"/>
                      <a:pt x="69" y="255"/>
                      <a:pt x="68" y="255"/>
                    </a:cubicBezTo>
                    <a:cubicBezTo>
                      <a:pt x="67" y="256"/>
                      <a:pt x="67" y="256"/>
                      <a:pt x="65" y="257"/>
                    </a:cubicBezTo>
                    <a:cubicBezTo>
                      <a:pt x="64" y="257"/>
                      <a:pt x="62" y="257"/>
                      <a:pt x="61" y="256"/>
                    </a:cubicBezTo>
                    <a:cubicBezTo>
                      <a:pt x="57" y="258"/>
                      <a:pt x="52" y="257"/>
                      <a:pt x="48" y="258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6" y="258"/>
                      <a:pt x="45" y="258"/>
                      <a:pt x="44" y="258"/>
                    </a:cubicBezTo>
                    <a:cubicBezTo>
                      <a:pt x="42" y="258"/>
                      <a:pt x="42" y="258"/>
                      <a:pt x="42" y="258"/>
                    </a:cubicBezTo>
                    <a:cubicBezTo>
                      <a:pt x="42" y="258"/>
                      <a:pt x="42" y="258"/>
                      <a:pt x="42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7" y="264"/>
                      <a:pt x="33" y="250"/>
                      <a:pt x="35" y="251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5" y="248"/>
                      <a:pt x="35" y="246"/>
                      <a:pt x="34" y="244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7" y="244"/>
                      <a:pt x="36" y="242"/>
                      <a:pt x="34" y="242"/>
                    </a:cubicBezTo>
                    <a:cubicBezTo>
                      <a:pt x="35" y="241"/>
                      <a:pt x="33" y="239"/>
                      <a:pt x="35" y="239"/>
                    </a:cubicBezTo>
                    <a:cubicBezTo>
                      <a:pt x="35" y="238"/>
                      <a:pt x="34" y="237"/>
                      <a:pt x="34" y="236"/>
                    </a:cubicBezTo>
                    <a:cubicBezTo>
                      <a:pt x="34" y="234"/>
                      <a:pt x="34" y="233"/>
                      <a:pt x="34" y="231"/>
                    </a:cubicBezTo>
                    <a:cubicBezTo>
                      <a:pt x="35" y="232"/>
                      <a:pt x="35" y="232"/>
                      <a:pt x="35" y="231"/>
                    </a:cubicBezTo>
                    <a:cubicBezTo>
                      <a:pt x="35" y="230"/>
                      <a:pt x="36" y="228"/>
                      <a:pt x="33" y="229"/>
                    </a:cubicBezTo>
                    <a:cubicBezTo>
                      <a:pt x="35" y="226"/>
                      <a:pt x="32" y="223"/>
                      <a:pt x="34" y="221"/>
                    </a:cubicBezTo>
                    <a:cubicBezTo>
                      <a:pt x="34" y="221"/>
                      <a:pt x="33" y="221"/>
                      <a:pt x="33" y="220"/>
                    </a:cubicBezTo>
                    <a:cubicBezTo>
                      <a:pt x="33" y="218"/>
                      <a:pt x="34" y="216"/>
                      <a:pt x="33" y="214"/>
                    </a:cubicBezTo>
                    <a:cubicBezTo>
                      <a:pt x="34" y="214"/>
                      <a:pt x="34" y="215"/>
                      <a:pt x="34" y="214"/>
                    </a:cubicBezTo>
                    <a:cubicBezTo>
                      <a:pt x="34" y="213"/>
                      <a:pt x="34" y="214"/>
                      <a:pt x="33" y="213"/>
                    </a:cubicBezTo>
                    <a:cubicBezTo>
                      <a:pt x="32" y="210"/>
                      <a:pt x="34" y="206"/>
                      <a:pt x="34" y="203"/>
                    </a:cubicBezTo>
                    <a:cubicBezTo>
                      <a:pt x="33" y="198"/>
                      <a:pt x="33" y="192"/>
                      <a:pt x="33" y="187"/>
                    </a:cubicBezTo>
                    <a:cubicBezTo>
                      <a:pt x="34" y="187"/>
                      <a:pt x="34" y="187"/>
                      <a:pt x="34" y="187"/>
                    </a:cubicBezTo>
                    <a:cubicBezTo>
                      <a:pt x="32" y="185"/>
                      <a:pt x="36" y="183"/>
                      <a:pt x="33" y="181"/>
                    </a:cubicBezTo>
                    <a:cubicBezTo>
                      <a:pt x="33" y="181"/>
                      <a:pt x="33" y="180"/>
                      <a:pt x="34" y="180"/>
                    </a:cubicBezTo>
                    <a:cubicBezTo>
                      <a:pt x="33" y="179"/>
                      <a:pt x="35" y="177"/>
                      <a:pt x="34" y="175"/>
                    </a:cubicBezTo>
                    <a:cubicBezTo>
                      <a:pt x="35" y="173"/>
                      <a:pt x="33" y="171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6" y="169"/>
                      <a:pt x="33" y="167"/>
                      <a:pt x="35" y="167"/>
                    </a:cubicBezTo>
                    <a:cubicBezTo>
                      <a:pt x="35" y="167"/>
                      <a:pt x="34" y="167"/>
                      <a:pt x="34" y="167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4"/>
                      <a:pt x="35" y="164"/>
                      <a:pt x="35" y="164"/>
                    </a:cubicBezTo>
                    <a:cubicBezTo>
                      <a:pt x="35" y="164"/>
                      <a:pt x="35" y="164"/>
                      <a:pt x="35" y="164"/>
                    </a:cubicBezTo>
                    <a:cubicBezTo>
                      <a:pt x="29" y="170"/>
                      <a:pt x="40" y="159"/>
                      <a:pt x="41" y="158"/>
                    </a:cubicBezTo>
                    <a:cubicBezTo>
                      <a:pt x="41" y="158"/>
                      <a:pt x="41" y="158"/>
                      <a:pt x="41" y="158"/>
                    </a:cubicBezTo>
                    <a:cubicBezTo>
                      <a:pt x="41" y="158"/>
                      <a:pt x="41" y="158"/>
                      <a:pt x="41" y="158"/>
                    </a:cubicBezTo>
                    <a:cubicBezTo>
                      <a:pt x="41" y="158"/>
                      <a:pt x="41" y="158"/>
                      <a:pt x="41" y="158"/>
                    </a:cubicBezTo>
                    <a:cubicBezTo>
                      <a:pt x="41" y="158"/>
                      <a:pt x="41" y="158"/>
                      <a:pt x="41" y="158"/>
                    </a:cubicBezTo>
                    <a:cubicBezTo>
                      <a:pt x="42" y="158"/>
                      <a:pt x="42" y="158"/>
                      <a:pt x="42" y="158"/>
                    </a:cubicBezTo>
                    <a:cubicBezTo>
                      <a:pt x="42" y="158"/>
                      <a:pt x="42" y="158"/>
                      <a:pt x="42" y="158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7" y="158"/>
                      <a:pt x="54" y="160"/>
                      <a:pt x="57" y="159"/>
                    </a:cubicBezTo>
                    <a:cubicBezTo>
                      <a:pt x="57" y="159"/>
                      <a:pt x="57" y="158"/>
                      <a:pt x="57" y="158"/>
                    </a:cubicBezTo>
                    <a:cubicBezTo>
                      <a:pt x="58" y="157"/>
                      <a:pt x="58" y="161"/>
                      <a:pt x="59" y="159"/>
                    </a:cubicBezTo>
                    <a:cubicBezTo>
                      <a:pt x="59" y="158"/>
                      <a:pt x="60" y="159"/>
                      <a:pt x="60" y="158"/>
                    </a:cubicBezTo>
                    <a:cubicBezTo>
                      <a:pt x="62" y="159"/>
                      <a:pt x="62" y="160"/>
                      <a:pt x="64" y="159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6" y="158"/>
                      <a:pt x="68" y="159"/>
                      <a:pt x="70" y="156"/>
                    </a:cubicBezTo>
                    <a:cubicBezTo>
                      <a:pt x="81" y="156"/>
                      <a:pt x="91" y="155"/>
                      <a:pt x="102" y="154"/>
                    </a:cubicBezTo>
                    <a:cubicBezTo>
                      <a:pt x="107" y="155"/>
                      <a:pt x="113" y="154"/>
                      <a:pt x="118" y="154"/>
                    </a:cubicBezTo>
                    <a:cubicBezTo>
                      <a:pt x="126" y="154"/>
                      <a:pt x="126" y="154"/>
                      <a:pt x="126" y="154"/>
                    </a:cubicBezTo>
                    <a:cubicBezTo>
                      <a:pt x="128" y="154"/>
                      <a:pt x="128" y="154"/>
                      <a:pt x="128" y="154"/>
                    </a:cubicBezTo>
                    <a:cubicBezTo>
                      <a:pt x="128" y="154"/>
                      <a:pt x="128" y="154"/>
                      <a:pt x="128" y="154"/>
                    </a:cubicBezTo>
                    <a:cubicBezTo>
                      <a:pt x="129" y="154"/>
                      <a:pt x="129" y="154"/>
                      <a:pt x="129" y="154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49" y="174"/>
                      <a:pt x="134" y="160"/>
                      <a:pt x="139" y="164"/>
                    </a:cubicBezTo>
                    <a:close/>
                    <a:moveTo>
                      <a:pt x="47" y="168"/>
                    </a:moveTo>
                    <a:cubicBezTo>
                      <a:pt x="47" y="168"/>
                      <a:pt x="47" y="168"/>
                      <a:pt x="47" y="168"/>
                    </a:cubicBezTo>
                    <a:cubicBezTo>
                      <a:pt x="47" y="168"/>
                      <a:pt x="47" y="168"/>
                      <a:pt x="47" y="168"/>
                    </a:cubicBezTo>
                    <a:close/>
                    <a:moveTo>
                      <a:pt x="99" y="487"/>
                    </a:moveTo>
                    <a:cubicBezTo>
                      <a:pt x="99" y="487"/>
                      <a:pt x="99" y="487"/>
                      <a:pt x="99" y="487"/>
                    </a:cubicBezTo>
                    <a:cubicBezTo>
                      <a:pt x="99" y="487"/>
                      <a:pt x="99" y="487"/>
                      <a:pt x="99" y="487"/>
                    </a:cubicBezTo>
                    <a:close/>
                    <a:moveTo>
                      <a:pt x="71" y="169"/>
                    </a:moveTo>
                    <a:cubicBezTo>
                      <a:pt x="71" y="169"/>
                      <a:pt x="71" y="169"/>
                      <a:pt x="71" y="169"/>
                    </a:cubicBezTo>
                    <a:cubicBezTo>
                      <a:pt x="71" y="170"/>
                      <a:pt x="71" y="170"/>
                      <a:pt x="71" y="169"/>
                    </a:cubicBezTo>
                    <a:close/>
                    <a:moveTo>
                      <a:pt x="195" y="50"/>
                    </a:moveTo>
                    <a:cubicBezTo>
                      <a:pt x="195" y="50"/>
                      <a:pt x="195" y="49"/>
                      <a:pt x="194" y="49"/>
                    </a:cubicBezTo>
                    <a:cubicBezTo>
                      <a:pt x="195" y="49"/>
                      <a:pt x="194" y="50"/>
                      <a:pt x="195" y="50"/>
                    </a:cubicBezTo>
                    <a:close/>
                    <a:moveTo>
                      <a:pt x="197" y="122"/>
                    </a:moveTo>
                    <a:cubicBezTo>
                      <a:pt x="197" y="123"/>
                      <a:pt x="198" y="122"/>
                      <a:pt x="198" y="122"/>
                    </a:cubicBezTo>
                    <a:cubicBezTo>
                      <a:pt x="198" y="121"/>
                      <a:pt x="197" y="123"/>
                      <a:pt x="197" y="122"/>
                    </a:cubicBezTo>
                    <a:close/>
                    <a:moveTo>
                      <a:pt x="166" y="58"/>
                    </a:moveTo>
                    <a:cubicBezTo>
                      <a:pt x="167" y="58"/>
                      <a:pt x="167" y="58"/>
                      <a:pt x="167" y="58"/>
                    </a:cubicBezTo>
                    <a:cubicBezTo>
                      <a:pt x="167" y="57"/>
                      <a:pt x="167" y="57"/>
                      <a:pt x="167" y="57"/>
                    </a:cubicBezTo>
                    <a:lnTo>
                      <a:pt x="166" y="58"/>
                    </a:lnTo>
                    <a:close/>
                    <a:moveTo>
                      <a:pt x="120" y="336"/>
                    </a:moveTo>
                    <a:cubicBezTo>
                      <a:pt x="119" y="335"/>
                      <a:pt x="120" y="336"/>
                      <a:pt x="120" y="337"/>
                    </a:cubicBezTo>
                    <a:cubicBezTo>
                      <a:pt x="120" y="336"/>
                      <a:pt x="120" y="336"/>
                      <a:pt x="120" y="336"/>
                    </a:cubicBezTo>
                    <a:close/>
                    <a:moveTo>
                      <a:pt x="71" y="49"/>
                    </a:moveTo>
                    <a:cubicBezTo>
                      <a:pt x="71" y="49"/>
                      <a:pt x="71" y="49"/>
                      <a:pt x="71" y="49"/>
                    </a:cubicBezTo>
                    <a:cubicBezTo>
                      <a:pt x="71" y="49"/>
                      <a:pt x="71" y="49"/>
                      <a:pt x="71" y="49"/>
                    </a:cubicBezTo>
                    <a:close/>
                    <a:moveTo>
                      <a:pt x="100" y="124"/>
                    </a:moveTo>
                    <a:cubicBezTo>
                      <a:pt x="100" y="124"/>
                      <a:pt x="101" y="123"/>
                      <a:pt x="100" y="123"/>
                    </a:cubicBezTo>
                    <a:cubicBezTo>
                      <a:pt x="100" y="124"/>
                      <a:pt x="100" y="125"/>
                      <a:pt x="101" y="126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1" y="125"/>
                      <a:pt x="101" y="125"/>
                      <a:pt x="102" y="125"/>
                    </a:cubicBezTo>
                    <a:cubicBezTo>
                      <a:pt x="101" y="124"/>
                      <a:pt x="101" y="123"/>
                      <a:pt x="100" y="124"/>
                    </a:cubicBezTo>
                    <a:close/>
                    <a:moveTo>
                      <a:pt x="34" y="54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lose/>
                    <a:moveTo>
                      <a:pt x="138" y="49"/>
                    </a:moveTo>
                    <a:cubicBezTo>
                      <a:pt x="136" y="52"/>
                      <a:pt x="136" y="52"/>
                      <a:pt x="137" y="55"/>
                    </a:cubicBezTo>
                    <a:cubicBezTo>
                      <a:pt x="137" y="54"/>
                      <a:pt x="137" y="54"/>
                      <a:pt x="137" y="55"/>
                    </a:cubicBezTo>
                    <a:cubicBezTo>
                      <a:pt x="138" y="55"/>
                      <a:pt x="137" y="56"/>
                      <a:pt x="138" y="57"/>
                    </a:cubicBezTo>
                    <a:cubicBezTo>
                      <a:pt x="138" y="61"/>
                      <a:pt x="138" y="64"/>
                      <a:pt x="138" y="68"/>
                    </a:cubicBezTo>
                    <a:cubicBezTo>
                      <a:pt x="138" y="68"/>
                      <a:pt x="137" y="68"/>
                      <a:pt x="137" y="68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8" y="70"/>
                      <a:pt x="139" y="70"/>
                      <a:pt x="139" y="70"/>
                    </a:cubicBezTo>
                    <a:cubicBezTo>
                      <a:pt x="140" y="80"/>
                      <a:pt x="137" y="90"/>
                      <a:pt x="138" y="100"/>
                    </a:cubicBezTo>
                    <a:cubicBezTo>
                      <a:pt x="137" y="103"/>
                      <a:pt x="138" y="106"/>
                      <a:pt x="138" y="109"/>
                    </a:cubicBezTo>
                    <a:cubicBezTo>
                      <a:pt x="136" y="116"/>
                      <a:pt x="134" y="123"/>
                      <a:pt x="136" y="131"/>
                    </a:cubicBezTo>
                    <a:cubicBezTo>
                      <a:pt x="136" y="131"/>
                      <a:pt x="132" y="130"/>
                      <a:pt x="131" y="127"/>
                    </a:cubicBezTo>
                    <a:cubicBezTo>
                      <a:pt x="127" y="123"/>
                      <a:pt x="131" y="117"/>
                      <a:pt x="128" y="113"/>
                    </a:cubicBezTo>
                    <a:cubicBezTo>
                      <a:pt x="128" y="112"/>
                      <a:pt x="130" y="113"/>
                      <a:pt x="130" y="112"/>
                    </a:cubicBezTo>
                    <a:cubicBezTo>
                      <a:pt x="127" y="107"/>
                      <a:pt x="129" y="101"/>
                      <a:pt x="131" y="95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2" y="95"/>
                      <a:pt x="130" y="93"/>
                      <a:pt x="130" y="92"/>
                    </a:cubicBezTo>
                    <a:cubicBezTo>
                      <a:pt x="131" y="92"/>
                      <a:pt x="131" y="93"/>
                      <a:pt x="131" y="92"/>
                    </a:cubicBezTo>
                    <a:cubicBezTo>
                      <a:pt x="130" y="92"/>
                      <a:pt x="131" y="90"/>
                      <a:pt x="130" y="90"/>
                    </a:cubicBezTo>
                    <a:cubicBezTo>
                      <a:pt x="130" y="89"/>
                      <a:pt x="131" y="90"/>
                      <a:pt x="132" y="89"/>
                    </a:cubicBezTo>
                    <a:cubicBezTo>
                      <a:pt x="131" y="88"/>
                      <a:pt x="131" y="88"/>
                      <a:pt x="131" y="88"/>
                    </a:cubicBezTo>
                    <a:cubicBezTo>
                      <a:pt x="127" y="87"/>
                      <a:pt x="131" y="84"/>
                      <a:pt x="129" y="82"/>
                    </a:cubicBezTo>
                    <a:cubicBezTo>
                      <a:pt x="129" y="82"/>
                      <a:pt x="130" y="82"/>
                      <a:pt x="130" y="82"/>
                    </a:cubicBezTo>
                    <a:cubicBezTo>
                      <a:pt x="128" y="78"/>
                      <a:pt x="128" y="74"/>
                      <a:pt x="128" y="69"/>
                    </a:cubicBezTo>
                    <a:cubicBezTo>
                      <a:pt x="128" y="69"/>
                      <a:pt x="129" y="70"/>
                      <a:pt x="130" y="69"/>
                    </a:cubicBezTo>
                    <a:cubicBezTo>
                      <a:pt x="128" y="69"/>
                      <a:pt x="128" y="68"/>
                      <a:pt x="128" y="67"/>
                    </a:cubicBezTo>
                    <a:cubicBezTo>
                      <a:pt x="129" y="66"/>
                      <a:pt x="126" y="65"/>
                      <a:pt x="127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3"/>
                      <a:pt x="128" y="62"/>
                      <a:pt x="126" y="61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6" y="60"/>
                      <a:pt x="129" y="59"/>
                      <a:pt x="128" y="59"/>
                    </a:cubicBezTo>
                    <a:cubicBezTo>
                      <a:pt x="127" y="59"/>
                      <a:pt x="127" y="59"/>
                      <a:pt x="127" y="59"/>
                    </a:cubicBezTo>
                    <a:cubicBezTo>
                      <a:pt x="127" y="58"/>
                      <a:pt x="128" y="57"/>
                      <a:pt x="127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7" y="55"/>
                      <a:pt x="128" y="54"/>
                      <a:pt x="127" y="54"/>
                    </a:cubicBezTo>
                    <a:cubicBezTo>
                      <a:pt x="128" y="53"/>
                      <a:pt x="127" y="56"/>
                      <a:pt x="129" y="55"/>
                    </a:cubicBezTo>
                    <a:cubicBezTo>
                      <a:pt x="126" y="49"/>
                      <a:pt x="131" y="43"/>
                      <a:pt x="123" y="45"/>
                    </a:cubicBezTo>
                    <a:cubicBezTo>
                      <a:pt x="123" y="44"/>
                      <a:pt x="122" y="44"/>
                      <a:pt x="122" y="44"/>
                    </a:cubicBezTo>
                    <a:cubicBezTo>
                      <a:pt x="122" y="44"/>
                      <a:pt x="120" y="44"/>
                      <a:pt x="120" y="45"/>
                    </a:cubicBezTo>
                    <a:cubicBezTo>
                      <a:pt x="120" y="45"/>
                      <a:pt x="119" y="44"/>
                      <a:pt x="119" y="44"/>
                    </a:cubicBezTo>
                    <a:cubicBezTo>
                      <a:pt x="118" y="43"/>
                      <a:pt x="118" y="45"/>
                      <a:pt x="117" y="45"/>
                    </a:cubicBezTo>
                    <a:cubicBezTo>
                      <a:pt x="117" y="44"/>
                      <a:pt x="117" y="44"/>
                      <a:pt x="117" y="43"/>
                    </a:cubicBezTo>
                    <a:cubicBezTo>
                      <a:pt x="116" y="45"/>
                      <a:pt x="115" y="44"/>
                      <a:pt x="114" y="45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3" y="45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2"/>
                      <a:pt x="111" y="45"/>
                      <a:pt x="109" y="45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08" y="45"/>
                      <a:pt x="106" y="45"/>
                      <a:pt x="105" y="45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3" y="45"/>
                      <a:pt x="102" y="45"/>
                      <a:pt x="100" y="45"/>
                    </a:cubicBezTo>
                    <a:cubicBezTo>
                      <a:pt x="99" y="45"/>
                      <a:pt x="100" y="43"/>
                      <a:pt x="99" y="44"/>
                    </a:cubicBezTo>
                    <a:cubicBezTo>
                      <a:pt x="99" y="45"/>
                      <a:pt x="96" y="44"/>
                      <a:pt x="97" y="46"/>
                    </a:cubicBezTo>
                    <a:cubicBezTo>
                      <a:pt x="96" y="46"/>
                      <a:pt x="93" y="45"/>
                      <a:pt x="93" y="46"/>
                    </a:cubicBezTo>
                    <a:cubicBezTo>
                      <a:pt x="93" y="45"/>
                      <a:pt x="92" y="44"/>
                      <a:pt x="93" y="44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2" y="42"/>
                      <a:pt x="93" y="43"/>
                      <a:pt x="93" y="42"/>
                    </a:cubicBezTo>
                    <a:cubicBezTo>
                      <a:pt x="92" y="42"/>
                      <a:pt x="91" y="43"/>
                      <a:pt x="90" y="42"/>
                    </a:cubicBezTo>
                    <a:cubicBezTo>
                      <a:pt x="89" y="43"/>
                      <a:pt x="88" y="45"/>
                      <a:pt x="86" y="46"/>
                    </a:cubicBezTo>
                    <a:cubicBezTo>
                      <a:pt x="87" y="45"/>
                      <a:pt x="86" y="44"/>
                      <a:pt x="86" y="43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4" y="45"/>
                      <a:pt x="83" y="46"/>
                    </a:cubicBezTo>
                    <a:cubicBezTo>
                      <a:pt x="83" y="46"/>
                      <a:pt x="83" y="47"/>
                      <a:pt x="83" y="47"/>
                    </a:cubicBezTo>
                    <a:cubicBezTo>
                      <a:pt x="82" y="47"/>
                      <a:pt x="80" y="48"/>
                      <a:pt x="80" y="46"/>
                    </a:cubicBezTo>
                    <a:cubicBezTo>
                      <a:pt x="80" y="45"/>
                      <a:pt x="81" y="45"/>
                      <a:pt x="80" y="45"/>
                    </a:cubicBezTo>
                    <a:cubicBezTo>
                      <a:pt x="79" y="45"/>
                      <a:pt x="79" y="45"/>
                      <a:pt x="78" y="45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78" y="45"/>
                      <a:pt x="76" y="46"/>
                      <a:pt x="77" y="47"/>
                    </a:cubicBezTo>
                    <a:cubicBezTo>
                      <a:pt x="77" y="47"/>
                      <a:pt x="77" y="46"/>
                      <a:pt x="77" y="46"/>
                    </a:cubicBezTo>
                    <a:cubicBezTo>
                      <a:pt x="77" y="47"/>
                      <a:pt x="76" y="48"/>
                      <a:pt x="75" y="48"/>
                    </a:cubicBezTo>
                    <a:cubicBezTo>
                      <a:pt x="75" y="47"/>
                      <a:pt x="75" y="47"/>
                      <a:pt x="75" y="46"/>
                    </a:cubicBezTo>
                    <a:cubicBezTo>
                      <a:pt x="74" y="48"/>
                      <a:pt x="72" y="48"/>
                      <a:pt x="71" y="49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0" y="47"/>
                      <a:pt x="67" y="49"/>
                      <a:pt x="66" y="48"/>
                    </a:cubicBezTo>
                    <a:cubicBezTo>
                      <a:pt x="66" y="48"/>
                      <a:pt x="66" y="49"/>
                      <a:pt x="66" y="49"/>
                    </a:cubicBezTo>
                    <a:cubicBezTo>
                      <a:pt x="65" y="49"/>
                      <a:pt x="65" y="47"/>
                      <a:pt x="64" y="48"/>
                    </a:cubicBezTo>
                    <a:cubicBezTo>
                      <a:pt x="64" y="47"/>
                      <a:pt x="64" y="48"/>
                      <a:pt x="63" y="48"/>
                    </a:cubicBezTo>
                    <a:cubicBezTo>
                      <a:pt x="63" y="49"/>
                      <a:pt x="63" y="48"/>
                      <a:pt x="63" y="48"/>
                    </a:cubicBezTo>
                    <a:cubicBezTo>
                      <a:pt x="62" y="49"/>
                      <a:pt x="59" y="49"/>
                      <a:pt x="57" y="48"/>
                    </a:cubicBezTo>
                    <a:cubicBezTo>
                      <a:pt x="57" y="49"/>
                      <a:pt x="56" y="50"/>
                      <a:pt x="55" y="50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49"/>
                      <a:pt x="55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4" y="49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3" y="48"/>
                      <a:pt x="53" y="49"/>
                      <a:pt x="54" y="49"/>
                    </a:cubicBezTo>
                    <a:cubicBezTo>
                      <a:pt x="53" y="49"/>
                      <a:pt x="52" y="49"/>
                      <a:pt x="52" y="49"/>
                    </a:cubicBezTo>
                    <a:cubicBezTo>
                      <a:pt x="52" y="49"/>
                      <a:pt x="52" y="47"/>
                      <a:pt x="52" y="47"/>
                    </a:cubicBezTo>
                    <a:cubicBezTo>
                      <a:pt x="50" y="47"/>
                      <a:pt x="51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50"/>
                      <a:pt x="48" y="48"/>
                      <a:pt x="49" y="50"/>
                    </a:cubicBezTo>
                    <a:cubicBezTo>
                      <a:pt x="49" y="49"/>
                      <a:pt x="47" y="50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8"/>
                      <a:pt x="47" y="48"/>
                      <a:pt x="46" y="48"/>
                    </a:cubicBezTo>
                    <a:cubicBezTo>
                      <a:pt x="46" y="48"/>
                      <a:pt x="46" y="48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45" y="51"/>
                      <a:pt x="44" y="51"/>
                    </a:cubicBezTo>
                    <a:cubicBezTo>
                      <a:pt x="45" y="52"/>
                      <a:pt x="46" y="52"/>
                      <a:pt x="47" y="52"/>
                    </a:cubicBezTo>
                    <a:cubicBezTo>
                      <a:pt x="45" y="53"/>
                      <a:pt x="48" y="55"/>
                      <a:pt x="46" y="56"/>
                    </a:cubicBezTo>
                    <a:cubicBezTo>
                      <a:pt x="46" y="56"/>
                      <a:pt x="45" y="54"/>
                      <a:pt x="45" y="55"/>
                    </a:cubicBezTo>
                    <a:cubicBezTo>
                      <a:pt x="43" y="56"/>
                      <a:pt x="46" y="57"/>
                      <a:pt x="45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6" y="59"/>
                      <a:pt x="48" y="60"/>
                      <a:pt x="46" y="60"/>
                    </a:cubicBezTo>
                    <a:cubicBezTo>
                      <a:pt x="47" y="60"/>
                      <a:pt x="46" y="62"/>
                      <a:pt x="48" y="61"/>
                    </a:cubicBezTo>
                    <a:cubicBezTo>
                      <a:pt x="46" y="64"/>
                      <a:pt x="48" y="67"/>
                      <a:pt x="45" y="68"/>
                    </a:cubicBezTo>
                    <a:cubicBezTo>
                      <a:pt x="46" y="69"/>
                      <a:pt x="45" y="70"/>
                      <a:pt x="46" y="69"/>
                    </a:cubicBezTo>
                    <a:cubicBezTo>
                      <a:pt x="47" y="69"/>
                      <a:pt x="46" y="69"/>
                      <a:pt x="46" y="68"/>
                    </a:cubicBezTo>
                    <a:cubicBezTo>
                      <a:pt x="46" y="69"/>
                      <a:pt x="47" y="69"/>
                      <a:pt x="47" y="69"/>
                    </a:cubicBezTo>
                    <a:cubicBezTo>
                      <a:pt x="47" y="69"/>
                      <a:pt x="46" y="70"/>
                      <a:pt x="45" y="69"/>
                    </a:cubicBezTo>
                    <a:cubicBezTo>
                      <a:pt x="44" y="71"/>
                      <a:pt x="48" y="71"/>
                      <a:pt x="47" y="73"/>
                    </a:cubicBezTo>
                    <a:cubicBezTo>
                      <a:pt x="47" y="73"/>
                      <a:pt x="46" y="73"/>
                      <a:pt x="46" y="74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7" y="76"/>
                      <a:pt x="46" y="76"/>
                      <a:pt x="45" y="76"/>
                    </a:cubicBezTo>
                    <a:cubicBezTo>
                      <a:pt x="45" y="76"/>
                      <a:pt x="45" y="77"/>
                      <a:pt x="46" y="77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5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79"/>
                      <a:pt x="45" y="80"/>
                      <a:pt x="45" y="80"/>
                    </a:cubicBezTo>
                    <a:cubicBezTo>
                      <a:pt x="46" y="80"/>
                      <a:pt x="46" y="79"/>
                      <a:pt x="46" y="79"/>
                    </a:cubicBezTo>
                    <a:cubicBezTo>
                      <a:pt x="47" y="79"/>
                      <a:pt x="47" y="80"/>
                      <a:pt x="47" y="80"/>
                    </a:cubicBezTo>
                    <a:cubicBezTo>
                      <a:pt x="46" y="80"/>
                      <a:pt x="46" y="81"/>
                      <a:pt x="46" y="82"/>
                    </a:cubicBezTo>
                    <a:cubicBezTo>
                      <a:pt x="46" y="82"/>
                      <a:pt x="47" y="83"/>
                      <a:pt x="47" y="83"/>
                    </a:cubicBezTo>
                    <a:cubicBezTo>
                      <a:pt x="47" y="83"/>
                      <a:pt x="47" y="84"/>
                      <a:pt x="46" y="83"/>
                    </a:cubicBezTo>
                    <a:cubicBezTo>
                      <a:pt x="46" y="83"/>
                      <a:pt x="47" y="83"/>
                      <a:pt x="46" y="82"/>
                    </a:cubicBezTo>
                    <a:cubicBezTo>
                      <a:pt x="46" y="83"/>
                      <a:pt x="45" y="83"/>
                      <a:pt x="46" y="84"/>
                    </a:cubicBezTo>
                    <a:cubicBezTo>
                      <a:pt x="46" y="84"/>
                      <a:pt x="48" y="84"/>
                      <a:pt x="47" y="85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7" y="85"/>
                      <a:pt x="47" y="85"/>
                      <a:pt x="47" y="85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7" y="86"/>
                      <a:pt x="46" y="87"/>
                      <a:pt x="48" y="87"/>
                    </a:cubicBezTo>
                    <a:cubicBezTo>
                      <a:pt x="48" y="88"/>
                      <a:pt x="47" y="89"/>
                      <a:pt x="47" y="89"/>
                    </a:cubicBezTo>
                    <a:cubicBezTo>
                      <a:pt x="47" y="89"/>
                      <a:pt x="47" y="89"/>
                      <a:pt x="47" y="89"/>
                    </a:cubicBezTo>
                    <a:cubicBezTo>
                      <a:pt x="46" y="90"/>
                      <a:pt x="46" y="91"/>
                      <a:pt x="47" y="91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7" y="92"/>
                      <a:pt x="47" y="93"/>
                      <a:pt x="48" y="93"/>
                    </a:cubicBezTo>
                    <a:cubicBezTo>
                      <a:pt x="47" y="94"/>
                      <a:pt x="44" y="93"/>
                      <a:pt x="45" y="94"/>
                    </a:cubicBezTo>
                    <a:cubicBezTo>
                      <a:pt x="45" y="95"/>
                      <a:pt x="47" y="96"/>
                      <a:pt x="48" y="95"/>
                    </a:cubicBezTo>
                    <a:cubicBezTo>
                      <a:pt x="47" y="97"/>
                      <a:pt x="49" y="99"/>
                      <a:pt x="47" y="101"/>
                    </a:cubicBezTo>
                    <a:cubicBezTo>
                      <a:pt x="47" y="101"/>
                      <a:pt x="48" y="101"/>
                      <a:pt x="48" y="101"/>
                    </a:cubicBezTo>
                    <a:cubicBezTo>
                      <a:pt x="48" y="104"/>
                      <a:pt x="49" y="107"/>
                      <a:pt x="47" y="109"/>
                    </a:cubicBezTo>
                    <a:cubicBezTo>
                      <a:pt x="47" y="108"/>
                      <a:pt x="46" y="109"/>
                      <a:pt x="45" y="109"/>
                    </a:cubicBezTo>
                    <a:cubicBezTo>
                      <a:pt x="46" y="109"/>
                      <a:pt x="44" y="109"/>
                      <a:pt x="46" y="110"/>
                    </a:cubicBezTo>
                    <a:cubicBezTo>
                      <a:pt x="47" y="110"/>
                      <a:pt x="47" y="110"/>
                      <a:pt x="48" y="109"/>
                    </a:cubicBezTo>
                    <a:cubicBezTo>
                      <a:pt x="48" y="110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9" y="114"/>
                    </a:cubicBezTo>
                    <a:cubicBezTo>
                      <a:pt x="47" y="114"/>
                      <a:pt x="47" y="115"/>
                      <a:pt x="47" y="116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7" y="116"/>
                      <a:pt x="47" y="116"/>
                      <a:pt x="47" y="116"/>
                    </a:cubicBezTo>
                    <a:cubicBezTo>
                      <a:pt x="48" y="117"/>
                      <a:pt x="49" y="117"/>
                      <a:pt x="48" y="117"/>
                    </a:cubicBezTo>
                    <a:cubicBezTo>
                      <a:pt x="47" y="118"/>
                      <a:pt x="47" y="118"/>
                      <a:pt x="47" y="118"/>
                    </a:cubicBezTo>
                    <a:cubicBezTo>
                      <a:pt x="48" y="119"/>
                      <a:pt x="49" y="120"/>
                      <a:pt x="49" y="121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7" y="122"/>
                      <a:pt x="48" y="123"/>
                      <a:pt x="49" y="122"/>
                    </a:cubicBezTo>
                    <a:cubicBezTo>
                      <a:pt x="48" y="123"/>
                      <a:pt x="48" y="124"/>
                      <a:pt x="47" y="125"/>
                    </a:cubicBezTo>
                    <a:cubicBezTo>
                      <a:pt x="47" y="125"/>
                      <a:pt x="47" y="125"/>
                      <a:pt x="47" y="126"/>
                    </a:cubicBezTo>
                    <a:cubicBezTo>
                      <a:pt x="48" y="125"/>
                      <a:pt x="48" y="124"/>
                      <a:pt x="48" y="124"/>
                    </a:cubicBezTo>
                    <a:cubicBezTo>
                      <a:pt x="49" y="123"/>
                      <a:pt x="48" y="125"/>
                      <a:pt x="48" y="123"/>
                    </a:cubicBezTo>
                    <a:cubicBezTo>
                      <a:pt x="48" y="123"/>
                      <a:pt x="50" y="124"/>
                      <a:pt x="50" y="123"/>
                    </a:cubicBezTo>
                    <a:cubicBezTo>
                      <a:pt x="50" y="123"/>
                      <a:pt x="50" y="124"/>
                      <a:pt x="50" y="125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51" y="126"/>
                      <a:pt x="48" y="127"/>
                      <a:pt x="49" y="129"/>
                    </a:cubicBezTo>
                    <a:cubicBezTo>
                      <a:pt x="50" y="129"/>
                      <a:pt x="50" y="129"/>
                      <a:pt x="50" y="129"/>
                    </a:cubicBezTo>
                    <a:cubicBezTo>
                      <a:pt x="51" y="130"/>
                      <a:pt x="48" y="131"/>
                      <a:pt x="50" y="131"/>
                    </a:cubicBezTo>
                    <a:cubicBezTo>
                      <a:pt x="51" y="130"/>
                      <a:pt x="51" y="128"/>
                      <a:pt x="51" y="128"/>
                    </a:cubicBezTo>
                    <a:cubicBezTo>
                      <a:pt x="52" y="127"/>
                      <a:pt x="51" y="124"/>
                      <a:pt x="53" y="125"/>
                    </a:cubicBezTo>
                    <a:cubicBezTo>
                      <a:pt x="54" y="125"/>
                      <a:pt x="52" y="125"/>
                      <a:pt x="52" y="126"/>
                    </a:cubicBezTo>
                    <a:cubicBezTo>
                      <a:pt x="53" y="127"/>
                      <a:pt x="54" y="125"/>
                      <a:pt x="54" y="126"/>
                    </a:cubicBezTo>
                    <a:cubicBezTo>
                      <a:pt x="54" y="125"/>
                      <a:pt x="54" y="124"/>
                      <a:pt x="55" y="124"/>
                    </a:cubicBezTo>
                    <a:cubicBezTo>
                      <a:pt x="56" y="124"/>
                      <a:pt x="54" y="125"/>
                      <a:pt x="55" y="125"/>
                    </a:cubicBezTo>
                    <a:cubicBezTo>
                      <a:pt x="56" y="124"/>
                      <a:pt x="57" y="124"/>
                      <a:pt x="56" y="123"/>
                    </a:cubicBezTo>
                    <a:cubicBezTo>
                      <a:pt x="56" y="121"/>
                      <a:pt x="57" y="124"/>
                      <a:pt x="58" y="122"/>
                    </a:cubicBezTo>
                    <a:cubicBezTo>
                      <a:pt x="58" y="123"/>
                      <a:pt x="56" y="125"/>
                      <a:pt x="58" y="126"/>
                    </a:cubicBezTo>
                    <a:cubicBezTo>
                      <a:pt x="58" y="124"/>
                      <a:pt x="59" y="124"/>
                      <a:pt x="59" y="122"/>
                    </a:cubicBezTo>
                    <a:cubicBezTo>
                      <a:pt x="59" y="123"/>
                      <a:pt x="59" y="124"/>
                      <a:pt x="59" y="124"/>
                    </a:cubicBezTo>
                    <a:cubicBezTo>
                      <a:pt x="60" y="125"/>
                      <a:pt x="61" y="122"/>
                      <a:pt x="61" y="124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62" y="124"/>
                      <a:pt x="62" y="124"/>
                      <a:pt x="62" y="125"/>
                    </a:cubicBezTo>
                    <a:cubicBezTo>
                      <a:pt x="63" y="125"/>
                      <a:pt x="64" y="123"/>
                      <a:pt x="64" y="125"/>
                    </a:cubicBezTo>
                    <a:cubicBezTo>
                      <a:pt x="65" y="125"/>
                      <a:pt x="66" y="125"/>
                      <a:pt x="65" y="123"/>
                    </a:cubicBezTo>
                    <a:cubicBezTo>
                      <a:pt x="65" y="123"/>
                      <a:pt x="64" y="124"/>
                      <a:pt x="64" y="123"/>
                    </a:cubicBezTo>
                    <a:cubicBezTo>
                      <a:pt x="65" y="124"/>
                      <a:pt x="65" y="122"/>
                      <a:pt x="66" y="122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6" y="122"/>
                      <a:pt x="67" y="122"/>
                      <a:pt x="67" y="122"/>
                    </a:cubicBezTo>
                    <a:cubicBezTo>
                      <a:pt x="67" y="122"/>
                      <a:pt x="67" y="123"/>
                      <a:pt x="67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9" y="121"/>
                      <a:pt x="68" y="124"/>
                      <a:pt x="69" y="123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8" y="124"/>
                      <a:pt x="69" y="125"/>
                      <a:pt x="69" y="125"/>
                    </a:cubicBezTo>
                    <a:cubicBezTo>
                      <a:pt x="70" y="124"/>
                      <a:pt x="70" y="122"/>
                      <a:pt x="70" y="122"/>
                    </a:cubicBezTo>
                    <a:cubicBezTo>
                      <a:pt x="71" y="121"/>
                      <a:pt x="71" y="123"/>
                      <a:pt x="71" y="122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3"/>
                      <a:pt x="71" y="125"/>
                      <a:pt x="72" y="125"/>
                    </a:cubicBezTo>
                    <a:cubicBezTo>
                      <a:pt x="73" y="124"/>
                      <a:pt x="74" y="123"/>
                      <a:pt x="73" y="122"/>
                    </a:cubicBezTo>
                    <a:cubicBezTo>
                      <a:pt x="73" y="122"/>
                      <a:pt x="74" y="123"/>
                      <a:pt x="73" y="124"/>
                    </a:cubicBezTo>
                    <a:cubicBezTo>
                      <a:pt x="75" y="123"/>
                      <a:pt x="73" y="123"/>
                      <a:pt x="74" y="122"/>
                    </a:cubicBezTo>
                    <a:cubicBezTo>
                      <a:pt x="75" y="123"/>
                      <a:pt x="76" y="124"/>
                      <a:pt x="77" y="125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8"/>
                      <a:pt x="77" y="127"/>
                      <a:pt x="76" y="129"/>
                    </a:cubicBezTo>
                    <a:cubicBezTo>
                      <a:pt x="77" y="129"/>
                      <a:pt x="77" y="129"/>
                      <a:pt x="78" y="128"/>
                    </a:cubicBezTo>
                    <a:cubicBezTo>
                      <a:pt x="76" y="126"/>
                      <a:pt x="79" y="125"/>
                      <a:pt x="79" y="123"/>
                    </a:cubicBezTo>
                    <a:cubicBezTo>
                      <a:pt x="80" y="122"/>
                      <a:pt x="80" y="128"/>
                      <a:pt x="82" y="125"/>
                    </a:cubicBezTo>
                    <a:cubicBezTo>
                      <a:pt x="81" y="124"/>
                      <a:pt x="82" y="123"/>
                      <a:pt x="82" y="123"/>
                    </a:cubicBezTo>
                    <a:cubicBezTo>
                      <a:pt x="82" y="123"/>
                      <a:pt x="82" y="121"/>
                      <a:pt x="83" y="122"/>
                    </a:cubicBezTo>
                    <a:cubicBezTo>
                      <a:pt x="82" y="123"/>
                      <a:pt x="84" y="124"/>
                      <a:pt x="83" y="125"/>
                    </a:cubicBezTo>
                    <a:cubicBezTo>
                      <a:pt x="83" y="125"/>
                      <a:pt x="82" y="125"/>
                      <a:pt x="82" y="125"/>
                    </a:cubicBezTo>
                    <a:cubicBezTo>
                      <a:pt x="82" y="126"/>
                      <a:pt x="82" y="127"/>
                      <a:pt x="83" y="127"/>
                    </a:cubicBezTo>
                    <a:cubicBezTo>
                      <a:pt x="84" y="127"/>
                      <a:pt x="85" y="127"/>
                      <a:pt x="84" y="126"/>
                    </a:cubicBezTo>
                    <a:cubicBezTo>
                      <a:pt x="84" y="125"/>
                      <a:pt x="83" y="126"/>
                      <a:pt x="84" y="125"/>
                    </a:cubicBezTo>
                    <a:cubicBezTo>
                      <a:pt x="85" y="124"/>
                      <a:pt x="85" y="126"/>
                      <a:pt x="86" y="124"/>
                    </a:cubicBezTo>
                    <a:cubicBezTo>
                      <a:pt x="85" y="124"/>
                      <a:pt x="85" y="123"/>
                      <a:pt x="85" y="122"/>
                    </a:cubicBezTo>
                    <a:cubicBezTo>
                      <a:pt x="86" y="121"/>
                      <a:pt x="86" y="121"/>
                      <a:pt x="86" y="121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7" y="123"/>
                      <a:pt x="86" y="121"/>
                      <a:pt x="88" y="121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88" y="124"/>
                      <a:pt x="86" y="122"/>
                      <a:pt x="86" y="124"/>
                    </a:cubicBezTo>
                    <a:cubicBezTo>
                      <a:pt x="88" y="124"/>
                      <a:pt x="88" y="123"/>
                      <a:pt x="89" y="124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4"/>
                      <a:pt x="89" y="127"/>
                      <a:pt x="90" y="126"/>
                    </a:cubicBezTo>
                    <a:cubicBezTo>
                      <a:pt x="91" y="125"/>
                      <a:pt x="91" y="125"/>
                      <a:pt x="91" y="124"/>
                    </a:cubicBezTo>
                    <a:cubicBezTo>
                      <a:pt x="92" y="124"/>
                      <a:pt x="93" y="123"/>
                      <a:pt x="94" y="123"/>
                    </a:cubicBezTo>
                    <a:cubicBezTo>
                      <a:pt x="94" y="124"/>
                      <a:pt x="96" y="123"/>
                      <a:pt x="94" y="124"/>
                    </a:cubicBezTo>
                    <a:cubicBezTo>
                      <a:pt x="94" y="124"/>
                      <a:pt x="92" y="124"/>
                      <a:pt x="91" y="125"/>
                    </a:cubicBezTo>
                    <a:cubicBezTo>
                      <a:pt x="92" y="127"/>
                      <a:pt x="90" y="125"/>
                      <a:pt x="89" y="127"/>
                    </a:cubicBezTo>
                    <a:cubicBezTo>
                      <a:pt x="91" y="127"/>
                      <a:pt x="91" y="129"/>
                      <a:pt x="91" y="130"/>
                    </a:cubicBezTo>
                    <a:cubicBezTo>
                      <a:pt x="91" y="130"/>
                      <a:pt x="91" y="130"/>
                      <a:pt x="92" y="129"/>
                    </a:cubicBezTo>
                    <a:cubicBezTo>
                      <a:pt x="92" y="128"/>
                      <a:pt x="91" y="128"/>
                      <a:pt x="91" y="127"/>
                    </a:cubicBezTo>
                    <a:cubicBezTo>
                      <a:pt x="93" y="127"/>
                      <a:pt x="94" y="127"/>
                      <a:pt x="95" y="126"/>
                    </a:cubicBezTo>
                    <a:cubicBezTo>
                      <a:pt x="96" y="126"/>
                      <a:pt x="95" y="127"/>
                      <a:pt x="95" y="127"/>
                    </a:cubicBezTo>
                    <a:cubicBezTo>
                      <a:pt x="97" y="127"/>
                      <a:pt x="98" y="127"/>
                      <a:pt x="100" y="128"/>
                    </a:cubicBezTo>
                    <a:cubicBezTo>
                      <a:pt x="99" y="126"/>
                      <a:pt x="101" y="127"/>
                      <a:pt x="101" y="126"/>
                    </a:cubicBezTo>
                    <a:cubicBezTo>
                      <a:pt x="101" y="127"/>
                      <a:pt x="102" y="127"/>
                      <a:pt x="102" y="128"/>
                    </a:cubicBezTo>
                    <a:cubicBezTo>
                      <a:pt x="103" y="127"/>
                      <a:pt x="101" y="129"/>
                      <a:pt x="103" y="129"/>
                    </a:cubicBezTo>
                    <a:cubicBezTo>
                      <a:pt x="104" y="128"/>
                      <a:pt x="105" y="128"/>
                      <a:pt x="106" y="127"/>
                    </a:cubicBezTo>
                    <a:cubicBezTo>
                      <a:pt x="108" y="129"/>
                      <a:pt x="111" y="127"/>
                      <a:pt x="112" y="127"/>
                    </a:cubicBezTo>
                    <a:cubicBezTo>
                      <a:pt x="113" y="128"/>
                      <a:pt x="112" y="130"/>
                      <a:pt x="113" y="130"/>
                    </a:cubicBezTo>
                    <a:cubicBezTo>
                      <a:pt x="114" y="130"/>
                      <a:pt x="112" y="128"/>
                      <a:pt x="114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4" y="129"/>
                      <a:pt x="116" y="130"/>
                      <a:pt x="117" y="128"/>
                    </a:cubicBezTo>
                    <a:cubicBezTo>
                      <a:pt x="116" y="130"/>
                      <a:pt x="116" y="130"/>
                      <a:pt x="116" y="130"/>
                    </a:cubicBezTo>
                    <a:cubicBezTo>
                      <a:pt x="117" y="130"/>
                      <a:pt x="117" y="130"/>
                      <a:pt x="117" y="129"/>
                    </a:cubicBezTo>
                    <a:cubicBezTo>
                      <a:pt x="117" y="130"/>
                      <a:pt x="117" y="131"/>
                      <a:pt x="117" y="131"/>
                    </a:cubicBezTo>
                    <a:cubicBezTo>
                      <a:pt x="118" y="132"/>
                      <a:pt x="119" y="131"/>
                      <a:pt x="120" y="131"/>
                    </a:cubicBezTo>
                    <a:cubicBezTo>
                      <a:pt x="119" y="130"/>
                      <a:pt x="119" y="130"/>
                      <a:pt x="119" y="130"/>
                    </a:cubicBezTo>
                    <a:cubicBezTo>
                      <a:pt x="121" y="129"/>
                      <a:pt x="122" y="130"/>
                      <a:pt x="123" y="129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4" y="131"/>
                      <a:pt x="125" y="132"/>
                      <a:pt x="125" y="131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2" y="133"/>
                      <a:pt x="124" y="132"/>
                      <a:pt x="123" y="131"/>
                    </a:cubicBezTo>
                    <a:cubicBezTo>
                      <a:pt x="123" y="130"/>
                      <a:pt x="121" y="130"/>
                      <a:pt x="121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2" y="132"/>
                      <a:pt x="122" y="132"/>
                      <a:pt x="121" y="133"/>
                    </a:cubicBezTo>
                    <a:cubicBezTo>
                      <a:pt x="121" y="133"/>
                      <a:pt x="122" y="133"/>
                      <a:pt x="122" y="133"/>
                    </a:cubicBezTo>
                    <a:cubicBezTo>
                      <a:pt x="121" y="134"/>
                      <a:pt x="121" y="134"/>
                      <a:pt x="120" y="134"/>
                    </a:cubicBezTo>
                    <a:cubicBezTo>
                      <a:pt x="120" y="133"/>
                      <a:pt x="119" y="133"/>
                      <a:pt x="120" y="133"/>
                    </a:cubicBezTo>
                    <a:cubicBezTo>
                      <a:pt x="120" y="134"/>
                      <a:pt x="119" y="134"/>
                      <a:pt x="117" y="134"/>
                    </a:cubicBezTo>
                    <a:cubicBezTo>
                      <a:pt x="117" y="133"/>
                      <a:pt x="115" y="135"/>
                      <a:pt x="114" y="135"/>
                    </a:cubicBezTo>
                    <a:cubicBezTo>
                      <a:pt x="114" y="133"/>
                      <a:pt x="115" y="132"/>
                      <a:pt x="116" y="132"/>
                    </a:cubicBezTo>
                    <a:cubicBezTo>
                      <a:pt x="115" y="131"/>
                      <a:pt x="115" y="132"/>
                      <a:pt x="114" y="131"/>
                    </a:cubicBezTo>
                    <a:cubicBezTo>
                      <a:pt x="114" y="132"/>
                      <a:pt x="113" y="134"/>
                      <a:pt x="112" y="134"/>
                    </a:cubicBez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11" y="134"/>
                      <a:pt x="111" y="135"/>
                      <a:pt x="110" y="135"/>
                    </a:cubicBezTo>
                    <a:cubicBezTo>
                      <a:pt x="108" y="134"/>
                      <a:pt x="105" y="134"/>
                      <a:pt x="104" y="134"/>
                    </a:cubicBezTo>
                    <a:cubicBezTo>
                      <a:pt x="104" y="133"/>
                      <a:pt x="104" y="133"/>
                      <a:pt x="104" y="133"/>
                    </a:cubicBezTo>
                    <a:cubicBezTo>
                      <a:pt x="103" y="135"/>
                      <a:pt x="101" y="134"/>
                      <a:pt x="99" y="135"/>
                    </a:cubicBezTo>
                    <a:cubicBezTo>
                      <a:pt x="97" y="134"/>
                      <a:pt x="95" y="136"/>
                      <a:pt x="93" y="134"/>
                    </a:cubicBezTo>
                    <a:cubicBezTo>
                      <a:pt x="90" y="135"/>
                      <a:pt x="86" y="136"/>
                      <a:pt x="82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5"/>
                      <a:pt x="83" y="133"/>
                      <a:pt x="82" y="133"/>
                    </a:cubicBezTo>
                    <a:cubicBezTo>
                      <a:pt x="83" y="134"/>
                      <a:pt x="81" y="135"/>
                      <a:pt x="80" y="136"/>
                    </a:cubicBezTo>
                    <a:cubicBezTo>
                      <a:pt x="79" y="135"/>
                      <a:pt x="76" y="136"/>
                      <a:pt x="75" y="137"/>
                    </a:cubicBezTo>
                    <a:cubicBezTo>
                      <a:pt x="75" y="136"/>
                      <a:pt x="75" y="136"/>
                      <a:pt x="75" y="136"/>
                    </a:cubicBezTo>
                    <a:cubicBezTo>
                      <a:pt x="73" y="138"/>
                      <a:pt x="71" y="136"/>
                      <a:pt x="69" y="136"/>
                    </a:cubicBezTo>
                    <a:cubicBezTo>
                      <a:pt x="69" y="135"/>
                      <a:pt x="69" y="134"/>
                      <a:pt x="68" y="135"/>
                    </a:cubicBezTo>
                    <a:cubicBezTo>
                      <a:pt x="67" y="136"/>
                      <a:pt x="67" y="136"/>
                      <a:pt x="65" y="137"/>
                    </a:cubicBezTo>
                    <a:cubicBezTo>
                      <a:pt x="64" y="137"/>
                      <a:pt x="62" y="137"/>
                      <a:pt x="61" y="136"/>
                    </a:cubicBezTo>
                    <a:cubicBezTo>
                      <a:pt x="57" y="138"/>
                      <a:pt x="52" y="137"/>
                      <a:pt x="48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6" y="138"/>
                      <a:pt x="45" y="138"/>
                      <a:pt x="44" y="138"/>
                    </a:cubicBezTo>
                    <a:cubicBezTo>
                      <a:pt x="42" y="138"/>
                      <a:pt x="42" y="138"/>
                      <a:pt x="42" y="138"/>
                    </a:cubicBezTo>
                    <a:cubicBezTo>
                      <a:pt x="42" y="138"/>
                      <a:pt x="42" y="138"/>
                      <a:pt x="42" y="138"/>
                    </a:cubicBezTo>
                    <a:cubicBezTo>
                      <a:pt x="42" y="138"/>
                      <a:pt x="42" y="138"/>
                      <a:pt x="42" y="138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28" y="124"/>
                      <a:pt x="38" y="134"/>
                      <a:pt x="35" y="131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5" y="130"/>
                      <a:pt x="35" y="130"/>
                      <a:pt x="35" y="130"/>
                    </a:cubicBezTo>
                    <a:cubicBezTo>
                      <a:pt x="35" y="128"/>
                      <a:pt x="35" y="126"/>
                      <a:pt x="34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7" y="123"/>
                      <a:pt x="36" y="122"/>
                      <a:pt x="34" y="122"/>
                    </a:cubicBezTo>
                    <a:cubicBezTo>
                      <a:pt x="35" y="121"/>
                      <a:pt x="33" y="119"/>
                      <a:pt x="35" y="118"/>
                    </a:cubicBezTo>
                    <a:cubicBezTo>
                      <a:pt x="35" y="117"/>
                      <a:pt x="34" y="117"/>
                      <a:pt x="34" y="116"/>
                    </a:cubicBezTo>
                    <a:cubicBezTo>
                      <a:pt x="34" y="114"/>
                      <a:pt x="34" y="113"/>
                      <a:pt x="34" y="111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0"/>
                      <a:pt x="36" y="108"/>
                      <a:pt x="33" y="108"/>
                    </a:cubicBezTo>
                    <a:cubicBezTo>
                      <a:pt x="35" y="106"/>
                      <a:pt x="32" y="103"/>
                      <a:pt x="34" y="100"/>
                    </a:cubicBezTo>
                    <a:cubicBezTo>
                      <a:pt x="34" y="101"/>
                      <a:pt x="33" y="100"/>
                      <a:pt x="33" y="100"/>
                    </a:cubicBezTo>
                    <a:cubicBezTo>
                      <a:pt x="33" y="98"/>
                      <a:pt x="34" y="96"/>
                      <a:pt x="33" y="94"/>
                    </a:cubicBezTo>
                    <a:cubicBezTo>
                      <a:pt x="34" y="93"/>
                      <a:pt x="34" y="94"/>
                      <a:pt x="34" y="94"/>
                    </a:cubicBezTo>
                    <a:cubicBezTo>
                      <a:pt x="34" y="93"/>
                      <a:pt x="34" y="93"/>
                      <a:pt x="33" y="93"/>
                    </a:cubicBezTo>
                    <a:cubicBezTo>
                      <a:pt x="32" y="89"/>
                      <a:pt x="34" y="86"/>
                      <a:pt x="34" y="83"/>
                    </a:cubicBezTo>
                    <a:cubicBezTo>
                      <a:pt x="33" y="77"/>
                      <a:pt x="33" y="72"/>
                      <a:pt x="33" y="66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2" y="65"/>
                      <a:pt x="36" y="62"/>
                      <a:pt x="33" y="61"/>
                    </a:cubicBezTo>
                    <a:cubicBezTo>
                      <a:pt x="33" y="60"/>
                      <a:pt x="33" y="59"/>
                      <a:pt x="34" y="60"/>
                    </a:cubicBezTo>
                    <a:cubicBezTo>
                      <a:pt x="33" y="58"/>
                      <a:pt x="35" y="56"/>
                      <a:pt x="34" y="54"/>
                    </a:cubicBezTo>
                    <a:cubicBezTo>
                      <a:pt x="35" y="52"/>
                      <a:pt x="33" y="50"/>
                      <a:pt x="34" y="48"/>
                    </a:cubicBezTo>
                    <a:cubicBezTo>
                      <a:pt x="35" y="48"/>
                      <a:pt x="35" y="49"/>
                      <a:pt x="35" y="49"/>
                    </a:cubicBezTo>
                    <a:cubicBezTo>
                      <a:pt x="36" y="48"/>
                      <a:pt x="33" y="47"/>
                      <a:pt x="35" y="46"/>
                    </a:cubicBezTo>
                    <a:cubicBezTo>
                      <a:pt x="35" y="46"/>
                      <a:pt x="34" y="46"/>
                      <a:pt x="34" y="46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29" y="49"/>
                      <a:pt x="40" y="38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7" y="37"/>
                      <a:pt x="54" y="40"/>
                      <a:pt x="57" y="38"/>
                    </a:cubicBezTo>
                    <a:cubicBezTo>
                      <a:pt x="57" y="38"/>
                      <a:pt x="57" y="37"/>
                      <a:pt x="57" y="37"/>
                    </a:cubicBezTo>
                    <a:cubicBezTo>
                      <a:pt x="58" y="37"/>
                      <a:pt x="58" y="40"/>
                      <a:pt x="59" y="39"/>
                    </a:cubicBezTo>
                    <a:cubicBezTo>
                      <a:pt x="59" y="37"/>
                      <a:pt x="60" y="38"/>
                      <a:pt x="60" y="37"/>
                    </a:cubicBezTo>
                    <a:cubicBezTo>
                      <a:pt x="62" y="38"/>
                      <a:pt x="62" y="39"/>
                      <a:pt x="64" y="38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6" y="37"/>
                      <a:pt x="68" y="38"/>
                      <a:pt x="70" y="36"/>
                    </a:cubicBezTo>
                    <a:cubicBezTo>
                      <a:pt x="81" y="35"/>
                      <a:pt x="92" y="34"/>
                      <a:pt x="102" y="34"/>
                    </a:cubicBezTo>
                    <a:cubicBezTo>
                      <a:pt x="108" y="34"/>
                      <a:pt x="113" y="34"/>
                      <a:pt x="118" y="34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29" y="34"/>
                      <a:pt x="129" y="34"/>
                      <a:pt x="129" y="34"/>
                    </a:cubicBezTo>
                    <a:cubicBezTo>
                      <a:pt x="129" y="34"/>
                      <a:pt x="129" y="34"/>
                      <a:pt x="129" y="34"/>
                    </a:cubicBezTo>
                    <a:cubicBezTo>
                      <a:pt x="127" y="32"/>
                      <a:pt x="148" y="53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5"/>
                      <a:pt x="139" y="45"/>
                      <a:pt x="139" y="45"/>
                    </a:cubicBezTo>
                    <a:lnTo>
                      <a:pt x="138" y="49"/>
                    </a:lnTo>
                    <a:close/>
                    <a:moveTo>
                      <a:pt x="47" y="47"/>
                    </a:move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7"/>
                      <a:pt x="47" y="48"/>
                    </a:cubicBezTo>
                    <a:lnTo>
                      <a:pt x="47" y="47"/>
                    </a:lnTo>
                    <a:close/>
                    <a:moveTo>
                      <a:pt x="54" y="49"/>
                    </a:move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lose/>
                    <a:moveTo>
                      <a:pt x="34" y="111"/>
                    </a:move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lnTo>
                      <a:pt x="34" y="111"/>
                    </a:lnTo>
                    <a:close/>
                    <a:moveTo>
                      <a:pt x="46" y="178"/>
                    </a:moveTo>
                    <a:cubicBezTo>
                      <a:pt x="47" y="178"/>
                      <a:pt x="47" y="178"/>
                      <a:pt x="47" y="178"/>
                    </a:cubicBezTo>
                    <a:cubicBezTo>
                      <a:pt x="47" y="178"/>
                      <a:pt x="47" y="178"/>
                      <a:pt x="47" y="178"/>
                    </a:cubicBezTo>
                    <a:lnTo>
                      <a:pt x="46" y="178"/>
                    </a:lnTo>
                    <a:close/>
                    <a:moveTo>
                      <a:pt x="72" y="243"/>
                    </a:move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1" y="243"/>
                      <a:pt x="72" y="243"/>
                    </a:cubicBezTo>
                    <a:close/>
                    <a:moveTo>
                      <a:pt x="128" y="134"/>
                    </a:moveTo>
                    <a:cubicBezTo>
                      <a:pt x="128" y="134"/>
                      <a:pt x="129" y="134"/>
                      <a:pt x="129" y="133"/>
                    </a:cubicBezTo>
                    <a:cubicBezTo>
                      <a:pt x="127" y="133"/>
                      <a:pt x="129" y="134"/>
                      <a:pt x="128" y="134"/>
                    </a:cubicBezTo>
                    <a:close/>
                    <a:moveTo>
                      <a:pt x="126" y="132"/>
                    </a:moveTo>
                    <a:cubicBezTo>
                      <a:pt x="125" y="133"/>
                      <a:pt x="126" y="133"/>
                      <a:pt x="126" y="134"/>
                    </a:cubicBezTo>
                    <a:cubicBezTo>
                      <a:pt x="127" y="133"/>
                      <a:pt x="126" y="133"/>
                      <a:pt x="126" y="132"/>
                    </a:cubicBezTo>
                    <a:close/>
                    <a:moveTo>
                      <a:pt x="96" y="125"/>
                    </a:moveTo>
                    <a:cubicBezTo>
                      <a:pt x="99" y="124"/>
                      <a:pt x="99" y="124"/>
                      <a:pt x="99" y="124"/>
                    </a:cubicBezTo>
                    <a:cubicBezTo>
                      <a:pt x="98" y="124"/>
                      <a:pt x="96" y="125"/>
                      <a:pt x="96" y="125"/>
                    </a:cubicBezTo>
                    <a:close/>
                    <a:moveTo>
                      <a:pt x="77" y="122"/>
                    </a:moveTo>
                    <a:cubicBezTo>
                      <a:pt x="77" y="123"/>
                      <a:pt x="78" y="122"/>
                      <a:pt x="78" y="122"/>
                    </a:cubicBezTo>
                    <a:cubicBezTo>
                      <a:pt x="78" y="121"/>
                      <a:pt x="77" y="123"/>
                      <a:pt x="77" y="122"/>
                    </a:cubicBezTo>
                    <a:close/>
                    <a:moveTo>
                      <a:pt x="75" y="50"/>
                    </a:moveTo>
                    <a:cubicBezTo>
                      <a:pt x="75" y="50"/>
                      <a:pt x="75" y="49"/>
                      <a:pt x="74" y="49"/>
                    </a:cubicBezTo>
                    <a:cubicBezTo>
                      <a:pt x="75" y="49"/>
                      <a:pt x="74" y="50"/>
                      <a:pt x="75" y="50"/>
                    </a:cubicBezTo>
                    <a:close/>
                    <a:moveTo>
                      <a:pt x="46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7"/>
                      <a:pt x="47" y="57"/>
                      <a:pt x="47" y="57"/>
                    </a:cubicBezTo>
                    <a:lnTo>
                      <a:pt x="46" y="58"/>
                    </a:lnTo>
                    <a:close/>
                    <a:moveTo>
                      <a:pt x="102" y="124"/>
                    </a:moveTo>
                    <a:cubicBezTo>
                      <a:pt x="102" y="124"/>
                      <a:pt x="102" y="124"/>
                      <a:pt x="102" y="125"/>
                    </a:cubicBezTo>
                    <a:cubicBezTo>
                      <a:pt x="102" y="125"/>
                      <a:pt x="102" y="125"/>
                      <a:pt x="102" y="124"/>
                    </a:cubicBezTo>
                    <a:close/>
                    <a:moveTo>
                      <a:pt x="72" y="123"/>
                    </a:move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2" y="122"/>
                      <a:pt x="71" y="123"/>
                      <a:pt x="72" y="123"/>
                    </a:cubicBezTo>
                    <a:close/>
                    <a:moveTo>
                      <a:pt x="89" y="123"/>
                    </a:moveTo>
                    <a:cubicBezTo>
                      <a:pt x="90" y="124"/>
                      <a:pt x="90" y="124"/>
                      <a:pt x="90" y="124"/>
                    </a:cubicBezTo>
                    <a:cubicBezTo>
                      <a:pt x="90" y="123"/>
                      <a:pt x="89" y="124"/>
                      <a:pt x="89" y="123"/>
                    </a:cubicBezTo>
                    <a:close/>
                    <a:moveTo>
                      <a:pt x="102" y="126"/>
                    </a:moveTo>
                    <a:cubicBezTo>
                      <a:pt x="103" y="126"/>
                      <a:pt x="103" y="125"/>
                      <a:pt x="103" y="125"/>
                    </a:cubicBezTo>
                    <a:cubicBezTo>
                      <a:pt x="103" y="125"/>
                      <a:pt x="102" y="125"/>
                      <a:pt x="102" y="126"/>
                    </a:cubicBezTo>
                    <a:cubicBezTo>
                      <a:pt x="102" y="126"/>
                      <a:pt x="102" y="126"/>
                      <a:pt x="102" y="126"/>
                    </a:cubicBezTo>
                    <a:close/>
                    <a:moveTo>
                      <a:pt x="91" y="123"/>
                    </a:moveTo>
                    <a:cubicBezTo>
                      <a:pt x="91" y="122"/>
                      <a:pt x="91" y="122"/>
                      <a:pt x="91" y="122"/>
                    </a:cubicBezTo>
                    <a:cubicBezTo>
                      <a:pt x="90" y="122"/>
                      <a:pt x="90" y="122"/>
                      <a:pt x="91" y="123"/>
                    </a:cubicBezTo>
                    <a:close/>
                    <a:moveTo>
                      <a:pt x="99" y="46"/>
                    </a:moveTo>
                    <a:cubicBezTo>
                      <a:pt x="99" y="44"/>
                      <a:pt x="99" y="44"/>
                      <a:pt x="99" y="44"/>
                    </a:cubicBezTo>
                    <a:cubicBezTo>
                      <a:pt x="99" y="46"/>
                      <a:pt x="99" y="46"/>
                      <a:pt x="99" y="46"/>
                    </a:cubicBezTo>
                    <a:close/>
                    <a:moveTo>
                      <a:pt x="75" y="170"/>
                    </a:moveTo>
                    <a:cubicBezTo>
                      <a:pt x="75" y="170"/>
                      <a:pt x="75" y="169"/>
                      <a:pt x="74" y="170"/>
                    </a:cubicBezTo>
                    <a:cubicBezTo>
                      <a:pt x="75" y="170"/>
                      <a:pt x="74" y="171"/>
                      <a:pt x="75" y="170"/>
                    </a:cubicBezTo>
                    <a:close/>
                    <a:moveTo>
                      <a:pt x="74" y="411"/>
                    </a:moveTo>
                    <a:cubicBezTo>
                      <a:pt x="72" y="412"/>
                      <a:pt x="72" y="412"/>
                      <a:pt x="72" y="412"/>
                    </a:cubicBezTo>
                    <a:cubicBezTo>
                      <a:pt x="72" y="412"/>
                      <a:pt x="74" y="411"/>
                      <a:pt x="74" y="411"/>
                    </a:cubicBezTo>
                    <a:close/>
                    <a:moveTo>
                      <a:pt x="77" y="242"/>
                    </a:moveTo>
                    <a:cubicBezTo>
                      <a:pt x="77" y="243"/>
                      <a:pt x="78" y="242"/>
                      <a:pt x="78" y="242"/>
                    </a:cubicBezTo>
                    <a:cubicBezTo>
                      <a:pt x="78" y="241"/>
                      <a:pt x="77" y="243"/>
                      <a:pt x="77" y="242"/>
                    </a:cubicBezTo>
                    <a:close/>
                    <a:moveTo>
                      <a:pt x="68" y="410"/>
                    </a:moveTo>
                    <a:cubicBezTo>
                      <a:pt x="68" y="410"/>
                      <a:pt x="68" y="411"/>
                      <a:pt x="67" y="411"/>
                    </a:cubicBezTo>
                    <a:cubicBezTo>
                      <a:pt x="68" y="411"/>
                      <a:pt x="68" y="411"/>
                      <a:pt x="68" y="411"/>
                    </a:cubicBezTo>
                    <a:cubicBezTo>
                      <a:pt x="68" y="410"/>
                      <a:pt x="68" y="410"/>
                      <a:pt x="68" y="410"/>
                    </a:cubicBezTo>
                    <a:close/>
                    <a:moveTo>
                      <a:pt x="71" y="491"/>
                    </a:moveTo>
                    <a:cubicBezTo>
                      <a:pt x="71" y="492"/>
                      <a:pt x="71" y="492"/>
                      <a:pt x="71" y="492"/>
                    </a:cubicBezTo>
                    <a:cubicBezTo>
                      <a:pt x="71" y="490"/>
                      <a:pt x="71" y="490"/>
                      <a:pt x="71" y="490"/>
                    </a:cubicBezTo>
                    <a:lnTo>
                      <a:pt x="71" y="491"/>
                    </a:lnTo>
                    <a:close/>
                    <a:moveTo>
                      <a:pt x="81" y="413"/>
                    </a:moveTo>
                    <a:cubicBezTo>
                      <a:pt x="81" y="412"/>
                      <a:pt x="80" y="412"/>
                      <a:pt x="80" y="412"/>
                    </a:cubicBezTo>
                    <a:cubicBezTo>
                      <a:pt x="80" y="413"/>
                      <a:pt x="81" y="412"/>
                      <a:pt x="81" y="413"/>
                    </a:cubicBezTo>
                    <a:close/>
                    <a:moveTo>
                      <a:pt x="94" y="414"/>
                    </a:moveTo>
                    <a:cubicBezTo>
                      <a:pt x="93" y="413"/>
                      <a:pt x="93" y="414"/>
                      <a:pt x="92" y="414"/>
                    </a:cubicBezTo>
                    <a:cubicBezTo>
                      <a:pt x="92" y="415"/>
                      <a:pt x="93" y="414"/>
                      <a:pt x="94" y="414"/>
                    </a:cubicBezTo>
                    <a:close/>
                    <a:moveTo>
                      <a:pt x="80" y="413"/>
                    </a:moveTo>
                    <a:cubicBezTo>
                      <a:pt x="79" y="414"/>
                      <a:pt x="79" y="414"/>
                      <a:pt x="79" y="414"/>
                    </a:cubicBezTo>
                    <a:cubicBezTo>
                      <a:pt x="80" y="414"/>
                      <a:pt x="80" y="414"/>
                      <a:pt x="80" y="413"/>
                    </a:cubicBezTo>
                    <a:close/>
                    <a:moveTo>
                      <a:pt x="68" y="412"/>
                    </a:moveTo>
                    <a:cubicBezTo>
                      <a:pt x="68" y="412"/>
                      <a:pt x="69" y="412"/>
                      <a:pt x="69" y="411"/>
                    </a:cubicBezTo>
                    <a:cubicBezTo>
                      <a:pt x="69" y="411"/>
                      <a:pt x="68" y="411"/>
                      <a:pt x="68" y="412"/>
                    </a:cubicBezTo>
                    <a:close/>
                    <a:moveTo>
                      <a:pt x="44" y="404"/>
                    </a:moveTo>
                    <a:cubicBezTo>
                      <a:pt x="45" y="403"/>
                      <a:pt x="44" y="403"/>
                      <a:pt x="44" y="402"/>
                    </a:cubicBezTo>
                    <a:cubicBezTo>
                      <a:pt x="44" y="403"/>
                      <a:pt x="44" y="404"/>
                      <a:pt x="44" y="404"/>
                    </a:cubicBezTo>
                    <a:close/>
                    <a:moveTo>
                      <a:pt x="42" y="402"/>
                    </a:moveTo>
                    <a:cubicBezTo>
                      <a:pt x="42" y="402"/>
                      <a:pt x="42" y="402"/>
                      <a:pt x="41" y="403"/>
                    </a:cubicBezTo>
                    <a:cubicBezTo>
                      <a:pt x="43" y="403"/>
                      <a:pt x="41" y="402"/>
                      <a:pt x="42" y="402"/>
                    </a:cubicBezTo>
                    <a:close/>
                    <a:moveTo>
                      <a:pt x="70" y="412"/>
                    </a:moveTo>
                    <a:cubicBezTo>
                      <a:pt x="70" y="412"/>
                      <a:pt x="70" y="413"/>
                      <a:pt x="70" y="413"/>
                    </a:cubicBezTo>
                    <a:cubicBezTo>
                      <a:pt x="71" y="412"/>
                      <a:pt x="70" y="411"/>
                      <a:pt x="69" y="410"/>
                    </a:cubicBezTo>
                    <a:cubicBezTo>
                      <a:pt x="69" y="410"/>
                      <a:pt x="69" y="410"/>
                      <a:pt x="69" y="410"/>
                    </a:cubicBezTo>
                    <a:cubicBezTo>
                      <a:pt x="69" y="411"/>
                      <a:pt x="69" y="411"/>
                      <a:pt x="69" y="411"/>
                    </a:cubicBezTo>
                    <a:cubicBezTo>
                      <a:pt x="69" y="412"/>
                      <a:pt x="69" y="413"/>
                      <a:pt x="70" y="412"/>
                    </a:cubicBezTo>
                    <a:close/>
                    <a:moveTo>
                      <a:pt x="131" y="285"/>
                    </a:moveTo>
                    <a:cubicBezTo>
                      <a:pt x="132" y="285"/>
                      <a:pt x="131" y="285"/>
                      <a:pt x="131" y="285"/>
                    </a:cubicBezTo>
                    <a:cubicBezTo>
                      <a:pt x="130" y="286"/>
                      <a:pt x="131" y="284"/>
                      <a:pt x="131" y="285"/>
                    </a:cubicBezTo>
                    <a:close/>
                    <a:moveTo>
                      <a:pt x="103" y="246"/>
                    </a:moveTo>
                    <a:cubicBezTo>
                      <a:pt x="103" y="246"/>
                      <a:pt x="103" y="245"/>
                      <a:pt x="103" y="245"/>
                    </a:cubicBezTo>
                    <a:cubicBezTo>
                      <a:pt x="103" y="245"/>
                      <a:pt x="102" y="246"/>
                      <a:pt x="102" y="246"/>
                    </a:cubicBezTo>
                    <a:cubicBezTo>
                      <a:pt x="102" y="246"/>
                      <a:pt x="103" y="246"/>
                      <a:pt x="103" y="246"/>
                    </a:cubicBezTo>
                    <a:close/>
                    <a:moveTo>
                      <a:pt x="99" y="166"/>
                    </a:moveTo>
                    <a:cubicBezTo>
                      <a:pt x="99" y="165"/>
                      <a:pt x="99" y="165"/>
                      <a:pt x="99" y="165"/>
                    </a:cubicBezTo>
                    <a:cubicBezTo>
                      <a:pt x="99" y="166"/>
                      <a:pt x="99" y="166"/>
                      <a:pt x="99" y="166"/>
                    </a:cubicBezTo>
                    <a:close/>
                    <a:moveTo>
                      <a:pt x="96" y="246"/>
                    </a:moveTo>
                    <a:cubicBezTo>
                      <a:pt x="99" y="244"/>
                      <a:pt x="99" y="244"/>
                      <a:pt x="99" y="244"/>
                    </a:cubicBezTo>
                    <a:cubicBezTo>
                      <a:pt x="98" y="244"/>
                      <a:pt x="97" y="245"/>
                      <a:pt x="96" y="246"/>
                    </a:cubicBezTo>
                    <a:close/>
                    <a:moveTo>
                      <a:pt x="89" y="244"/>
                    </a:moveTo>
                    <a:cubicBezTo>
                      <a:pt x="90" y="244"/>
                      <a:pt x="90" y="244"/>
                      <a:pt x="90" y="244"/>
                    </a:cubicBezTo>
                    <a:cubicBezTo>
                      <a:pt x="90" y="243"/>
                      <a:pt x="89" y="244"/>
                      <a:pt x="89" y="244"/>
                    </a:cubicBezTo>
                    <a:close/>
                    <a:moveTo>
                      <a:pt x="91" y="243"/>
                    </a:moveTo>
                    <a:cubicBezTo>
                      <a:pt x="91" y="242"/>
                      <a:pt x="91" y="242"/>
                      <a:pt x="91" y="242"/>
                    </a:cubicBezTo>
                    <a:cubicBezTo>
                      <a:pt x="90" y="242"/>
                      <a:pt x="90" y="242"/>
                      <a:pt x="91" y="243"/>
                    </a:cubicBezTo>
                    <a:close/>
                    <a:moveTo>
                      <a:pt x="99" y="413"/>
                    </a:moveTo>
                    <a:cubicBezTo>
                      <a:pt x="98" y="413"/>
                      <a:pt x="98" y="413"/>
                      <a:pt x="98" y="413"/>
                    </a:cubicBezTo>
                    <a:cubicBezTo>
                      <a:pt x="98" y="414"/>
                      <a:pt x="98" y="414"/>
                      <a:pt x="98" y="414"/>
                    </a:cubicBezTo>
                    <a:cubicBezTo>
                      <a:pt x="99" y="414"/>
                      <a:pt x="99" y="413"/>
                      <a:pt x="99" y="413"/>
                    </a:cubicBezTo>
                    <a:close/>
                    <a:moveTo>
                      <a:pt x="124" y="479"/>
                    </a:moveTo>
                    <a:cubicBezTo>
                      <a:pt x="123" y="478"/>
                      <a:pt x="123" y="478"/>
                      <a:pt x="123" y="478"/>
                    </a:cubicBezTo>
                    <a:cubicBezTo>
                      <a:pt x="124" y="479"/>
                      <a:pt x="124" y="479"/>
                      <a:pt x="124" y="479"/>
                    </a:cubicBezTo>
                    <a:close/>
                    <a:moveTo>
                      <a:pt x="102" y="244"/>
                    </a:moveTo>
                    <a:cubicBezTo>
                      <a:pt x="102" y="244"/>
                      <a:pt x="102" y="245"/>
                      <a:pt x="102" y="245"/>
                    </a:cubicBezTo>
                    <a:cubicBezTo>
                      <a:pt x="102" y="245"/>
                      <a:pt x="102" y="245"/>
                      <a:pt x="102" y="244"/>
                    </a:cubicBezTo>
                    <a:close/>
                    <a:moveTo>
                      <a:pt x="377" y="185"/>
                    </a:moveTo>
                    <a:cubicBezTo>
                      <a:pt x="377" y="185"/>
                      <a:pt x="377" y="185"/>
                      <a:pt x="376" y="185"/>
                    </a:cubicBezTo>
                    <a:cubicBezTo>
                      <a:pt x="376" y="185"/>
                      <a:pt x="377" y="185"/>
                      <a:pt x="377" y="185"/>
                    </a:cubicBezTo>
                    <a:close/>
                    <a:moveTo>
                      <a:pt x="100" y="244"/>
                    </a:moveTo>
                    <a:cubicBezTo>
                      <a:pt x="100" y="244"/>
                      <a:pt x="101" y="243"/>
                      <a:pt x="100" y="243"/>
                    </a:cubicBezTo>
                    <a:cubicBezTo>
                      <a:pt x="100" y="244"/>
                      <a:pt x="100" y="245"/>
                      <a:pt x="101" y="246"/>
                    </a:cubicBezTo>
                    <a:cubicBezTo>
                      <a:pt x="101" y="246"/>
                      <a:pt x="101" y="246"/>
                      <a:pt x="101" y="246"/>
                    </a:cubicBezTo>
                    <a:cubicBezTo>
                      <a:pt x="101" y="246"/>
                      <a:pt x="101" y="245"/>
                      <a:pt x="102" y="245"/>
                    </a:cubicBezTo>
                    <a:cubicBezTo>
                      <a:pt x="101" y="245"/>
                      <a:pt x="101" y="244"/>
                      <a:pt x="100" y="244"/>
                    </a:cubicBezTo>
                    <a:close/>
                    <a:moveTo>
                      <a:pt x="96" y="486"/>
                    </a:moveTo>
                    <a:cubicBezTo>
                      <a:pt x="96" y="486"/>
                      <a:pt x="95" y="487"/>
                      <a:pt x="96" y="487"/>
                    </a:cubicBezTo>
                    <a:cubicBezTo>
                      <a:pt x="95" y="487"/>
                      <a:pt x="96" y="486"/>
                      <a:pt x="96" y="486"/>
                    </a:cubicBezTo>
                    <a:close/>
                    <a:moveTo>
                      <a:pt x="287" y="58"/>
                    </a:moveTo>
                    <a:cubicBezTo>
                      <a:pt x="288" y="58"/>
                      <a:pt x="288" y="58"/>
                      <a:pt x="288" y="58"/>
                    </a:cubicBezTo>
                    <a:cubicBezTo>
                      <a:pt x="287" y="57"/>
                      <a:pt x="287" y="57"/>
                      <a:pt x="287" y="57"/>
                    </a:cubicBezTo>
                    <a:lnTo>
                      <a:pt x="287" y="58"/>
                    </a:lnTo>
                    <a:close/>
                    <a:moveTo>
                      <a:pt x="191" y="169"/>
                    </a:moveTo>
                    <a:cubicBezTo>
                      <a:pt x="191" y="169"/>
                      <a:pt x="191" y="169"/>
                      <a:pt x="191" y="169"/>
                    </a:cubicBezTo>
                    <a:cubicBezTo>
                      <a:pt x="191" y="170"/>
                      <a:pt x="191" y="170"/>
                      <a:pt x="191" y="169"/>
                    </a:cubicBezTo>
                    <a:close/>
                    <a:moveTo>
                      <a:pt x="312" y="123"/>
                    </a:moveTo>
                    <a:cubicBezTo>
                      <a:pt x="312" y="123"/>
                      <a:pt x="312" y="123"/>
                      <a:pt x="313" y="123"/>
                    </a:cubicBezTo>
                    <a:cubicBezTo>
                      <a:pt x="312" y="122"/>
                      <a:pt x="312" y="122"/>
                      <a:pt x="312" y="122"/>
                    </a:cubicBezTo>
                    <a:cubicBezTo>
                      <a:pt x="312" y="122"/>
                      <a:pt x="312" y="123"/>
                      <a:pt x="312" y="123"/>
                    </a:cubicBezTo>
                    <a:close/>
                    <a:moveTo>
                      <a:pt x="154" y="175"/>
                    </a:move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4" y="175"/>
                      <a:pt x="154" y="174"/>
                      <a:pt x="154" y="174"/>
                    </a:cubicBezTo>
                    <a:lnTo>
                      <a:pt x="154" y="175"/>
                    </a:lnTo>
                    <a:close/>
                    <a:moveTo>
                      <a:pt x="154" y="231"/>
                    </a:moveTo>
                    <a:cubicBezTo>
                      <a:pt x="154" y="231"/>
                      <a:pt x="154" y="231"/>
                      <a:pt x="154" y="231"/>
                    </a:cubicBezTo>
                    <a:cubicBezTo>
                      <a:pt x="154" y="231"/>
                      <a:pt x="154" y="231"/>
                      <a:pt x="154" y="231"/>
                    </a:cubicBezTo>
                    <a:close/>
                    <a:moveTo>
                      <a:pt x="174" y="169"/>
                    </a:moveTo>
                    <a:cubicBezTo>
                      <a:pt x="174" y="169"/>
                      <a:pt x="174" y="169"/>
                      <a:pt x="174" y="169"/>
                    </a:cubicBezTo>
                    <a:cubicBezTo>
                      <a:pt x="174" y="169"/>
                      <a:pt x="174" y="169"/>
                      <a:pt x="174" y="169"/>
                    </a:cubicBezTo>
                    <a:cubicBezTo>
                      <a:pt x="174" y="169"/>
                      <a:pt x="174" y="169"/>
                      <a:pt x="174" y="169"/>
                    </a:cubicBezTo>
                    <a:close/>
                    <a:moveTo>
                      <a:pt x="331" y="123"/>
                    </a:moveTo>
                    <a:cubicBezTo>
                      <a:pt x="331" y="122"/>
                      <a:pt x="331" y="122"/>
                      <a:pt x="331" y="122"/>
                    </a:cubicBezTo>
                    <a:cubicBezTo>
                      <a:pt x="331" y="122"/>
                      <a:pt x="331" y="122"/>
                      <a:pt x="331" y="123"/>
                    </a:cubicBezTo>
                    <a:close/>
                    <a:moveTo>
                      <a:pt x="315" y="50"/>
                    </a:moveTo>
                    <a:cubicBezTo>
                      <a:pt x="315" y="50"/>
                      <a:pt x="315" y="49"/>
                      <a:pt x="315" y="49"/>
                    </a:cubicBezTo>
                    <a:cubicBezTo>
                      <a:pt x="316" y="49"/>
                      <a:pt x="315" y="50"/>
                      <a:pt x="315" y="50"/>
                    </a:cubicBezTo>
                    <a:close/>
                    <a:moveTo>
                      <a:pt x="330" y="123"/>
                    </a:moveTo>
                    <a:cubicBezTo>
                      <a:pt x="330" y="124"/>
                      <a:pt x="330" y="124"/>
                      <a:pt x="331" y="124"/>
                    </a:cubicBezTo>
                    <a:cubicBezTo>
                      <a:pt x="331" y="123"/>
                      <a:pt x="330" y="124"/>
                      <a:pt x="330" y="123"/>
                    </a:cubicBezTo>
                    <a:close/>
                    <a:moveTo>
                      <a:pt x="317" y="122"/>
                    </a:moveTo>
                    <a:cubicBezTo>
                      <a:pt x="317" y="123"/>
                      <a:pt x="318" y="122"/>
                      <a:pt x="318" y="122"/>
                    </a:cubicBezTo>
                    <a:cubicBezTo>
                      <a:pt x="319" y="121"/>
                      <a:pt x="317" y="123"/>
                      <a:pt x="317" y="122"/>
                    </a:cubicBezTo>
                    <a:close/>
                    <a:moveTo>
                      <a:pt x="164" y="402"/>
                    </a:moveTo>
                    <a:cubicBezTo>
                      <a:pt x="164" y="403"/>
                      <a:pt x="164" y="404"/>
                      <a:pt x="164" y="404"/>
                    </a:cubicBezTo>
                    <a:cubicBezTo>
                      <a:pt x="165" y="403"/>
                      <a:pt x="164" y="403"/>
                      <a:pt x="164" y="402"/>
                    </a:cubicBezTo>
                    <a:close/>
                    <a:moveTo>
                      <a:pt x="256" y="453"/>
                    </a:moveTo>
                    <a:cubicBezTo>
                      <a:pt x="258" y="459"/>
                      <a:pt x="257" y="464"/>
                      <a:pt x="257" y="470"/>
                    </a:cubicBezTo>
                    <a:cubicBezTo>
                      <a:pt x="257" y="470"/>
                      <a:pt x="257" y="470"/>
                      <a:pt x="257" y="470"/>
                    </a:cubicBezTo>
                    <a:cubicBezTo>
                      <a:pt x="258" y="471"/>
                      <a:pt x="255" y="474"/>
                      <a:pt x="258" y="475"/>
                    </a:cubicBezTo>
                    <a:cubicBezTo>
                      <a:pt x="257" y="476"/>
                      <a:pt x="257" y="477"/>
                      <a:pt x="256" y="476"/>
                    </a:cubicBezTo>
                    <a:cubicBezTo>
                      <a:pt x="258" y="478"/>
                      <a:pt x="256" y="480"/>
                      <a:pt x="257" y="482"/>
                    </a:cubicBezTo>
                    <a:cubicBezTo>
                      <a:pt x="256" y="484"/>
                      <a:pt x="257" y="486"/>
                      <a:pt x="256" y="488"/>
                    </a:cubicBezTo>
                    <a:cubicBezTo>
                      <a:pt x="256" y="488"/>
                      <a:pt x="256" y="487"/>
                      <a:pt x="255" y="487"/>
                    </a:cubicBezTo>
                    <a:cubicBezTo>
                      <a:pt x="254" y="488"/>
                      <a:pt x="257" y="489"/>
                      <a:pt x="255" y="490"/>
                    </a:cubicBezTo>
                    <a:cubicBezTo>
                      <a:pt x="255" y="490"/>
                      <a:pt x="256" y="490"/>
                      <a:pt x="256" y="490"/>
                    </a:cubicBezTo>
                    <a:cubicBezTo>
                      <a:pt x="256" y="492"/>
                      <a:pt x="256" y="492"/>
                      <a:pt x="256" y="492"/>
                    </a:cubicBezTo>
                    <a:cubicBezTo>
                      <a:pt x="256" y="492"/>
                      <a:pt x="256" y="492"/>
                      <a:pt x="256" y="492"/>
                    </a:cubicBezTo>
                    <a:cubicBezTo>
                      <a:pt x="256" y="492"/>
                      <a:pt x="256" y="492"/>
                      <a:pt x="256" y="492"/>
                    </a:cubicBezTo>
                    <a:cubicBezTo>
                      <a:pt x="256" y="492"/>
                      <a:pt x="256" y="492"/>
                      <a:pt x="256" y="492"/>
                    </a:cubicBezTo>
                    <a:cubicBezTo>
                      <a:pt x="261" y="487"/>
                      <a:pt x="250" y="498"/>
                      <a:pt x="249" y="499"/>
                    </a:cubicBezTo>
                    <a:cubicBezTo>
                      <a:pt x="249" y="499"/>
                      <a:pt x="249" y="499"/>
                      <a:pt x="249" y="499"/>
                    </a:cubicBezTo>
                    <a:cubicBezTo>
                      <a:pt x="249" y="499"/>
                      <a:pt x="249" y="499"/>
                      <a:pt x="249" y="499"/>
                    </a:cubicBezTo>
                    <a:cubicBezTo>
                      <a:pt x="249" y="499"/>
                      <a:pt x="249" y="499"/>
                      <a:pt x="249" y="499"/>
                    </a:cubicBezTo>
                    <a:cubicBezTo>
                      <a:pt x="249" y="499"/>
                      <a:pt x="249" y="499"/>
                      <a:pt x="249" y="499"/>
                    </a:cubicBezTo>
                    <a:cubicBezTo>
                      <a:pt x="249" y="499"/>
                      <a:pt x="249" y="499"/>
                      <a:pt x="249" y="499"/>
                    </a:cubicBezTo>
                    <a:cubicBezTo>
                      <a:pt x="248" y="499"/>
                      <a:pt x="248" y="499"/>
                      <a:pt x="248" y="499"/>
                    </a:cubicBezTo>
                    <a:cubicBezTo>
                      <a:pt x="244" y="499"/>
                      <a:pt x="244" y="499"/>
                      <a:pt x="244" y="499"/>
                    </a:cubicBezTo>
                    <a:cubicBezTo>
                      <a:pt x="237" y="500"/>
                      <a:pt x="237" y="500"/>
                      <a:pt x="237" y="500"/>
                    </a:cubicBezTo>
                    <a:cubicBezTo>
                      <a:pt x="233" y="499"/>
                      <a:pt x="237" y="497"/>
                      <a:pt x="234" y="498"/>
                    </a:cubicBezTo>
                    <a:cubicBezTo>
                      <a:pt x="234" y="498"/>
                      <a:pt x="234" y="499"/>
                      <a:pt x="234" y="499"/>
                    </a:cubicBezTo>
                    <a:cubicBezTo>
                      <a:pt x="232" y="499"/>
                      <a:pt x="232" y="496"/>
                      <a:pt x="231" y="497"/>
                    </a:cubicBezTo>
                    <a:cubicBezTo>
                      <a:pt x="231" y="499"/>
                      <a:pt x="231" y="498"/>
                      <a:pt x="231" y="499"/>
                    </a:cubicBezTo>
                    <a:cubicBezTo>
                      <a:pt x="228" y="498"/>
                      <a:pt x="228" y="497"/>
                      <a:pt x="226" y="498"/>
                    </a:cubicBezTo>
                    <a:cubicBezTo>
                      <a:pt x="226" y="497"/>
                      <a:pt x="226" y="497"/>
                      <a:pt x="226" y="497"/>
                    </a:cubicBezTo>
                    <a:cubicBezTo>
                      <a:pt x="224" y="499"/>
                      <a:pt x="222" y="498"/>
                      <a:pt x="220" y="500"/>
                    </a:cubicBezTo>
                    <a:cubicBezTo>
                      <a:pt x="209" y="501"/>
                      <a:pt x="199" y="502"/>
                      <a:pt x="188" y="502"/>
                    </a:cubicBezTo>
                    <a:cubicBezTo>
                      <a:pt x="183" y="502"/>
                      <a:pt x="178" y="502"/>
                      <a:pt x="172" y="502"/>
                    </a:cubicBezTo>
                    <a:cubicBezTo>
                      <a:pt x="164" y="502"/>
                      <a:pt x="164" y="502"/>
                      <a:pt x="164" y="502"/>
                    </a:cubicBezTo>
                    <a:cubicBezTo>
                      <a:pt x="162" y="502"/>
                      <a:pt x="162" y="502"/>
                      <a:pt x="162" y="502"/>
                    </a:cubicBezTo>
                    <a:cubicBezTo>
                      <a:pt x="162" y="502"/>
                      <a:pt x="162" y="502"/>
                      <a:pt x="162" y="502"/>
                    </a:cubicBezTo>
                    <a:cubicBezTo>
                      <a:pt x="162" y="502"/>
                      <a:pt x="162" y="502"/>
                      <a:pt x="162" y="502"/>
                    </a:cubicBezTo>
                    <a:cubicBezTo>
                      <a:pt x="162" y="502"/>
                      <a:pt x="162" y="502"/>
                      <a:pt x="162" y="502"/>
                    </a:cubicBezTo>
                    <a:cubicBezTo>
                      <a:pt x="162" y="502"/>
                      <a:pt x="162" y="502"/>
                      <a:pt x="162" y="502"/>
                    </a:cubicBezTo>
                    <a:cubicBezTo>
                      <a:pt x="162" y="502"/>
                      <a:pt x="162" y="502"/>
                      <a:pt x="162" y="502"/>
                    </a:cubicBezTo>
                    <a:cubicBezTo>
                      <a:pt x="162" y="502"/>
                      <a:pt x="162" y="502"/>
                      <a:pt x="162" y="502"/>
                    </a:cubicBezTo>
                    <a:cubicBezTo>
                      <a:pt x="170" y="511"/>
                      <a:pt x="149" y="490"/>
                      <a:pt x="152" y="492"/>
                    </a:cubicBezTo>
                    <a:cubicBezTo>
                      <a:pt x="152" y="492"/>
                      <a:pt x="152" y="492"/>
                      <a:pt x="152" y="492"/>
                    </a:cubicBezTo>
                    <a:cubicBezTo>
                      <a:pt x="152" y="491"/>
                      <a:pt x="152" y="491"/>
                      <a:pt x="152" y="491"/>
                    </a:cubicBezTo>
                    <a:cubicBezTo>
                      <a:pt x="152" y="487"/>
                      <a:pt x="152" y="487"/>
                      <a:pt x="152" y="487"/>
                    </a:cubicBezTo>
                    <a:cubicBezTo>
                      <a:pt x="154" y="484"/>
                      <a:pt x="154" y="484"/>
                      <a:pt x="153" y="481"/>
                    </a:cubicBezTo>
                    <a:cubicBezTo>
                      <a:pt x="153" y="482"/>
                      <a:pt x="154" y="482"/>
                      <a:pt x="154" y="482"/>
                    </a:cubicBezTo>
                    <a:cubicBezTo>
                      <a:pt x="152" y="481"/>
                      <a:pt x="154" y="480"/>
                      <a:pt x="152" y="479"/>
                    </a:cubicBezTo>
                    <a:cubicBezTo>
                      <a:pt x="152" y="475"/>
                      <a:pt x="152" y="472"/>
                      <a:pt x="152" y="468"/>
                    </a:cubicBezTo>
                    <a:cubicBezTo>
                      <a:pt x="152" y="468"/>
                      <a:pt x="153" y="469"/>
                      <a:pt x="153" y="468"/>
                    </a:cubicBezTo>
                    <a:cubicBezTo>
                      <a:pt x="152" y="467"/>
                      <a:pt x="152" y="467"/>
                      <a:pt x="152" y="467"/>
                    </a:cubicBezTo>
                    <a:cubicBezTo>
                      <a:pt x="153" y="467"/>
                      <a:pt x="153" y="467"/>
                      <a:pt x="153" y="467"/>
                    </a:cubicBezTo>
                    <a:cubicBezTo>
                      <a:pt x="153" y="466"/>
                      <a:pt x="152" y="466"/>
                      <a:pt x="151" y="466"/>
                    </a:cubicBezTo>
                    <a:cubicBezTo>
                      <a:pt x="150" y="456"/>
                      <a:pt x="153" y="446"/>
                      <a:pt x="153" y="436"/>
                    </a:cubicBezTo>
                    <a:cubicBezTo>
                      <a:pt x="153" y="433"/>
                      <a:pt x="153" y="430"/>
                      <a:pt x="152" y="427"/>
                    </a:cubicBezTo>
                    <a:cubicBezTo>
                      <a:pt x="155" y="420"/>
                      <a:pt x="156" y="413"/>
                      <a:pt x="155" y="405"/>
                    </a:cubicBezTo>
                    <a:cubicBezTo>
                      <a:pt x="155" y="405"/>
                      <a:pt x="159" y="406"/>
                      <a:pt x="160" y="409"/>
                    </a:cubicBezTo>
                    <a:cubicBezTo>
                      <a:pt x="163" y="413"/>
                      <a:pt x="160" y="419"/>
                      <a:pt x="162" y="423"/>
                    </a:cubicBezTo>
                    <a:cubicBezTo>
                      <a:pt x="162" y="424"/>
                      <a:pt x="160" y="423"/>
                      <a:pt x="161" y="424"/>
                    </a:cubicBezTo>
                    <a:cubicBezTo>
                      <a:pt x="163" y="429"/>
                      <a:pt x="162" y="436"/>
                      <a:pt x="159" y="441"/>
                    </a:cubicBezTo>
                    <a:cubicBezTo>
                      <a:pt x="159" y="441"/>
                      <a:pt x="159" y="441"/>
                      <a:pt x="159" y="441"/>
                    </a:cubicBezTo>
                    <a:cubicBezTo>
                      <a:pt x="159" y="442"/>
                      <a:pt x="160" y="443"/>
                      <a:pt x="160" y="444"/>
                    </a:cubicBezTo>
                    <a:cubicBezTo>
                      <a:pt x="160" y="444"/>
                      <a:pt x="160" y="444"/>
                      <a:pt x="159" y="444"/>
                    </a:cubicBezTo>
                    <a:cubicBezTo>
                      <a:pt x="160" y="444"/>
                      <a:pt x="160" y="446"/>
                      <a:pt x="160" y="446"/>
                    </a:cubicBezTo>
                    <a:cubicBezTo>
                      <a:pt x="160" y="447"/>
                      <a:pt x="159" y="447"/>
                      <a:pt x="159" y="447"/>
                    </a:cubicBezTo>
                    <a:cubicBezTo>
                      <a:pt x="160" y="448"/>
                      <a:pt x="160" y="448"/>
                      <a:pt x="160" y="448"/>
                    </a:cubicBezTo>
                    <a:cubicBezTo>
                      <a:pt x="163" y="449"/>
                      <a:pt x="160" y="452"/>
                      <a:pt x="161" y="454"/>
                    </a:cubicBezTo>
                    <a:cubicBezTo>
                      <a:pt x="161" y="454"/>
                      <a:pt x="161" y="454"/>
                      <a:pt x="160" y="454"/>
                    </a:cubicBezTo>
                    <a:cubicBezTo>
                      <a:pt x="162" y="458"/>
                      <a:pt x="162" y="463"/>
                      <a:pt x="163" y="467"/>
                    </a:cubicBezTo>
                    <a:cubicBezTo>
                      <a:pt x="162" y="467"/>
                      <a:pt x="161" y="466"/>
                      <a:pt x="161" y="467"/>
                    </a:cubicBezTo>
                    <a:cubicBezTo>
                      <a:pt x="162" y="467"/>
                      <a:pt x="163" y="468"/>
                      <a:pt x="163" y="469"/>
                    </a:cubicBezTo>
                    <a:cubicBezTo>
                      <a:pt x="161" y="470"/>
                      <a:pt x="164" y="471"/>
                      <a:pt x="163" y="473"/>
                    </a:cubicBezTo>
                    <a:cubicBezTo>
                      <a:pt x="163" y="472"/>
                      <a:pt x="163" y="472"/>
                      <a:pt x="163" y="472"/>
                    </a:cubicBezTo>
                    <a:cubicBezTo>
                      <a:pt x="164" y="473"/>
                      <a:pt x="162" y="474"/>
                      <a:pt x="164" y="475"/>
                    </a:cubicBezTo>
                    <a:cubicBezTo>
                      <a:pt x="163" y="475"/>
                      <a:pt x="163" y="475"/>
                      <a:pt x="163" y="475"/>
                    </a:cubicBezTo>
                    <a:cubicBezTo>
                      <a:pt x="165" y="476"/>
                      <a:pt x="162" y="477"/>
                      <a:pt x="163" y="478"/>
                    </a:cubicBezTo>
                    <a:cubicBezTo>
                      <a:pt x="163" y="478"/>
                      <a:pt x="163" y="478"/>
                      <a:pt x="163" y="478"/>
                    </a:cubicBezTo>
                    <a:cubicBezTo>
                      <a:pt x="164" y="478"/>
                      <a:pt x="163" y="479"/>
                      <a:pt x="163" y="479"/>
                    </a:cubicBezTo>
                    <a:cubicBezTo>
                      <a:pt x="163" y="479"/>
                      <a:pt x="163" y="479"/>
                      <a:pt x="163" y="479"/>
                    </a:cubicBezTo>
                    <a:cubicBezTo>
                      <a:pt x="163" y="481"/>
                      <a:pt x="162" y="482"/>
                      <a:pt x="164" y="482"/>
                    </a:cubicBezTo>
                    <a:cubicBezTo>
                      <a:pt x="163" y="483"/>
                      <a:pt x="163" y="480"/>
                      <a:pt x="161" y="481"/>
                    </a:cubicBezTo>
                    <a:cubicBezTo>
                      <a:pt x="165" y="487"/>
                      <a:pt x="159" y="493"/>
                      <a:pt x="167" y="491"/>
                    </a:cubicBezTo>
                    <a:cubicBezTo>
                      <a:pt x="168" y="492"/>
                      <a:pt x="168" y="492"/>
                      <a:pt x="168" y="492"/>
                    </a:cubicBezTo>
                    <a:cubicBezTo>
                      <a:pt x="169" y="492"/>
                      <a:pt x="170" y="492"/>
                      <a:pt x="171" y="491"/>
                    </a:cubicBezTo>
                    <a:cubicBezTo>
                      <a:pt x="171" y="491"/>
                      <a:pt x="171" y="492"/>
                      <a:pt x="172" y="492"/>
                    </a:cubicBezTo>
                    <a:cubicBezTo>
                      <a:pt x="173" y="493"/>
                      <a:pt x="173" y="491"/>
                      <a:pt x="174" y="491"/>
                    </a:cubicBezTo>
                    <a:cubicBezTo>
                      <a:pt x="173" y="492"/>
                      <a:pt x="173" y="492"/>
                      <a:pt x="173" y="493"/>
                    </a:cubicBezTo>
                    <a:cubicBezTo>
                      <a:pt x="174" y="492"/>
                      <a:pt x="175" y="492"/>
                      <a:pt x="177" y="491"/>
                    </a:cubicBezTo>
                    <a:cubicBezTo>
                      <a:pt x="176" y="492"/>
                      <a:pt x="176" y="492"/>
                      <a:pt x="176" y="492"/>
                    </a:cubicBezTo>
                    <a:cubicBezTo>
                      <a:pt x="177" y="491"/>
                      <a:pt x="178" y="493"/>
                      <a:pt x="179" y="492"/>
                    </a:cubicBezTo>
                    <a:cubicBezTo>
                      <a:pt x="179" y="493"/>
                      <a:pt x="179" y="493"/>
                      <a:pt x="179" y="493"/>
                    </a:cubicBezTo>
                    <a:cubicBezTo>
                      <a:pt x="181" y="494"/>
                      <a:pt x="180" y="491"/>
                      <a:pt x="181" y="491"/>
                    </a:cubicBezTo>
                    <a:cubicBezTo>
                      <a:pt x="181" y="492"/>
                      <a:pt x="181" y="492"/>
                      <a:pt x="181" y="492"/>
                    </a:cubicBezTo>
                    <a:cubicBezTo>
                      <a:pt x="182" y="491"/>
                      <a:pt x="184" y="491"/>
                      <a:pt x="186" y="491"/>
                    </a:cubicBezTo>
                    <a:cubicBezTo>
                      <a:pt x="186" y="491"/>
                      <a:pt x="186" y="491"/>
                      <a:pt x="186" y="491"/>
                    </a:cubicBezTo>
                    <a:cubicBezTo>
                      <a:pt x="187" y="491"/>
                      <a:pt x="189" y="491"/>
                      <a:pt x="190" y="491"/>
                    </a:cubicBezTo>
                    <a:cubicBezTo>
                      <a:pt x="191" y="491"/>
                      <a:pt x="190" y="493"/>
                      <a:pt x="192" y="493"/>
                    </a:cubicBezTo>
                    <a:cubicBezTo>
                      <a:pt x="192" y="491"/>
                      <a:pt x="194" y="492"/>
                      <a:pt x="193" y="490"/>
                    </a:cubicBezTo>
                    <a:cubicBezTo>
                      <a:pt x="195" y="490"/>
                      <a:pt x="197" y="491"/>
                      <a:pt x="198" y="490"/>
                    </a:cubicBezTo>
                    <a:cubicBezTo>
                      <a:pt x="197" y="491"/>
                      <a:pt x="198" y="492"/>
                      <a:pt x="197" y="492"/>
                    </a:cubicBezTo>
                    <a:cubicBezTo>
                      <a:pt x="198" y="494"/>
                      <a:pt x="198" y="494"/>
                      <a:pt x="198" y="494"/>
                    </a:cubicBezTo>
                    <a:cubicBezTo>
                      <a:pt x="198" y="494"/>
                      <a:pt x="197" y="493"/>
                      <a:pt x="198" y="494"/>
                    </a:cubicBezTo>
                    <a:cubicBezTo>
                      <a:pt x="198" y="494"/>
                      <a:pt x="200" y="493"/>
                      <a:pt x="200" y="494"/>
                    </a:cubicBezTo>
                    <a:cubicBezTo>
                      <a:pt x="201" y="493"/>
                      <a:pt x="202" y="491"/>
                      <a:pt x="204" y="490"/>
                    </a:cubicBezTo>
                    <a:cubicBezTo>
                      <a:pt x="203" y="491"/>
                      <a:pt x="204" y="492"/>
                      <a:pt x="204" y="493"/>
                    </a:cubicBezTo>
                    <a:cubicBezTo>
                      <a:pt x="206" y="489"/>
                      <a:pt x="206" y="489"/>
                      <a:pt x="206" y="489"/>
                    </a:cubicBezTo>
                    <a:cubicBezTo>
                      <a:pt x="207" y="489"/>
                      <a:pt x="206" y="491"/>
                      <a:pt x="207" y="490"/>
                    </a:cubicBezTo>
                    <a:cubicBezTo>
                      <a:pt x="207" y="490"/>
                      <a:pt x="207" y="489"/>
                      <a:pt x="208" y="489"/>
                    </a:cubicBezTo>
                    <a:cubicBezTo>
                      <a:pt x="208" y="489"/>
                      <a:pt x="210" y="489"/>
                      <a:pt x="210" y="490"/>
                    </a:cubicBezTo>
                    <a:cubicBezTo>
                      <a:pt x="211" y="491"/>
                      <a:pt x="209" y="491"/>
                      <a:pt x="210" y="491"/>
                    </a:cubicBezTo>
                    <a:cubicBezTo>
                      <a:pt x="211" y="491"/>
                      <a:pt x="211" y="491"/>
                      <a:pt x="212" y="491"/>
                    </a:cubicBezTo>
                    <a:cubicBezTo>
                      <a:pt x="212" y="491"/>
                      <a:pt x="212" y="491"/>
                      <a:pt x="212" y="491"/>
                    </a:cubicBezTo>
                    <a:cubicBezTo>
                      <a:pt x="213" y="491"/>
                      <a:pt x="214" y="490"/>
                      <a:pt x="213" y="489"/>
                    </a:cubicBezTo>
                    <a:cubicBezTo>
                      <a:pt x="213" y="489"/>
                      <a:pt x="214" y="490"/>
                      <a:pt x="213" y="490"/>
                    </a:cubicBezTo>
                    <a:cubicBezTo>
                      <a:pt x="213" y="489"/>
                      <a:pt x="215" y="488"/>
                      <a:pt x="216" y="488"/>
                    </a:cubicBezTo>
                    <a:cubicBezTo>
                      <a:pt x="215" y="489"/>
                      <a:pt x="215" y="489"/>
                      <a:pt x="215" y="490"/>
                    </a:cubicBezTo>
                    <a:cubicBezTo>
                      <a:pt x="217" y="488"/>
                      <a:pt x="218" y="488"/>
                      <a:pt x="219" y="487"/>
                    </a:cubicBezTo>
                    <a:cubicBezTo>
                      <a:pt x="219" y="488"/>
                      <a:pt x="219" y="488"/>
                      <a:pt x="219" y="488"/>
                    </a:cubicBezTo>
                    <a:cubicBezTo>
                      <a:pt x="221" y="489"/>
                      <a:pt x="223" y="487"/>
                      <a:pt x="225" y="488"/>
                    </a:cubicBezTo>
                    <a:cubicBezTo>
                      <a:pt x="224" y="489"/>
                      <a:pt x="224" y="487"/>
                      <a:pt x="224" y="487"/>
                    </a:cubicBezTo>
                    <a:cubicBezTo>
                      <a:pt x="225" y="488"/>
                      <a:pt x="225" y="489"/>
                      <a:pt x="226" y="488"/>
                    </a:cubicBezTo>
                    <a:cubicBezTo>
                      <a:pt x="226" y="489"/>
                      <a:pt x="227" y="488"/>
                      <a:pt x="227" y="488"/>
                    </a:cubicBezTo>
                    <a:cubicBezTo>
                      <a:pt x="228" y="487"/>
                      <a:pt x="228" y="488"/>
                      <a:pt x="227" y="488"/>
                    </a:cubicBezTo>
                    <a:cubicBezTo>
                      <a:pt x="229" y="487"/>
                      <a:pt x="232" y="487"/>
                      <a:pt x="234" y="488"/>
                    </a:cubicBezTo>
                    <a:cubicBezTo>
                      <a:pt x="234" y="487"/>
                      <a:pt x="235" y="486"/>
                      <a:pt x="235" y="486"/>
                    </a:cubicBezTo>
                    <a:cubicBezTo>
                      <a:pt x="235" y="487"/>
                      <a:pt x="235" y="487"/>
                      <a:pt x="235" y="487"/>
                    </a:cubicBezTo>
                    <a:cubicBezTo>
                      <a:pt x="235" y="487"/>
                      <a:pt x="235" y="487"/>
                      <a:pt x="236" y="487"/>
                    </a:cubicBezTo>
                    <a:cubicBezTo>
                      <a:pt x="236" y="487"/>
                      <a:pt x="236" y="487"/>
                      <a:pt x="236" y="487"/>
                    </a:cubicBezTo>
                    <a:cubicBezTo>
                      <a:pt x="236" y="487"/>
                      <a:pt x="236" y="487"/>
                      <a:pt x="237" y="488"/>
                    </a:cubicBezTo>
                    <a:cubicBezTo>
                      <a:pt x="236" y="488"/>
                      <a:pt x="236" y="488"/>
                      <a:pt x="236" y="488"/>
                    </a:cubicBezTo>
                    <a:cubicBezTo>
                      <a:pt x="236" y="488"/>
                      <a:pt x="236" y="488"/>
                      <a:pt x="236" y="488"/>
                    </a:cubicBezTo>
                    <a:cubicBezTo>
                      <a:pt x="236" y="488"/>
                      <a:pt x="236" y="488"/>
                      <a:pt x="237" y="488"/>
                    </a:cubicBezTo>
                    <a:cubicBezTo>
                      <a:pt x="237" y="488"/>
                      <a:pt x="237" y="488"/>
                      <a:pt x="237" y="488"/>
                    </a:cubicBezTo>
                    <a:cubicBezTo>
                      <a:pt x="237" y="488"/>
                      <a:pt x="237" y="488"/>
                      <a:pt x="237" y="488"/>
                    </a:cubicBezTo>
                    <a:cubicBezTo>
                      <a:pt x="237" y="487"/>
                      <a:pt x="238" y="487"/>
                      <a:pt x="239" y="488"/>
                    </a:cubicBezTo>
                    <a:cubicBezTo>
                      <a:pt x="238" y="487"/>
                      <a:pt x="238" y="489"/>
                      <a:pt x="239" y="489"/>
                    </a:cubicBezTo>
                    <a:cubicBezTo>
                      <a:pt x="240" y="489"/>
                      <a:pt x="239" y="488"/>
                      <a:pt x="240" y="488"/>
                    </a:cubicBezTo>
                    <a:cubicBezTo>
                      <a:pt x="241" y="488"/>
                      <a:pt x="241" y="488"/>
                      <a:pt x="241" y="488"/>
                    </a:cubicBezTo>
                    <a:cubicBezTo>
                      <a:pt x="241" y="487"/>
                      <a:pt x="242" y="488"/>
                      <a:pt x="242" y="487"/>
                    </a:cubicBezTo>
                    <a:cubicBezTo>
                      <a:pt x="242" y="487"/>
                      <a:pt x="244" y="486"/>
                      <a:pt x="243" y="488"/>
                    </a:cubicBezTo>
                    <a:cubicBezTo>
                      <a:pt x="243" y="488"/>
                      <a:pt x="243" y="488"/>
                      <a:pt x="243" y="488"/>
                    </a:cubicBezTo>
                    <a:cubicBezTo>
                      <a:pt x="243" y="488"/>
                      <a:pt x="243" y="488"/>
                      <a:pt x="243" y="488"/>
                    </a:cubicBezTo>
                    <a:cubicBezTo>
                      <a:pt x="244" y="488"/>
                      <a:pt x="244" y="488"/>
                      <a:pt x="244" y="488"/>
                    </a:cubicBezTo>
                    <a:cubicBezTo>
                      <a:pt x="244" y="488"/>
                      <a:pt x="244" y="488"/>
                      <a:pt x="244" y="488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244" y="487"/>
                      <a:pt x="245" y="485"/>
                      <a:pt x="246" y="485"/>
                    </a:cubicBezTo>
                    <a:cubicBezTo>
                      <a:pt x="245" y="484"/>
                      <a:pt x="244" y="484"/>
                      <a:pt x="243" y="484"/>
                    </a:cubicBezTo>
                    <a:cubicBezTo>
                      <a:pt x="246" y="483"/>
                      <a:pt x="242" y="481"/>
                      <a:pt x="244" y="480"/>
                    </a:cubicBezTo>
                    <a:cubicBezTo>
                      <a:pt x="244" y="481"/>
                      <a:pt x="245" y="482"/>
                      <a:pt x="246" y="481"/>
                    </a:cubicBezTo>
                    <a:cubicBezTo>
                      <a:pt x="248" y="480"/>
                      <a:pt x="244" y="479"/>
                      <a:pt x="245" y="478"/>
                    </a:cubicBezTo>
                    <a:cubicBezTo>
                      <a:pt x="243" y="478"/>
                      <a:pt x="243" y="478"/>
                      <a:pt x="243" y="478"/>
                    </a:cubicBezTo>
                    <a:cubicBezTo>
                      <a:pt x="244" y="477"/>
                      <a:pt x="242" y="476"/>
                      <a:pt x="244" y="476"/>
                    </a:cubicBezTo>
                    <a:cubicBezTo>
                      <a:pt x="243" y="476"/>
                      <a:pt x="245" y="474"/>
                      <a:pt x="243" y="475"/>
                    </a:cubicBezTo>
                    <a:cubicBezTo>
                      <a:pt x="244" y="472"/>
                      <a:pt x="242" y="469"/>
                      <a:pt x="245" y="468"/>
                    </a:cubicBezTo>
                    <a:cubicBezTo>
                      <a:pt x="245" y="467"/>
                      <a:pt x="245" y="467"/>
                      <a:pt x="244" y="467"/>
                    </a:cubicBezTo>
                    <a:cubicBezTo>
                      <a:pt x="243" y="467"/>
                      <a:pt x="245" y="467"/>
                      <a:pt x="244" y="468"/>
                    </a:cubicBezTo>
                    <a:cubicBezTo>
                      <a:pt x="244" y="467"/>
                      <a:pt x="244" y="467"/>
                      <a:pt x="243" y="467"/>
                    </a:cubicBezTo>
                    <a:cubicBezTo>
                      <a:pt x="244" y="467"/>
                      <a:pt x="244" y="466"/>
                      <a:pt x="245" y="467"/>
                    </a:cubicBezTo>
                    <a:cubicBezTo>
                      <a:pt x="246" y="465"/>
                      <a:pt x="243" y="465"/>
                      <a:pt x="243" y="463"/>
                    </a:cubicBezTo>
                    <a:cubicBezTo>
                      <a:pt x="244" y="463"/>
                      <a:pt x="244" y="463"/>
                      <a:pt x="244" y="462"/>
                    </a:cubicBezTo>
                    <a:cubicBezTo>
                      <a:pt x="243" y="461"/>
                      <a:pt x="243" y="461"/>
                      <a:pt x="243" y="461"/>
                    </a:cubicBezTo>
                    <a:cubicBezTo>
                      <a:pt x="243" y="460"/>
                      <a:pt x="244" y="461"/>
                      <a:pt x="246" y="461"/>
                    </a:cubicBezTo>
                    <a:cubicBezTo>
                      <a:pt x="245" y="460"/>
                      <a:pt x="245" y="459"/>
                      <a:pt x="245" y="459"/>
                    </a:cubicBezTo>
                    <a:cubicBezTo>
                      <a:pt x="246" y="458"/>
                      <a:pt x="246" y="458"/>
                      <a:pt x="246" y="458"/>
                    </a:cubicBezTo>
                    <a:cubicBezTo>
                      <a:pt x="245" y="458"/>
                      <a:pt x="245" y="457"/>
                      <a:pt x="245" y="457"/>
                    </a:cubicBezTo>
                    <a:cubicBezTo>
                      <a:pt x="245" y="457"/>
                      <a:pt x="245" y="457"/>
                      <a:pt x="245" y="457"/>
                    </a:cubicBezTo>
                    <a:cubicBezTo>
                      <a:pt x="246" y="457"/>
                      <a:pt x="246" y="456"/>
                      <a:pt x="245" y="456"/>
                    </a:cubicBezTo>
                    <a:cubicBezTo>
                      <a:pt x="245" y="456"/>
                      <a:pt x="244" y="457"/>
                      <a:pt x="244" y="457"/>
                    </a:cubicBezTo>
                    <a:cubicBezTo>
                      <a:pt x="244" y="457"/>
                      <a:pt x="244" y="456"/>
                      <a:pt x="243" y="456"/>
                    </a:cubicBezTo>
                    <a:cubicBezTo>
                      <a:pt x="244" y="456"/>
                      <a:pt x="244" y="455"/>
                      <a:pt x="244" y="454"/>
                    </a:cubicBezTo>
                    <a:cubicBezTo>
                      <a:pt x="244" y="454"/>
                      <a:pt x="243" y="454"/>
                      <a:pt x="243" y="453"/>
                    </a:cubicBezTo>
                    <a:cubicBezTo>
                      <a:pt x="244" y="453"/>
                      <a:pt x="243" y="452"/>
                      <a:pt x="244" y="453"/>
                    </a:cubicBezTo>
                    <a:cubicBezTo>
                      <a:pt x="244" y="453"/>
                      <a:pt x="243" y="453"/>
                      <a:pt x="244" y="454"/>
                    </a:cubicBezTo>
                    <a:cubicBezTo>
                      <a:pt x="244" y="453"/>
                      <a:pt x="245" y="453"/>
                      <a:pt x="245" y="452"/>
                    </a:cubicBezTo>
                    <a:cubicBezTo>
                      <a:pt x="244" y="452"/>
                      <a:pt x="242" y="453"/>
                      <a:pt x="243" y="451"/>
                    </a:cubicBezTo>
                    <a:cubicBezTo>
                      <a:pt x="244" y="452"/>
                      <a:pt x="244" y="452"/>
                      <a:pt x="244" y="452"/>
                    </a:cubicBezTo>
                    <a:cubicBezTo>
                      <a:pt x="245" y="451"/>
                      <a:pt x="245" y="451"/>
                      <a:pt x="245" y="451"/>
                    </a:cubicBezTo>
                    <a:cubicBezTo>
                      <a:pt x="244" y="451"/>
                      <a:pt x="244" y="451"/>
                      <a:pt x="244" y="451"/>
                    </a:cubicBezTo>
                    <a:cubicBezTo>
                      <a:pt x="244" y="451"/>
                      <a:pt x="244" y="451"/>
                      <a:pt x="244" y="451"/>
                    </a:cubicBezTo>
                    <a:cubicBezTo>
                      <a:pt x="243" y="450"/>
                      <a:pt x="244" y="449"/>
                      <a:pt x="243" y="449"/>
                    </a:cubicBezTo>
                    <a:cubicBezTo>
                      <a:pt x="243" y="448"/>
                      <a:pt x="243" y="447"/>
                      <a:pt x="244" y="447"/>
                    </a:cubicBezTo>
                    <a:cubicBezTo>
                      <a:pt x="244" y="447"/>
                      <a:pt x="244" y="447"/>
                      <a:pt x="244" y="447"/>
                    </a:cubicBezTo>
                    <a:cubicBezTo>
                      <a:pt x="244" y="446"/>
                      <a:pt x="244" y="445"/>
                      <a:pt x="243" y="445"/>
                    </a:cubicBezTo>
                    <a:cubicBezTo>
                      <a:pt x="243" y="445"/>
                      <a:pt x="243" y="445"/>
                      <a:pt x="243" y="445"/>
                    </a:cubicBezTo>
                    <a:cubicBezTo>
                      <a:pt x="244" y="444"/>
                      <a:pt x="243" y="444"/>
                      <a:pt x="243" y="443"/>
                    </a:cubicBezTo>
                    <a:cubicBezTo>
                      <a:pt x="244" y="442"/>
                      <a:pt x="247" y="443"/>
                      <a:pt x="245" y="442"/>
                    </a:cubicBezTo>
                    <a:cubicBezTo>
                      <a:pt x="245" y="441"/>
                      <a:pt x="243" y="440"/>
                      <a:pt x="243" y="441"/>
                    </a:cubicBezTo>
                    <a:cubicBezTo>
                      <a:pt x="243" y="439"/>
                      <a:pt x="242" y="437"/>
                      <a:pt x="243" y="435"/>
                    </a:cubicBezTo>
                    <a:cubicBezTo>
                      <a:pt x="243" y="435"/>
                      <a:pt x="243" y="435"/>
                      <a:pt x="242" y="435"/>
                    </a:cubicBezTo>
                    <a:cubicBezTo>
                      <a:pt x="243" y="432"/>
                      <a:pt x="241" y="429"/>
                      <a:pt x="243" y="427"/>
                    </a:cubicBezTo>
                    <a:cubicBezTo>
                      <a:pt x="244" y="428"/>
                      <a:pt x="244" y="427"/>
                      <a:pt x="245" y="427"/>
                    </a:cubicBezTo>
                    <a:cubicBezTo>
                      <a:pt x="244" y="427"/>
                      <a:pt x="246" y="427"/>
                      <a:pt x="244" y="427"/>
                    </a:cubicBezTo>
                    <a:cubicBezTo>
                      <a:pt x="243" y="427"/>
                      <a:pt x="243" y="427"/>
                      <a:pt x="242" y="427"/>
                    </a:cubicBezTo>
                    <a:cubicBezTo>
                      <a:pt x="242" y="426"/>
                      <a:pt x="242" y="423"/>
                      <a:pt x="243" y="423"/>
                    </a:cubicBezTo>
                    <a:cubicBezTo>
                      <a:pt x="242" y="423"/>
                      <a:pt x="242" y="423"/>
                      <a:pt x="242" y="422"/>
                    </a:cubicBezTo>
                    <a:cubicBezTo>
                      <a:pt x="243" y="422"/>
                      <a:pt x="244" y="421"/>
                      <a:pt x="243" y="421"/>
                    </a:cubicBezTo>
                    <a:cubicBezTo>
                      <a:pt x="242" y="420"/>
                      <a:pt x="242" y="420"/>
                      <a:pt x="242" y="420"/>
                    </a:cubicBezTo>
                    <a:cubicBezTo>
                      <a:pt x="243" y="420"/>
                      <a:pt x="243" y="420"/>
                      <a:pt x="243" y="420"/>
                    </a:cubicBezTo>
                    <a:cubicBezTo>
                      <a:pt x="243" y="420"/>
                      <a:pt x="241" y="420"/>
                      <a:pt x="242" y="419"/>
                    </a:cubicBezTo>
                    <a:cubicBezTo>
                      <a:pt x="243" y="418"/>
                      <a:pt x="243" y="418"/>
                      <a:pt x="243" y="418"/>
                    </a:cubicBezTo>
                    <a:cubicBezTo>
                      <a:pt x="242" y="418"/>
                      <a:pt x="241" y="416"/>
                      <a:pt x="242" y="415"/>
                    </a:cubicBezTo>
                    <a:cubicBezTo>
                      <a:pt x="243" y="415"/>
                      <a:pt x="243" y="415"/>
                      <a:pt x="243" y="415"/>
                    </a:cubicBezTo>
                    <a:cubicBezTo>
                      <a:pt x="243" y="414"/>
                      <a:pt x="242" y="414"/>
                      <a:pt x="242" y="414"/>
                    </a:cubicBezTo>
                    <a:cubicBezTo>
                      <a:pt x="243" y="413"/>
                      <a:pt x="243" y="412"/>
                      <a:pt x="244" y="411"/>
                    </a:cubicBezTo>
                    <a:cubicBezTo>
                      <a:pt x="244" y="411"/>
                      <a:pt x="244" y="411"/>
                      <a:pt x="243" y="411"/>
                    </a:cubicBezTo>
                    <a:cubicBezTo>
                      <a:pt x="243" y="411"/>
                      <a:pt x="243" y="412"/>
                      <a:pt x="242" y="412"/>
                    </a:cubicBezTo>
                    <a:cubicBezTo>
                      <a:pt x="242" y="413"/>
                      <a:pt x="243" y="411"/>
                      <a:pt x="243" y="413"/>
                    </a:cubicBezTo>
                    <a:cubicBezTo>
                      <a:pt x="242" y="413"/>
                      <a:pt x="241" y="412"/>
                      <a:pt x="241" y="413"/>
                    </a:cubicBezTo>
                    <a:cubicBezTo>
                      <a:pt x="240" y="413"/>
                      <a:pt x="241" y="412"/>
                      <a:pt x="241" y="411"/>
                    </a:cubicBezTo>
                    <a:cubicBezTo>
                      <a:pt x="240" y="412"/>
                      <a:pt x="240" y="412"/>
                      <a:pt x="240" y="412"/>
                    </a:cubicBezTo>
                    <a:cubicBezTo>
                      <a:pt x="239" y="410"/>
                      <a:pt x="242" y="409"/>
                      <a:pt x="241" y="407"/>
                    </a:cubicBezTo>
                    <a:cubicBezTo>
                      <a:pt x="240" y="407"/>
                      <a:pt x="240" y="407"/>
                      <a:pt x="240" y="407"/>
                    </a:cubicBezTo>
                    <a:cubicBezTo>
                      <a:pt x="240" y="406"/>
                      <a:pt x="242" y="405"/>
                      <a:pt x="240" y="405"/>
                    </a:cubicBezTo>
                    <a:cubicBezTo>
                      <a:pt x="240" y="406"/>
                      <a:pt x="239" y="408"/>
                      <a:pt x="240" y="408"/>
                    </a:cubicBezTo>
                    <a:cubicBezTo>
                      <a:pt x="238" y="409"/>
                      <a:pt x="239" y="412"/>
                      <a:pt x="237" y="411"/>
                    </a:cubicBezTo>
                    <a:cubicBezTo>
                      <a:pt x="237" y="411"/>
                      <a:pt x="239" y="411"/>
                      <a:pt x="238" y="410"/>
                    </a:cubicBezTo>
                    <a:cubicBezTo>
                      <a:pt x="238" y="409"/>
                      <a:pt x="237" y="411"/>
                      <a:pt x="236" y="410"/>
                    </a:cubicBezTo>
                    <a:cubicBezTo>
                      <a:pt x="237" y="411"/>
                      <a:pt x="236" y="412"/>
                      <a:pt x="236" y="413"/>
                    </a:cubicBezTo>
                    <a:cubicBezTo>
                      <a:pt x="235" y="412"/>
                      <a:pt x="236" y="411"/>
                      <a:pt x="235" y="411"/>
                    </a:cubicBezTo>
                    <a:cubicBezTo>
                      <a:pt x="235" y="412"/>
                      <a:pt x="234" y="413"/>
                      <a:pt x="235" y="413"/>
                    </a:cubicBezTo>
                    <a:cubicBezTo>
                      <a:pt x="234" y="415"/>
                      <a:pt x="233" y="413"/>
                      <a:pt x="233" y="414"/>
                    </a:cubicBezTo>
                    <a:cubicBezTo>
                      <a:pt x="232" y="413"/>
                      <a:pt x="234" y="411"/>
                      <a:pt x="233" y="410"/>
                    </a:cubicBezTo>
                    <a:cubicBezTo>
                      <a:pt x="233" y="412"/>
                      <a:pt x="231" y="412"/>
                      <a:pt x="232" y="414"/>
                    </a:cubicBezTo>
                    <a:cubicBezTo>
                      <a:pt x="231" y="414"/>
                      <a:pt x="231" y="413"/>
                      <a:pt x="231" y="412"/>
                    </a:cubicBezTo>
                    <a:cubicBezTo>
                      <a:pt x="231" y="411"/>
                      <a:pt x="230" y="414"/>
                      <a:pt x="229" y="412"/>
                    </a:cubicBezTo>
                    <a:cubicBezTo>
                      <a:pt x="229" y="413"/>
                      <a:pt x="229" y="413"/>
                      <a:pt x="229" y="413"/>
                    </a:cubicBezTo>
                    <a:cubicBezTo>
                      <a:pt x="229" y="412"/>
                      <a:pt x="229" y="412"/>
                      <a:pt x="228" y="411"/>
                    </a:cubicBezTo>
                    <a:cubicBezTo>
                      <a:pt x="228" y="411"/>
                      <a:pt x="226" y="413"/>
                      <a:pt x="226" y="411"/>
                    </a:cubicBezTo>
                    <a:cubicBezTo>
                      <a:pt x="226" y="411"/>
                      <a:pt x="224" y="411"/>
                      <a:pt x="225" y="413"/>
                    </a:cubicBezTo>
                    <a:cubicBezTo>
                      <a:pt x="226" y="414"/>
                      <a:pt x="226" y="412"/>
                      <a:pt x="227" y="414"/>
                    </a:cubicBezTo>
                    <a:cubicBezTo>
                      <a:pt x="226" y="412"/>
                      <a:pt x="225" y="414"/>
                      <a:pt x="225" y="414"/>
                    </a:cubicBezTo>
                    <a:cubicBezTo>
                      <a:pt x="225" y="413"/>
                      <a:pt x="225" y="413"/>
                      <a:pt x="225" y="413"/>
                    </a:cubicBezTo>
                    <a:cubicBezTo>
                      <a:pt x="224" y="414"/>
                      <a:pt x="223" y="414"/>
                      <a:pt x="223" y="414"/>
                    </a:cubicBezTo>
                    <a:cubicBezTo>
                      <a:pt x="224" y="414"/>
                      <a:pt x="223" y="413"/>
                      <a:pt x="223" y="413"/>
                    </a:cubicBezTo>
                    <a:cubicBezTo>
                      <a:pt x="223" y="414"/>
                      <a:pt x="223" y="414"/>
                      <a:pt x="223" y="414"/>
                    </a:cubicBezTo>
                    <a:cubicBezTo>
                      <a:pt x="221" y="415"/>
                      <a:pt x="223" y="412"/>
                      <a:pt x="221" y="413"/>
                    </a:cubicBezTo>
                    <a:cubicBezTo>
                      <a:pt x="222" y="412"/>
                      <a:pt x="222" y="412"/>
                      <a:pt x="222" y="412"/>
                    </a:cubicBezTo>
                    <a:cubicBezTo>
                      <a:pt x="222" y="412"/>
                      <a:pt x="222" y="411"/>
                      <a:pt x="221" y="411"/>
                    </a:cubicBezTo>
                    <a:cubicBezTo>
                      <a:pt x="221" y="412"/>
                      <a:pt x="220" y="414"/>
                      <a:pt x="220" y="414"/>
                    </a:cubicBezTo>
                    <a:cubicBezTo>
                      <a:pt x="219" y="415"/>
                      <a:pt x="220" y="413"/>
                      <a:pt x="219" y="414"/>
                    </a:cubicBezTo>
                    <a:cubicBezTo>
                      <a:pt x="220" y="413"/>
                      <a:pt x="220" y="413"/>
                      <a:pt x="220" y="413"/>
                    </a:cubicBezTo>
                    <a:cubicBezTo>
                      <a:pt x="220" y="413"/>
                      <a:pt x="219" y="411"/>
                      <a:pt x="218" y="411"/>
                    </a:cubicBezTo>
                    <a:cubicBezTo>
                      <a:pt x="218" y="412"/>
                      <a:pt x="217" y="413"/>
                      <a:pt x="218" y="414"/>
                    </a:cubicBezTo>
                    <a:cubicBezTo>
                      <a:pt x="217" y="414"/>
                      <a:pt x="217" y="413"/>
                      <a:pt x="217" y="412"/>
                    </a:cubicBezTo>
                    <a:cubicBezTo>
                      <a:pt x="216" y="413"/>
                      <a:pt x="217" y="414"/>
                      <a:pt x="216" y="414"/>
                    </a:cubicBezTo>
                    <a:cubicBezTo>
                      <a:pt x="216" y="414"/>
                      <a:pt x="215" y="413"/>
                      <a:pt x="214" y="412"/>
                    </a:cubicBezTo>
                    <a:cubicBezTo>
                      <a:pt x="215" y="410"/>
                      <a:pt x="215" y="410"/>
                      <a:pt x="215" y="410"/>
                    </a:cubicBezTo>
                    <a:cubicBezTo>
                      <a:pt x="214" y="410"/>
                      <a:pt x="214" y="410"/>
                      <a:pt x="214" y="410"/>
                    </a:cubicBezTo>
                    <a:cubicBezTo>
                      <a:pt x="215" y="408"/>
                      <a:pt x="214" y="409"/>
                      <a:pt x="214" y="407"/>
                    </a:cubicBezTo>
                    <a:cubicBezTo>
                      <a:pt x="214" y="407"/>
                      <a:pt x="213" y="408"/>
                      <a:pt x="213" y="408"/>
                    </a:cubicBezTo>
                    <a:cubicBezTo>
                      <a:pt x="214" y="410"/>
                      <a:pt x="211" y="411"/>
                      <a:pt x="212" y="413"/>
                    </a:cubicBezTo>
                    <a:cubicBezTo>
                      <a:pt x="210" y="414"/>
                      <a:pt x="211" y="408"/>
                      <a:pt x="209" y="411"/>
                    </a:cubicBezTo>
                    <a:cubicBezTo>
                      <a:pt x="209" y="412"/>
                      <a:pt x="208" y="413"/>
                      <a:pt x="209" y="413"/>
                    </a:cubicBezTo>
                    <a:cubicBezTo>
                      <a:pt x="208" y="413"/>
                      <a:pt x="208" y="415"/>
                      <a:pt x="207" y="414"/>
                    </a:cubicBezTo>
                    <a:cubicBezTo>
                      <a:pt x="208" y="413"/>
                      <a:pt x="206" y="412"/>
                      <a:pt x="208" y="411"/>
                    </a:cubicBezTo>
                    <a:cubicBezTo>
                      <a:pt x="207" y="412"/>
                      <a:pt x="208" y="411"/>
                      <a:pt x="209" y="411"/>
                    </a:cubicBezTo>
                    <a:cubicBezTo>
                      <a:pt x="208" y="410"/>
                      <a:pt x="209" y="409"/>
                      <a:pt x="208" y="409"/>
                    </a:cubicBezTo>
                    <a:cubicBezTo>
                      <a:pt x="207" y="409"/>
                      <a:pt x="206" y="409"/>
                      <a:pt x="206" y="410"/>
                    </a:cubicBezTo>
                    <a:cubicBezTo>
                      <a:pt x="206" y="412"/>
                      <a:pt x="207" y="410"/>
                      <a:pt x="207" y="411"/>
                    </a:cubicBezTo>
                    <a:cubicBezTo>
                      <a:pt x="205" y="412"/>
                      <a:pt x="205" y="410"/>
                      <a:pt x="204" y="412"/>
                    </a:cubicBezTo>
                    <a:cubicBezTo>
                      <a:pt x="205" y="412"/>
                      <a:pt x="206" y="413"/>
                      <a:pt x="206" y="414"/>
                    </a:cubicBezTo>
                    <a:cubicBezTo>
                      <a:pt x="204" y="415"/>
                      <a:pt x="204" y="415"/>
                      <a:pt x="204" y="415"/>
                    </a:cubicBezTo>
                    <a:cubicBezTo>
                      <a:pt x="205" y="414"/>
                      <a:pt x="205" y="414"/>
                      <a:pt x="205" y="414"/>
                    </a:cubicBezTo>
                    <a:cubicBezTo>
                      <a:pt x="203" y="413"/>
                      <a:pt x="204" y="415"/>
                      <a:pt x="203" y="415"/>
                    </a:cubicBezTo>
                    <a:cubicBezTo>
                      <a:pt x="202" y="413"/>
                      <a:pt x="202" y="413"/>
                      <a:pt x="202" y="413"/>
                    </a:cubicBezTo>
                    <a:cubicBezTo>
                      <a:pt x="202" y="412"/>
                      <a:pt x="204" y="414"/>
                      <a:pt x="204" y="412"/>
                    </a:cubicBezTo>
                    <a:cubicBezTo>
                      <a:pt x="203" y="412"/>
                      <a:pt x="203" y="413"/>
                      <a:pt x="202" y="412"/>
                    </a:cubicBezTo>
                    <a:cubicBezTo>
                      <a:pt x="202" y="412"/>
                      <a:pt x="202" y="412"/>
                      <a:pt x="202" y="412"/>
                    </a:cubicBezTo>
                    <a:cubicBezTo>
                      <a:pt x="202" y="412"/>
                      <a:pt x="202" y="409"/>
                      <a:pt x="200" y="411"/>
                    </a:cubicBezTo>
                    <a:cubicBezTo>
                      <a:pt x="199" y="411"/>
                      <a:pt x="200" y="411"/>
                      <a:pt x="200" y="412"/>
                    </a:cubicBezTo>
                    <a:cubicBezTo>
                      <a:pt x="198" y="412"/>
                      <a:pt x="198" y="413"/>
                      <a:pt x="197" y="413"/>
                    </a:cubicBezTo>
                    <a:cubicBezTo>
                      <a:pt x="197" y="412"/>
                      <a:pt x="195" y="413"/>
                      <a:pt x="196" y="412"/>
                    </a:cubicBezTo>
                    <a:cubicBezTo>
                      <a:pt x="196" y="413"/>
                      <a:pt x="199" y="412"/>
                      <a:pt x="199" y="411"/>
                    </a:cubicBezTo>
                    <a:cubicBezTo>
                      <a:pt x="199" y="409"/>
                      <a:pt x="201" y="411"/>
                      <a:pt x="201" y="409"/>
                    </a:cubicBezTo>
                    <a:cubicBezTo>
                      <a:pt x="200" y="409"/>
                      <a:pt x="200" y="407"/>
                      <a:pt x="200" y="406"/>
                    </a:cubicBezTo>
                    <a:cubicBezTo>
                      <a:pt x="199" y="406"/>
                      <a:pt x="199" y="406"/>
                      <a:pt x="199" y="407"/>
                    </a:cubicBezTo>
                    <a:cubicBezTo>
                      <a:pt x="199" y="408"/>
                      <a:pt x="199" y="408"/>
                      <a:pt x="199" y="409"/>
                    </a:cubicBezTo>
                    <a:cubicBezTo>
                      <a:pt x="198" y="409"/>
                      <a:pt x="196" y="409"/>
                      <a:pt x="195" y="410"/>
                    </a:cubicBezTo>
                    <a:cubicBezTo>
                      <a:pt x="195" y="410"/>
                      <a:pt x="195" y="409"/>
                      <a:pt x="196" y="409"/>
                    </a:cubicBezTo>
                    <a:cubicBezTo>
                      <a:pt x="194" y="409"/>
                      <a:pt x="192" y="409"/>
                      <a:pt x="190" y="408"/>
                    </a:cubicBezTo>
                    <a:cubicBezTo>
                      <a:pt x="191" y="410"/>
                      <a:pt x="189" y="409"/>
                      <a:pt x="189" y="410"/>
                    </a:cubicBezTo>
                    <a:cubicBezTo>
                      <a:pt x="189" y="409"/>
                      <a:pt x="189" y="409"/>
                      <a:pt x="189" y="408"/>
                    </a:cubicBezTo>
                    <a:cubicBezTo>
                      <a:pt x="188" y="409"/>
                      <a:pt x="189" y="407"/>
                      <a:pt x="188" y="407"/>
                    </a:cubicBezTo>
                    <a:cubicBezTo>
                      <a:pt x="187" y="408"/>
                      <a:pt x="185" y="408"/>
                      <a:pt x="184" y="409"/>
                    </a:cubicBezTo>
                    <a:cubicBezTo>
                      <a:pt x="182" y="407"/>
                      <a:pt x="180" y="409"/>
                      <a:pt x="178" y="409"/>
                    </a:cubicBezTo>
                    <a:cubicBezTo>
                      <a:pt x="178" y="408"/>
                      <a:pt x="178" y="406"/>
                      <a:pt x="177" y="406"/>
                    </a:cubicBezTo>
                    <a:cubicBezTo>
                      <a:pt x="176" y="406"/>
                      <a:pt x="178" y="408"/>
                      <a:pt x="177" y="407"/>
                    </a:cubicBezTo>
                    <a:cubicBezTo>
                      <a:pt x="177" y="407"/>
                      <a:pt x="177" y="407"/>
                      <a:pt x="177" y="407"/>
                    </a:cubicBezTo>
                    <a:cubicBezTo>
                      <a:pt x="176" y="407"/>
                      <a:pt x="174" y="406"/>
                      <a:pt x="174" y="408"/>
                    </a:cubicBezTo>
                    <a:cubicBezTo>
                      <a:pt x="174" y="406"/>
                      <a:pt x="174" y="406"/>
                      <a:pt x="174" y="406"/>
                    </a:cubicBezTo>
                    <a:cubicBezTo>
                      <a:pt x="174" y="406"/>
                      <a:pt x="174" y="406"/>
                      <a:pt x="173" y="407"/>
                    </a:cubicBezTo>
                    <a:cubicBezTo>
                      <a:pt x="173" y="406"/>
                      <a:pt x="173" y="406"/>
                      <a:pt x="174" y="405"/>
                    </a:cubicBezTo>
                    <a:cubicBezTo>
                      <a:pt x="173" y="404"/>
                      <a:pt x="172" y="405"/>
                      <a:pt x="171" y="405"/>
                    </a:cubicBezTo>
                    <a:cubicBezTo>
                      <a:pt x="171" y="406"/>
                      <a:pt x="171" y="406"/>
                      <a:pt x="171" y="406"/>
                    </a:cubicBezTo>
                    <a:cubicBezTo>
                      <a:pt x="170" y="407"/>
                      <a:pt x="169" y="406"/>
                      <a:pt x="167" y="407"/>
                    </a:cubicBezTo>
                    <a:cubicBezTo>
                      <a:pt x="167" y="406"/>
                      <a:pt x="167" y="406"/>
                      <a:pt x="167" y="406"/>
                    </a:cubicBezTo>
                    <a:cubicBezTo>
                      <a:pt x="166" y="406"/>
                      <a:pt x="166" y="406"/>
                      <a:pt x="166" y="406"/>
                    </a:cubicBezTo>
                    <a:cubicBezTo>
                      <a:pt x="166" y="405"/>
                      <a:pt x="166" y="405"/>
                      <a:pt x="165" y="405"/>
                    </a:cubicBezTo>
                    <a:cubicBezTo>
                      <a:pt x="167" y="403"/>
                      <a:pt x="167" y="403"/>
                      <a:pt x="167" y="403"/>
                    </a:cubicBezTo>
                    <a:cubicBezTo>
                      <a:pt x="168" y="403"/>
                      <a:pt x="167" y="404"/>
                      <a:pt x="167" y="405"/>
                    </a:cubicBezTo>
                    <a:cubicBezTo>
                      <a:pt x="168" y="406"/>
                      <a:pt x="169" y="406"/>
                      <a:pt x="169" y="405"/>
                    </a:cubicBezTo>
                    <a:cubicBezTo>
                      <a:pt x="169" y="405"/>
                      <a:pt x="169" y="405"/>
                      <a:pt x="168" y="405"/>
                    </a:cubicBezTo>
                    <a:cubicBezTo>
                      <a:pt x="168" y="404"/>
                      <a:pt x="169" y="404"/>
                      <a:pt x="169" y="403"/>
                    </a:cubicBezTo>
                    <a:cubicBezTo>
                      <a:pt x="169" y="403"/>
                      <a:pt x="169" y="403"/>
                      <a:pt x="169" y="403"/>
                    </a:cubicBezTo>
                    <a:cubicBezTo>
                      <a:pt x="169" y="402"/>
                      <a:pt x="170" y="402"/>
                      <a:pt x="171" y="402"/>
                    </a:cubicBezTo>
                    <a:cubicBezTo>
                      <a:pt x="170" y="403"/>
                      <a:pt x="171" y="403"/>
                      <a:pt x="171" y="403"/>
                    </a:cubicBezTo>
                    <a:cubicBezTo>
                      <a:pt x="171" y="402"/>
                      <a:pt x="172" y="402"/>
                      <a:pt x="173" y="402"/>
                    </a:cubicBezTo>
                    <a:cubicBezTo>
                      <a:pt x="174" y="404"/>
                      <a:pt x="175" y="401"/>
                      <a:pt x="177" y="401"/>
                    </a:cubicBezTo>
                    <a:cubicBezTo>
                      <a:pt x="176" y="403"/>
                      <a:pt x="175" y="404"/>
                      <a:pt x="174" y="404"/>
                    </a:cubicBezTo>
                    <a:cubicBezTo>
                      <a:pt x="175" y="405"/>
                      <a:pt x="175" y="404"/>
                      <a:pt x="176" y="405"/>
                    </a:cubicBezTo>
                    <a:cubicBezTo>
                      <a:pt x="177" y="404"/>
                      <a:pt x="177" y="402"/>
                      <a:pt x="178" y="402"/>
                    </a:cubicBezTo>
                    <a:cubicBezTo>
                      <a:pt x="178" y="403"/>
                      <a:pt x="178" y="403"/>
                      <a:pt x="178" y="403"/>
                    </a:cubicBezTo>
                    <a:cubicBezTo>
                      <a:pt x="179" y="402"/>
                      <a:pt x="179" y="401"/>
                      <a:pt x="180" y="401"/>
                    </a:cubicBezTo>
                    <a:cubicBezTo>
                      <a:pt x="183" y="402"/>
                      <a:pt x="185" y="402"/>
                      <a:pt x="187" y="402"/>
                    </a:cubicBezTo>
                    <a:cubicBezTo>
                      <a:pt x="187" y="403"/>
                      <a:pt x="187" y="403"/>
                      <a:pt x="187" y="403"/>
                    </a:cubicBezTo>
                    <a:cubicBezTo>
                      <a:pt x="188" y="401"/>
                      <a:pt x="190" y="402"/>
                      <a:pt x="191" y="401"/>
                    </a:cubicBezTo>
                    <a:cubicBezTo>
                      <a:pt x="193" y="402"/>
                      <a:pt x="196" y="400"/>
                      <a:pt x="197" y="402"/>
                    </a:cubicBezTo>
                    <a:cubicBezTo>
                      <a:pt x="201" y="401"/>
                      <a:pt x="204" y="400"/>
                      <a:pt x="208" y="401"/>
                    </a:cubicBezTo>
                    <a:cubicBezTo>
                      <a:pt x="207" y="402"/>
                      <a:pt x="207" y="402"/>
                      <a:pt x="207" y="402"/>
                    </a:cubicBezTo>
                    <a:cubicBezTo>
                      <a:pt x="208" y="401"/>
                      <a:pt x="208" y="403"/>
                      <a:pt x="209" y="403"/>
                    </a:cubicBezTo>
                    <a:cubicBezTo>
                      <a:pt x="208" y="402"/>
                      <a:pt x="210" y="401"/>
                      <a:pt x="210" y="400"/>
                    </a:cubicBezTo>
                    <a:cubicBezTo>
                      <a:pt x="212" y="401"/>
                      <a:pt x="214" y="400"/>
                      <a:pt x="216" y="399"/>
                    </a:cubicBezTo>
                    <a:cubicBezTo>
                      <a:pt x="216" y="400"/>
                      <a:pt x="216" y="400"/>
                      <a:pt x="216" y="400"/>
                    </a:cubicBezTo>
                    <a:cubicBezTo>
                      <a:pt x="217" y="398"/>
                      <a:pt x="219" y="400"/>
                      <a:pt x="221" y="400"/>
                    </a:cubicBezTo>
                    <a:cubicBezTo>
                      <a:pt x="221" y="401"/>
                      <a:pt x="222" y="402"/>
                      <a:pt x="222" y="402"/>
                    </a:cubicBezTo>
                    <a:cubicBezTo>
                      <a:pt x="223" y="400"/>
                      <a:pt x="224" y="400"/>
                      <a:pt x="225" y="399"/>
                    </a:cubicBezTo>
                    <a:cubicBezTo>
                      <a:pt x="227" y="399"/>
                      <a:pt x="228" y="400"/>
                      <a:pt x="230" y="400"/>
                    </a:cubicBezTo>
                    <a:cubicBezTo>
                      <a:pt x="234" y="398"/>
                      <a:pt x="238" y="399"/>
                      <a:pt x="243" y="398"/>
                    </a:cubicBezTo>
                    <a:cubicBezTo>
                      <a:pt x="243" y="399"/>
                      <a:pt x="243" y="399"/>
                      <a:pt x="243" y="399"/>
                    </a:cubicBezTo>
                    <a:cubicBezTo>
                      <a:pt x="244" y="399"/>
                      <a:pt x="245" y="398"/>
                      <a:pt x="246" y="398"/>
                    </a:cubicBezTo>
                    <a:cubicBezTo>
                      <a:pt x="248" y="398"/>
                      <a:pt x="248" y="398"/>
                      <a:pt x="248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51" y="400"/>
                      <a:pt x="255" y="404"/>
                      <a:pt x="256" y="405"/>
                    </a:cubicBezTo>
                    <a:cubicBezTo>
                      <a:pt x="256" y="405"/>
                      <a:pt x="256" y="405"/>
                      <a:pt x="256" y="405"/>
                    </a:cubicBezTo>
                    <a:cubicBezTo>
                      <a:pt x="256" y="405"/>
                      <a:pt x="256" y="405"/>
                      <a:pt x="256" y="405"/>
                    </a:cubicBezTo>
                    <a:cubicBezTo>
                      <a:pt x="256" y="405"/>
                      <a:pt x="256" y="405"/>
                      <a:pt x="256" y="405"/>
                    </a:cubicBezTo>
                    <a:cubicBezTo>
                      <a:pt x="256" y="406"/>
                      <a:pt x="256" y="406"/>
                      <a:pt x="256" y="406"/>
                    </a:cubicBezTo>
                    <a:cubicBezTo>
                      <a:pt x="256" y="408"/>
                      <a:pt x="256" y="410"/>
                      <a:pt x="256" y="412"/>
                    </a:cubicBezTo>
                    <a:cubicBezTo>
                      <a:pt x="254" y="412"/>
                      <a:pt x="254" y="412"/>
                      <a:pt x="254" y="412"/>
                    </a:cubicBezTo>
                    <a:cubicBezTo>
                      <a:pt x="254" y="413"/>
                      <a:pt x="255" y="414"/>
                      <a:pt x="256" y="414"/>
                    </a:cubicBezTo>
                    <a:cubicBezTo>
                      <a:pt x="255" y="415"/>
                      <a:pt x="257" y="417"/>
                      <a:pt x="255" y="418"/>
                    </a:cubicBezTo>
                    <a:cubicBezTo>
                      <a:pt x="255" y="419"/>
                      <a:pt x="256" y="419"/>
                      <a:pt x="257" y="420"/>
                    </a:cubicBezTo>
                    <a:cubicBezTo>
                      <a:pt x="256" y="422"/>
                      <a:pt x="256" y="423"/>
                      <a:pt x="256" y="425"/>
                    </a:cubicBezTo>
                    <a:cubicBezTo>
                      <a:pt x="256" y="425"/>
                      <a:pt x="255" y="425"/>
                      <a:pt x="255" y="425"/>
                    </a:cubicBezTo>
                    <a:cubicBezTo>
                      <a:pt x="256" y="426"/>
                      <a:pt x="255" y="429"/>
                      <a:pt x="257" y="428"/>
                    </a:cubicBezTo>
                    <a:cubicBezTo>
                      <a:pt x="256" y="430"/>
                      <a:pt x="258" y="433"/>
                      <a:pt x="256" y="436"/>
                    </a:cubicBezTo>
                    <a:cubicBezTo>
                      <a:pt x="257" y="435"/>
                      <a:pt x="257" y="436"/>
                      <a:pt x="257" y="436"/>
                    </a:cubicBezTo>
                    <a:cubicBezTo>
                      <a:pt x="257" y="438"/>
                      <a:pt x="256" y="441"/>
                      <a:pt x="257" y="442"/>
                    </a:cubicBezTo>
                    <a:cubicBezTo>
                      <a:pt x="257" y="443"/>
                      <a:pt x="256" y="442"/>
                      <a:pt x="256" y="443"/>
                    </a:cubicBezTo>
                    <a:cubicBezTo>
                      <a:pt x="256" y="443"/>
                      <a:pt x="257" y="443"/>
                      <a:pt x="257" y="443"/>
                    </a:cubicBezTo>
                    <a:cubicBezTo>
                      <a:pt x="258" y="447"/>
                      <a:pt x="256" y="450"/>
                      <a:pt x="256" y="453"/>
                    </a:cubicBezTo>
                    <a:close/>
                    <a:moveTo>
                      <a:pt x="243" y="489"/>
                    </a:moveTo>
                    <a:cubicBezTo>
                      <a:pt x="243" y="489"/>
                      <a:pt x="243" y="489"/>
                      <a:pt x="243" y="488"/>
                    </a:cubicBezTo>
                    <a:cubicBezTo>
                      <a:pt x="243" y="489"/>
                      <a:pt x="243" y="489"/>
                      <a:pt x="243" y="489"/>
                    </a:cubicBezTo>
                    <a:cubicBezTo>
                      <a:pt x="243" y="489"/>
                      <a:pt x="243" y="489"/>
                      <a:pt x="243" y="489"/>
                    </a:cubicBezTo>
                    <a:close/>
                    <a:moveTo>
                      <a:pt x="337" y="125"/>
                    </a:moveTo>
                    <a:cubicBezTo>
                      <a:pt x="339" y="124"/>
                      <a:pt x="339" y="124"/>
                      <a:pt x="339" y="124"/>
                    </a:cubicBezTo>
                    <a:cubicBezTo>
                      <a:pt x="338" y="124"/>
                      <a:pt x="337" y="125"/>
                      <a:pt x="337" y="125"/>
                    </a:cubicBezTo>
                    <a:close/>
                    <a:moveTo>
                      <a:pt x="162" y="402"/>
                    </a:moveTo>
                    <a:cubicBezTo>
                      <a:pt x="162" y="402"/>
                      <a:pt x="162" y="402"/>
                      <a:pt x="162" y="403"/>
                    </a:cubicBezTo>
                    <a:cubicBezTo>
                      <a:pt x="163" y="403"/>
                      <a:pt x="161" y="402"/>
                      <a:pt x="162" y="402"/>
                    </a:cubicBezTo>
                    <a:close/>
                    <a:moveTo>
                      <a:pt x="188" y="412"/>
                    </a:moveTo>
                    <a:cubicBezTo>
                      <a:pt x="189" y="412"/>
                      <a:pt x="189" y="412"/>
                      <a:pt x="189" y="411"/>
                    </a:cubicBezTo>
                    <a:cubicBezTo>
                      <a:pt x="189" y="411"/>
                      <a:pt x="188" y="411"/>
                      <a:pt x="188" y="412"/>
                    </a:cubicBezTo>
                    <a:close/>
                    <a:moveTo>
                      <a:pt x="190" y="412"/>
                    </a:moveTo>
                    <a:cubicBezTo>
                      <a:pt x="190" y="412"/>
                      <a:pt x="190" y="413"/>
                      <a:pt x="190" y="413"/>
                    </a:cubicBezTo>
                    <a:cubicBezTo>
                      <a:pt x="191" y="412"/>
                      <a:pt x="190" y="411"/>
                      <a:pt x="189" y="410"/>
                    </a:cubicBezTo>
                    <a:cubicBezTo>
                      <a:pt x="189" y="410"/>
                      <a:pt x="189" y="410"/>
                      <a:pt x="189" y="410"/>
                    </a:cubicBezTo>
                    <a:cubicBezTo>
                      <a:pt x="189" y="411"/>
                      <a:pt x="189" y="411"/>
                      <a:pt x="189" y="411"/>
                    </a:cubicBezTo>
                    <a:cubicBezTo>
                      <a:pt x="189" y="412"/>
                      <a:pt x="190" y="413"/>
                      <a:pt x="190" y="412"/>
                    </a:cubicBezTo>
                    <a:close/>
                    <a:moveTo>
                      <a:pt x="257" y="482"/>
                    </a:moveTo>
                    <a:cubicBezTo>
                      <a:pt x="257" y="482"/>
                      <a:pt x="257" y="482"/>
                      <a:pt x="257" y="482"/>
                    </a:cubicBezTo>
                    <a:cubicBezTo>
                      <a:pt x="257" y="482"/>
                      <a:pt x="257" y="482"/>
                      <a:pt x="257" y="482"/>
                    </a:cubicBezTo>
                    <a:close/>
                    <a:moveTo>
                      <a:pt x="258" y="221"/>
                    </a:moveTo>
                    <a:cubicBezTo>
                      <a:pt x="257" y="223"/>
                      <a:pt x="258" y="226"/>
                      <a:pt x="258" y="229"/>
                    </a:cubicBezTo>
                    <a:cubicBezTo>
                      <a:pt x="256" y="237"/>
                      <a:pt x="254" y="244"/>
                      <a:pt x="256" y="251"/>
                    </a:cubicBezTo>
                    <a:cubicBezTo>
                      <a:pt x="256" y="251"/>
                      <a:pt x="252" y="250"/>
                      <a:pt x="251" y="247"/>
                    </a:cubicBezTo>
                    <a:cubicBezTo>
                      <a:pt x="247" y="243"/>
                      <a:pt x="251" y="238"/>
                      <a:pt x="249" y="233"/>
                    </a:cubicBezTo>
                    <a:cubicBezTo>
                      <a:pt x="248" y="233"/>
                      <a:pt x="251" y="233"/>
                      <a:pt x="250" y="232"/>
                    </a:cubicBezTo>
                    <a:cubicBezTo>
                      <a:pt x="247" y="228"/>
                      <a:pt x="249" y="221"/>
                      <a:pt x="251" y="215"/>
                    </a:cubicBezTo>
                    <a:cubicBezTo>
                      <a:pt x="252" y="216"/>
                      <a:pt x="252" y="216"/>
                      <a:pt x="252" y="216"/>
                    </a:cubicBezTo>
                    <a:cubicBezTo>
                      <a:pt x="252" y="215"/>
                      <a:pt x="250" y="214"/>
                      <a:pt x="250" y="212"/>
                    </a:cubicBezTo>
                    <a:cubicBezTo>
                      <a:pt x="251" y="212"/>
                      <a:pt x="251" y="213"/>
                      <a:pt x="251" y="213"/>
                    </a:cubicBezTo>
                    <a:cubicBezTo>
                      <a:pt x="250" y="212"/>
                      <a:pt x="251" y="211"/>
                      <a:pt x="250" y="210"/>
                    </a:cubicBezTo>
                    <a:cubicBezTo>
                      <a:pt x="251" y="210"/>
                      <a:pt x="251" y="210"/>
                      <a:pt x="252" y="209"/>
                    </a:cubicBezTo>
                    <a:cubicBezTo>
                      <a:pt x="251" y="209"/>
                      <a:pt x="251" y="209"/>
                      <a:pt x="251" y="209"/>
                    </a:cubicBezTo>
                    <a:cubicBezTo>
                      <a:pt x="248" y="207"/>
                      <a:pt x="251" y="204"/>
                      <a:pt x="249" y="202"/>
                    </a:cubicBezTo>
                    <a:cubicBezTo>
                      <a:pt x="250" y="202"/>
                      <a:pt x="250" y="202"/>
                      <a:pt x="250" y="202"/>
                    </a:cubicBezTo>
                    <a:cubicBezTo>
                      <a:pt x="248" y="199"/>
                      <a:pt x="249" y="194"/>
                      <a:pt x="248" y="190"/>
                    </a:cubicBezTo>
                    <a:cubicBezTo>
                      <a:pt x="248" y="190"/>
                      <a:pt x="249" y="190"/>
                      <a:pt x="250" y="190"/>
                    </a:cubicBezTo>
                    <a:cubicBezTo>
                      <a:pt x="248" y="190"/>
                      <a:pt x="248" y="188"/>
                      <a:pt x="248" y="187"/>
                    </a:cubicBezTo>
                    <a:cubicBezTo>
                      <a:pt x="249" y="187"/>
                      <a:pt x="246" y="185"/>
                      <a:pt x="247" y="184"/>
                    </a:cubicBezTo>
                    <a:cubicBezTo>
                      <a:pt x="248" y="184"/>
                      <a:pt x="248" y="184"/>
                      <a:pt x="248" y="184"/>
                    </a:cubicBezTo>
                    <a:cubicBezTo>
                      <a:pt x="246" y="183"/>
                      <a:pt x="248" y="183"/>
                      <a:pt x="247" y="182"/>
                    </a:cubicBezTo>
                    <a:cubicBezTo>
                      <a:pt x="248" y="181"/>
                      <a:pt x="248" y="181"/>
                      <a:pt x="248" y="181"/>
                    </a:cubicBezTo>
                    <a:cubicBezTo>
                      <a:pt x="246" y="181"/>
                      <a:pt x="249" y="180"/>
                      <a:pt x="248" y="179"/>
                    </a:cubicBezTo>
                    <a:cubicBezTo>
                      <a:pt x="247" y="179"/>
                      <a:pt x="247" y="179"/>
                      <a:pt x="247" y="179"/>
                    </a:cubicBezTo>
                    <a:cubicBezTo>
                      <a:pt x="247" y="178"/>
                      <a:pt x="248" y="178"/>
                      <a:pt x="248" y="177"/>
                    </a:cubicBezTo>
                    <a:cubicBezTo>
                      <a:pt x="248" y="177"/>
                      <a:pt x="248" y="177"/>
                      <a:pt x="248" y="177"/>
                    </a:cubicBezTo>
                    <a:cubicBezTo>
                      <a:pt x="247" y="175"/>
                      <a:pt x="248" y="174"/>
                      <a:pt x="247" y="174"/>
                    </a:cubicBezTo>
                    <a:cubicBezTo>
                      <a:pt x="248" y="174"/>
                      <a:pt x="247" y="176"/>
                      <a:pt x="249" y="175"/>
                    </a:cubicBezTo>
                    <a:cubicBezTo>
                      <a:pt x="246" y="169"/>
                      <a:pt x="251" y="163"/>
                      <a:pt x="243" y="166"/>
                    </a:cubicBezTo>
                    <a:cubicBezTo>
                      <a:pt x="243" y="165"/>
                      <a:pt x="242" y="165"/>
                      <a:pt x="242" y="164"/>
                    </a:cubicBezTo>
                    <a:cubicBezTo>
                      <a:pt x="241" y="165"/>
                      <a:pt x="240" y="165"/>
                      <a:pt x="239" y="165"/>
                    </a:cubicBezTo>
                    <a:cubicBezTo>
                      <a:pt x="240" y="165"/>
                      <a:pt x="239" y="165"/>
                      <a:pt x="239" y="164"/>
                    </a:cubicBezTo>
                    <a:cubicBezTo>
                      <a:pt x="238" y="164"/>
                      <a:pt x="238" y="166"/>
                      <a:pt x="237" y="165"/>
                    </a:cubicBezTo>
                    <a:cubicBezTo>
                      <a:pt x="237" y="165"/>
                      <a:pt x="237" y="165"/>
                      <a:pt x="237" y="164"/>
                    </a:cubicBezTo>
                    <a:cubicBezTo>
                      <a:pt x="236" y="165"/>
                      <a:pt x="235" y="165"/>
                      <a:pt x="234" y="165"/>
                    </a:cubicBezTo>
                    <a:cubicBezTo>
                      <a:pt x="234" y="165"/>
                      <a:pt x="234" y="165"/>
                      <a:pt x="234" y="164"/>
                    </a:cubicBezTo>
                    <a:cubicBezTo>
                      <a:pt x="233" y="166"/>
                      <a:pt x="232" y="164"/>
                      <a:pt x="231" y="165"/>
                    </a:cubicBezTo>
                    <a:cubicBezTo>
                      <a:pt x="231" y="164"/>
                      <a:pt x="231" y="164"/>
                      <a:pt x="231" y="164"/>
                    </a:cubicBezTo>
                    <a:cubicBezTo>
                      <a:pt x="230" y="163"/>
                      <a:pt x="231" y="166"/>
                      <a:pt x="229" y="165"/>
                    </a:cubicBezTo>
                    <a:cubicBezTo>
                      <a:pt x="230" y="165"/>
                      <a:pt x="230" y="165"/>
                      <a:pt x="230" y="164"/>
                    </a:cubicBezTo>
                    <a:cubicBezTo>
                      <a:pt x="228" y="166"/>
                      <a:pt x="226" y="165"/>
                      <a:pt x="225" y="166"/>
                    </a:cubicBezTo>
                    <a:cubicBezTo>
                      <a:pt x="225" y="166"/>
                      <a:pt x="225" y="166"/>
                      <a:pt x="225" y="166"/>
                    </a:cubicBezTo>
                    <a:cubicBezTo>
                      <a:pt x="223" y="166"/>
                      <a:pt x="222" y="165"/>
                      <a:pt x="220" y="166"/>
                    </a:cubicBezTo>
                    <a:cubicBezTo>
                      <a:pt x="220" y="166"/>
                      <a:pt x="220" y="164"/>
                      <a:pt x="219" y="164"/>
                    </a:cubicBezTo>
                    <a:cubicBezTo>
                      <a:pt x="219" y="166"/>
                      <a:pt x="216" y="165"/>
                      <a:pt x="217" y="167"/>
                    </a:cubicBezTo>
                    <a:cubicBezTo>
                      <a:pt x="216" y="167"/>
                      <a:pt x="214" y="166"/>
                      <a:pt x="213" y="167"/>
                    </a:cubicBezTo>
                    <a:cubicBezTo>
                      <a:pt x="213" y="166"/>
                      <a:pt x="212" y="164"/>
                      <a:pt x="213" y="164"/>
                    </a:cubicBezTo>
                    <a:cubicBezTo>
                      <a:pt x="212" y="163"/>
                      <a:pt x="212" y="163"/>
                      <a:pt x="212" y="163"/>
                    </a:cubicBezTo>
                    <a:cubicBezTo>
                      <a:pt x="212" y="162"/>
                      <a:pt x="213" y="163"/>
                      <a:pt x="213" y="163"/>
                    </a:cubicBezTo>
                    <a:cubicBezTo>
                      <a:pt x="212" y="163"/>
                      <a:pt x="211" y="163"/>
                      <a:pt x="210" y="163"/>
                    </a:cubicBezTo>
                    <a:cubicBezTo>
                      <a:pt x="209" y="164"/>
                      <a:pt x="208" y="166"/>
                      <a:pt x="206" y="166"/>
                    </a:cubicBezTo>
                    <a:cubicBezTo>
                      <a:pt x="207" y="166"/>
                      <a:pt x="206" y="164"/>
                      <a:pt x="207" y="164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4" y="168"/>
                      <a:pt x="204" y="166"/>
                      <a:pt x="203" y="167"/>
                    </a:cubicBezTo>
                    <a:cubicBezTo>
                      <a:pt x="203" y="167"/>
                      <a:pt x="203" y="167"/>
                      <a:pt x="203" y="168"/>
                    </a:cubicBezTo>
                    <a:cubicBezTo>
                      <a:pt x="203" y="167"/>
                      <a:pt x="200" y="168"/>
                      <a:pt x="200" y="166"/>
                    </a:cubicBezTo>
                    <a:cubicBezTo>
                      <a:pt x="200" y="166"/>
                      <a:pt x="201" y="166"/>
                      <a:pt x="200" y="165"/>
                    </a:cubicBezTo>
                    <a:cubicBezTo>
                      <a:pt x="199" y="165"/>
                      <a:pt x="199" y="166"/>
                      <a:pt x="198" y="166"/>
                    </a:cubicBezTo>
                    <a:cubicBezTo>
                      <a:pt x="198" y="166"/>
                      <a:pt x="198" y="166"/>
                      <a:pt x="198" y="166"/>
                    </a:cubicBezTo>
                    <a:cubicBezTo>
                      <a:pt x="198" y="166"/>
                      <a:pt x="196" y="167"/>
                      <a:pt x="197" y="168"/>
                    </a:cubicBezTo>
                    <a:cubicBezTo>
                      <a:pt x="198" y="168"/>
                      <a:pt x="197" y="166"/>
                      <a:pt x="198" y="167"/>
                    </a:cubicBezTo>
                    <a:cubicBezTo>
                      <a:pt x="197" y="168"/>
                      <a:pt x="196" y="168"/>
                      <a:pt x="195" y="168"/>
                    </a:cubicBezTo>
                    <a:cubicBezTo>
                      <a:pt x="195" y="168"/>
                      <a:pt x="195" y="168"/>
                      <a:pt x="195" y="167"/>
                    </a:cubicBezTo>
                    <a:cubicBezTo>
                      <a:pt x="194" y="168"/>
                      <a:pt x="193" y="169"/>
                      <a:pt x="191" y="169"/>
                    </a:cubicBezTo>
                    <a:cubicBezTo>
                      <a:pt x="191" y="169"/>
                      <a:pt x="191" y="168"/>
                      <a:pt x="192" y="168"/>
                    </a:cubicBezTo>
                    <a:cubicBezTo>
                      <a:pt x="190" y="167"/>
                      <a:pt x="188" y="170"/>
                      <a:pt x="186" y="168"/>
                    </a:cubicBezTo>
                    <a:cubicBezTo>
                      <a:pt x="186" y="168"/>
                      <a:pt x="186" y="169"/>
                      <a:pt x="186" y="169"/>
                    </a:cubicBezTo>
                    <a:cubicBezTo>
                      <a:pt x="185" y="169"/>
                      <a:pt x="185" y="168"/>
                      <a:pt x="185" y="168"/>
                    </a:cubicBezTo>
                    <a:cubicBezTo>
                      <a:pt x="184" y="168"/>
                      <a:pt x="184" y="169"/>
                      <a:pt x="183" y="169"/>
                    </a:cubicBezTo>
                    <a:cubicBezTo>
                      <a:pt x="183" y="169"/>
                      <a:pt x="183" y="169"/>
                      <a:pt x="183" y="169"/>
                    </a:cubicBezTo>
                    <a:cubicBezTo>
                      <a:pt x="182" y="169"/>
                      <a:pt x="179" y="170"/>
                      <a:pt x="177" y="169"/>
                    </a:cubicBezTo>
                    <a:cubicBezTo>
                      <a:pt x="177" y="170"/>
                      <a:pt x="176" y="171"/>
                      <a:pt x="175" y="171"/>
                    </a:cubicBezTo>
                    <a:cubicBezTo>
                      <a:pt x="175" y="170"/>
                      <a:pt x="175" y="170"/>
                      <a:pt x="175" y="170"/>
                    </a:cubicBezTo>
                    <a:cubicBezTo>
                      <a:pt x="175" y="169"/>
                      <a:pt x="175" y="169"/>
                      <a:pt x="175" y="169"/>
                    </a:cubicBezTo>
                    <a:cubicBezTo>
                      <a:pt x="175" y="169"/>
                      <a:pt x="175" y="169"/>
                      <a:pt x="175" y="169"/>
                    </a:cubicBezTo>
                    <a:cubicBezTo>
                      <a:pt x="174" y="169"/>
                      <a:pt x="174" y="169"/>
                      <a:pt x="174" y="169"/>
                    </a:cubicBezTo>
                    <a:cubicBezTo>
                      <a:pt x="174" y="169"/>
                      <a:pt x="174" y="169"/>
                      <a:pt x="175" y="169"/>
                    </a:cubicBezTo>
                    <a:cubicBezTo>
                      <a:pt x="175" y="169"/>
                      <a:pt x="175" y="169"/>
                      <a:pt x="175" y="169"/>
                    </a:cubicBezTo>
                    <a:cubicBezTo>
                      <a:pt x="174" y="169"/>
                      <a:pt x="174" y="169"/>
                      <a:pt x="174" y="169"/>
                    </a:cubicBezTo>
                    <a:cubicBezTo>
                      <a:pt x="174" y="169"/>
                      <a:pt x="174" y="169"/>
                      <a:pt x="174" y="169"/>
                    </a:cubicBezTo>
                    <a:cubicBezTo>
                      <a:pt x="173" y="169"/>
                      <a:pt x="174" y="169"/>
                      <a:pt x="174" y="169"/>
                    </a:cubicBezTo>
                    <a:cubicBezTo>
                      <a:pt x="173" y="170"/>
                      <a:pt x="173" y="170"/>
                      <a:pt x="172" y="169"/>
                    </a:cubicBezTo>
                    <a:cubicBezTo>
                      <a:pt x="172" y="169"/>
                      <a:pt x="173" y="168"/>
                      <a:pt x="172" y="168"/>
                    </a:cubicBezTo>
                    <a:cubicBezTo>
                      <a:pt x="170" y="168"/>
                      <a:pt x="171" y="168"/>
                      <a:pt x="170" y="169"/>
                    </a:cubicBezTo>
                    <a:cubicBezTo>
                      <a:pt x="170" y="169"/>
                      <a:pt x="170" y="169"/>
                      <a:pt x="170" y="169"/>
                    </a:cubicBezTo>
                    <a:cubicBezTo>
                      <a:pt x="170" y="170"/>
                      <a:pt x="168" y="169"/>
                      <a:pt x="169" y="170"/>
                    </a:cubicBezTo>
                    <a:cubicBezTo>
                      <a:pt x="169" y="169"/>
                      <a:pt x="167" y="171"/>
                      <a:pt x="167" y="169"/>
                    </a:cubicBezTo>
                    <a:cubicBezTo>
                      <a:pt x="167" y="169"/>
                      <a:pt x="167" y="169"/>
                      <a:pt x="167" y="169"/>
                    </a:cubicBezTo>
                    <a:cubicBezTo>
                      <a:pt x="167" y="169"/>
                      <a:pt x="167" y="169"/>
                      <a:pt x="167" y="169"/>
                    </a:cubicBezTo>
                    <a:cubicBezTo>
                      <a:pt x="167" y="169"/>
                      <a:pt x="167" y="169"/>
                      <a:pt x="167" y="168"/>
                    </a:cubicBezTo>
                    <a:cubicBezTo>
                      <a:pt x="166" y="169"/>
                      <a:pt x="166" y="169"/>
                      <a:pt x="166" y="169"/>
                    </a:cubicBezTo>
                    <a:cubicBezTo>
                      <a:pt x="166" y="169"/>
                      <a:pt x="166" y="170"/>
                      <a:pt x="167" y="170"/>
                    </a:cubicBezTo>
                    <a:cubicBezTo>
                      <a:pt x="166" y="170"/>
                      <a:pt x="165" y="171"/>
                      <a:pt x="165" y="172"/>
                    </a:cubicBezTo>
                    <a:cubicBezTo>
                      <a:pt x="165" y="173"/>
                      <a:pt x="166" y="173"/>
                      <a:pt x="167" y="173"/>
                    </a:cubicBezTo>
                    <a:cubicBezTo>
                      <a:pt x="165" y="174"/>
                      <a:pt x="169" y="175"/>
                      <a:pt x="167" y="176"/>
                    </a:cubicBezTo>
                    <a:cubicBezTo>
                      <a:pt x="166" y="176"/>
                      <a:pt x="166" y="175"/>
                      <a:pt x="165" y="176"/>
                    </a:cubicBezTo>
                    <a:cubicBezTo>
                      <a:pt x="163" y="177"/>
                      <a:pt x="167" y="178"/>
                      <a:pt x="166" y="179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6" y="179"/>
                      <a:pt x="168" y="181"/>
                      <a:pt x="167" y="181"/>
                    </a:cubicBezTo>
                    <a:cubicBezTo>
                      <a:pt x="167" y="181"/>
                      <a:pt x="166" y="182"/>
                      <a:pt x="168" y="182"/>
                    </a:cubicBezTo>
                    <a:cubicBezTo>
                      <a:pt x="166" y="184"/>
                      <a:pt x="169" y="188"/>
                      <a:pt x="165" y="189"/>
                    </a:cubicBezTo>
                    <a:cubicBezTo>
                      <a:pt x="166" y="189"/>
                      <a:pt x="165" y="190"/>
                      <a:pt x="166" y="190"/>
                    </a:cubicBezTo>
                    <a:cubicBezTo>
                      <a:pt x="167" y="189"/>
                      <a:pt x="166" y="189"/>
                      <a:pt x="166" y="189"/>
                    </a:cubicBezTo>
                    <a:cubicBezTo>
                      <a:pt x="166" y="189"/>
                      <a:pt x="167" y="189"/>
                      <a:pt x="167" y="189"/>
                    </a:cubicBezTo>
                    <a:cubicBezTo>
                      <a:pt x="167" y="190"/>
                      <a:pt x="167" y="191"/>
                      <a:pt x="165" y="190"/>
                    </a:cubicBezTo>
                    <a:cubicBezTo>
                      <a:pt x="164" y="192"/>
                      <a:pt x="168" y="192"/>
                      <a:pt x="167" y="194"/>
                    </a:cubicBezTo>
                    <a:cubicBezTo>
                      <a:pt x="167" y="193"/>
                      <a:pt x="166" y="194"/>
                      <a:pt x="167" y="194"/>
                    </a:cubicBezTo>
                    <a:cubicBezTo>
                      <a:pt x="168" y="195"/>
                      <a:pt x="168" y="195"/>
                      <a:pt x="168" y="195"/>
                    </a:cubicBezTo>
                    <a:cubicBezTo>
                      <a:pt x="167" y="197"/>
                      <a:pt x="166" y="196"/>
                      <a:pt x="165" y="196"/>
                    </a:cubicBezTo>
                    <a:cubicBezTo>
                      <a:pt x="165" y="197"/>
                      <a:pt x="165" y="198"/>
                      <a:pt x="166" y="198"/>
                    </a:cubicBezTo>
                    <a:cubicBezTo>
                      <a:pt x="164" y="199"/>
                      <a:pt x="164" y="199"/>
                      <a:pt x="164" y="199"/>
                    </a:cubicBezTo>
                    <a:cubicBezTo>
                      <a:pt x="166" y="198"/>
                      <a:pt x="165" y="199"/>
                      <a:pt x="165" y="200"/>
                    </a:cubicBezTo>
                    <a:cubicBezTo>
                      <a:pt x="165" y="199"/>
                      <a:pt x="165" y="199"/>
                      <a:pt x="165" y="199"/>
                    </a:cubicBezTo>
                    <a:cubicBezTo>
                      <a:pt x="165" y="199"/>
                      <a:pt x="165" y="200"/>
                      <a:pt x="165" y="201"/>
                    </a:cubicBezTo>
                    <a:cubicBezTo>
                      <a:pt x="166" y="201"/>
                      <a:pt x="166" y="200"/>
                      <a:pt x="166" y="199"/>
                    </a:cubicBezTo>
                    <a:cubicBezTo>
                      <a:pt x="167" y="200"/>
                      <a:pt x="167" y="200"/>
                      <a:pt x="167" y="201"/>
                    </a:cubicBezTo>
                    <a:cubicBezTo>
                      <a:pt x="166" y="201"/>
                      <a:pt x="167" y="202"/>
                      <a:pt x="166" y="202"/>
                    </a:cubicBezTo>
                    <a:cubicBezTo>
                      <a:pt x="166" y="203"/>
                      <a:pt x="168" y="203"/>
                      <a:pt x="167" y="203"/>
                    </a:cubicBezTo>
                    <a:cubicBezTo>
                      <a:pt x="167" y="203"/>
                      <a:pt x="167" y="204"/>
                      <a:pt x="167" y="204"/>
                    </a:cubicBezTo>
                    <a:cubicBezTo>
                      <a:pt x="166" y="204"/>
                      <a:pt x="167" y="203"/>
                      <a:pt x="167" y="203"/>
                    </a:cubicBezTo>
                    <a:cubicBezTo>
                      <a:pt x="166" y="203"/>
                      <a:pt x="165" y="203"/>
                      <a:pt x="166" y="204"/>
                    </a:cubicBezTo>
                    <a:cubicBezTo>
                      <a:pt x="166" y="205"/>
                      <a:pt x="168" y="204"/>
                      <a:pt x="167" y="205"/>
                    </a:cubicBezTo>
                    <a:cubicBezTo>
                      <a:pt x="166" y="205"/>
                      <a:pt x="166" y="205"/>
                      <a:pt x="166" y="205"/>
                    </a:cubicBezTo>
                    <a:cubicBezTo>
                      <a:pt x="166" y="206"/>
                      <a:pt x="166" y="206"/>
                      <a:pt x="166" y="206"/>
                    </a:cubicBezTo>
                    <a:cubicBezTo>
                      <a:pt x="167" y="206"/>
                      <a:pt x="167" y="206"/>
                      <a:pt x="167" y="206"/>
                    </a:cubicBezTo>
                    <a:cubicBezTo>
                      <a:pt x="166" y="206"/>
                      <a:pt x="166" y="206"/>
                      <a:pt x="166" y="206"/>
                    </a:cubicBezTo>
                    <a:cubicBezTo>
                      <a:pt x="167" y="206"/>
                      <a:pt x="167" y="208"/>
                      <a:pt x="168" y="208"/>
                    </a:cubicBezTo>
                    <a:cubicBezTo>
                      <a:pt x="168" y="209"/>
                      <a:pt x="167" y="209"/>
                      <a:pt x="167" y="210"/>
                    </a:cubicBezTo>
                    <a:cubicBezTo>
                      <a:pt x="167" y="210"/>
                      <a:pt x="167" y="210"/>
                      <a:pt x="167" y="210"/>
                    </a:cubicBezTo>
                    <a:cubicBezTo>
                      <a:pt x="166" y="210"/>
                      <a:pt x="167" y="211"/>
                      <a:pt x="167" y="212"/>
                    </a:cubicBezTo>
                    <a:cubicBezTo>
                      <a:pt x="167" y="212"/>
                      <a:pt x="167" y="212"/>
                      <a:pt x="167" y="212"/>
                    </a:cubicBezTo>
                    <a:cubicBezTo>
                      <a:pt x="167" y="212"/>
                      <a:pt x="167" y="213"/>
                      <a:pt x="168" y="214"/>
                    </a:cubicBezTo>
                    <a:cubicBezTo>
                      <a:pt x="167" y="214"/>
                      <a:pt x="164" y="214"/>
                      <a:pt x="165" y="215"/>
                    </a:cubicBezTo>
                    <a:cubicBezTo>
                      <a:pt x="165" y="216"/>
                      <a:pt x="167" y="216"/>
                      <a:pt x="168" y="216"/>
                    </a:cubicBezTo>
                    <a:cubicBezTo>
                      <a:pt x="167" y="218"/>
                      <a:pt x="169" y="220"/>
                      <a:pt x="167" y="221"/>
                    </a:cubicBezTo>
                    <a:cubicBezTo>
                      <a:pt x="168" y="221"/>
                      <a:pt x="168" y="221"/>
                      <a:pt x="168" y="222"/>
                    </a:cubicBezTo>
                    <a:cubicBezTo>
                      <a:pt x="168" y="224"/>
                      <a:pt x="169" y="227"/>
                      <a:pt x="167" y="229"/>
                    </a:cubicBezTo>
                    <a:cubicBezTo>
                      <a:pt x="167" y="228"/>
                      <a:pt x="166" y="229"/>
                      <a:pt x="166" y="229"/>
                    </a:cubicBezTo>
                    <a:cubicBezTo>
                      <a:pt x="167" y="230"/>
                      <a:pt x="165" y="230"/>
                      <a:pt x="166" y="230"/>
                    </a:cubicBezTo>
                    <a:cubicBezTo>
                      <a:pt x="167" y="230"/>
                      <a:pt x="168" y="230"/>
                      <a:pt x="168" y="229"/>
                    </a:cubicBezTo>
                    <a:cubicBezTo>
                      <a:pt x="169" y="231"/>
                      <a:pt x="169" y="233"/>
                      <a:pt x="168" y="234"/>
                    </a:cubicBezTo>
                    <a:cubicBezTo>
                      <a:pt x="168" y="234"/>
                      <a:pt x="168" y="234"/>
                      <a:pt x="169" y="234"/>
                    </a:cubicBezTo>
                    <a:cubicBezTo>
                      <a:pt x="167" y="234"/>
                      <a:pt x="167" y="235"/>
                      <a:pt x="167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7" y="237"/>
                      <a:pt x="167" y="237"/>
                      <a:pt x="167" y="237"/>
                    </a:cubicBezTo>
                    <a:cubicBezTo>
                      <a:pt x="168" y="237"/>
                      <a:pt x="169" y="237"/>
                      <a:pt x="169" y="238"/>
                    </a:cubicBezTo>
                    <a:cubicBezTo>
                      <a:pt x="168" y="238"/>
                      <a:pt x="168" y="238"/>
                      <a:pt x="168" y="238"/>
                    </a:cubicBezTo>
                    <a:cubicBezTo>
                      <a:pt x="168" y="239"/>
                      <a:pt x="170" y="240"/>
                      <a:pt x="169" y="241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42"/>
                      <a:pt x="168" y="243"/>
                      <a:pt x="169" y="242"/>
                    </a:cubicBezTo>
                    <a:cubicBezTo>
                      <a:pt x="168" y="244"/>
                      <a:pt x="168" y="245"/>
                      <a:pt x="167" y="245"/>
                    </a:cubicBezTo>
                    <a:cubicBezTo>
                      <a:pt x="167" y="246"/>
                      <a:pt x="167" y="246"/>
                      <a:pt x="167" y="246"/>
                    </a:cubicBezTo>
                    <a:cubicBezTo>
                      <a:pt x="168" y="246"/>
                      <a:pt x="168" y="244"/>
                      <a:pt x="169" y="244"/>
                    </a:cubicBezTo>
                    <a:cubicBezTo>
                      <a:pt x="169" y="243"/>
                      <a:pt x="168" y="245"/>
                      <a:pt x="168" y="244"/>
                    </a:cubicBezTo>
                    <a:cubicBezTo>
                      <a:pt x="168" y="243"/>
                      <a:pt x="170" y="244"/>
                      <a:pt x="170" y="243"/>
                    </a:cubicBezTo>
                    <a:cubicBezTo>
                      <a:pt x="170" y="244"/>
                      <a:pt x="170" y="245"/>
                      <a:pt x="170" y="245"/>
                    </a:cubicBezTo>
                    <a:cubicBezTo>
                      <a:pt x="171" y="244"/>
                      <a:pt x="171" y="244"/>
                      <a:pt x="171" y="244"/>
                    </a:cubicBezTo>
                    <a:cubicBezTo>
                      <a:pt x="172" y="246"/>
                      <a:pt x="169" y="247"/>
                      <a:pt x="170" y="249"/>
                    </a:cubicBezTo>
                    <a:cubicBezTo>
                      <a:pt x="170" y="249"/>
                      <a:pt x="170" y="249"/>
                      <a:pt x="170" y="249"/>
                    </a:cubicBezTo>
                    <a:cubicBezTo>
                      <a:pt x="171" y="251"/>
                      <a:pt x="169" y="251"/>
                      <a:pt x="170" y="251"/>
                    </a:cubicBezTo>
                    <a:cubicBezTo>
                      <a:pt x="171" y="251"/>
                      <a:pt x="172" y="249"/>
                      <a:pt x="171" y="248"/>
                    </a:cubicBezTo>
                    <a:cubicBezTo>
                      <a:pt x="173" y="248"/>
                      <a:pt x="172" y="245"/>
                      <a:pt x="173" y="245"/>
                    </a:cubicBezTo>
                    <a:cubicBezTo>
                      <a:pt x="174" y="246"/>
                      <a:pt x="172" y="245"/>
                      <a:pt x="172" y="246"/>
                    </a:cubicBezTo>
                    <a:cubicBezTo>
                      <a:pt x="173" y="247"/>
                      <a:pt x="174" y="245"/>
                      <a:pt x="175" y="246"/>
                    </a:cubicBezTo>
                    <a:cubicBezTo>
                      <a:pt x="174" y="245"/>
                      <a:pt x="175" y="244"/>
                      <a:pt x="175" y="244"/>
                    </a:cubicBezTo>
                    <a:cubicBezTo>
                      <a:pt x="176" y="244"/>
                      <a:pt x="175" y="245"/>
                      <a:pt x="176" y="245"/>
                    </a:cubicBezTo>
                    <a:cubicBezTo>
                      <a:pt x="176" y="244"/>
                      <a:pt x="177" y="244"/>
                      <a:pt x="176" y="243"/>
                    </a:cubicBezTo>
                    <a:cubicBezTo>
                      <a:pt x="177" y="241"/>
                      <a:pt x="177" y="244"/>
                      <a:pt x="178" y="242"/>
                    </a:cubicBezTo>
                    <a:cubicBezTo>
                      <a:pt x="178" y="244"/>
                      <a:pt x="177" y="245"/>
                      <a:pt x="178" y="246"/>
                    </a:cubicBezTo>
                    <a:cubicBezTo>
                      <a:pt x="178" y="245"/>
                      <a:pt x="180" y="244"/>
                      <a:pt x="179" y="242"/>
                    </a:cubicBezTo>
                    <a:cubicBezTo>
                      <a:pt x="180" y="243"/>
                      <a:pt x="180" y="244"/>
                      <a:pt x="179" y="244"/>
                    </a:cubicBezTo>
                    <a:cubicBezTo>
                      <a:pt x="180" y="245"/>
                      <a:pt x="181" y="242"/>
                      <a:pt x="181" y="245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2" y="244"/>
                      <a:pt x="182" y="244"/>
                      <a:pt x="183" y="245"/>
                    </a:cubicBezTo>
                    <a:cubicBezTo>
                      <a:pt x="183" y="245"/>
                      <a:pt x="185" y="243"/>
                      <a:pt x="185" y="245"/>
                    </a:cubicBezTo>
                    <a:cubicBezTo>
                      <a:pt x="185" y="245"/>
                      <a:pt x="186" y="245"/>
                      <a:pt x="186" y="244"/>
                    </a:cubicBezTo>
                    <a:cubicBezTo>
                      <a:pt x="185" y="243"/>
                      <a:pt x="185" y="245"/>
                      <a:pt x="184" y="243"/>
                    </a:cubicBezTo>
                    <a:cubicBezTo>
                      <a:pt x="185" y="244"/>
                      <a:pt x="186" y="243"/>
                      <a:pt x="186" y="242"/>
                    </a:cubicBezTo>
                    <a:cubicBezTo>
                      <a:pt x="186" y="243"/>
                      <a:pt x="186" y="243"/>
                      <a:pt x="186" y="243"/>
                    </a:cubicBezTo>
                    <a:cubicBezTo>
                      <a:pt x="186" y="243"/>
                      <a:pt x="187" y="243"/>
                      <a:pt x="187" y="242"/>
                    </a:cubicBezTo>
                    <a:cubicBezTo>
                      <a:pt x="187" y="242"/>
                      <a:pt x="187" y="243"/>
                      <a:pt x="188" y="243"/>
                    </a:cubicBezTo>
                    <a:cubicBezTo>
                      <a:pt x="188" y="242"/>
                      <a:pt x="188" y="242"/>
                      <a:pt x="188" y="242"/>
                    </a:cubicBezTo>
                    <a:cubicBezTo>
                      <a:pt x="189" y="241"/>
                      <a:pt x="188" y="244"/>
                      <a:pt x="189" y="243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89" y="244"/>
                      <a:pt x="189" y="245"/>
                      <a:pt x="190" y="245"/>
                    </a:cubicBezTo>
                    <a:cubicBezTo>
                      <a:pt x="190" y="244"/>
                      <a:pt x="190" y="243"/>
                      <a:pt x="191" y="242"/>
                    </a:cubicBezTo>
                    <a:cubicBezTo>
                      <a:pt x="191" y="241"/>
                      <a:pt x="191" y="243"/>
                      <a:pt x="192" y="242"/>
                    </a:cubicBezTo>
                    <a:cubicBezTo>
                      <a:pt x="191" y="243"/>
                      <a:pt x="191" y="243"/>
                      <a:pt x="191" y="243"/>
                    </a:cubicBezTo>
                    <a:cubicBezTo>
                      <a:pt x="191" y="244"/>
                      <a:pt x="191" y="245"/>
                      <a:pt x="192" y="245"/>
                    </a:cubicBezTo>
                    <a:cubicBezTo>
                      <a:pt x="193" y="244"/>
                      <a:pt x="194" y="243"/>
                      <a:pt x="193" y="242"/>
                    </a:cubicBezTo>
                    <a:cubicBezTo>
                      <a:pt x="193" y="242"/>
                      <a:pt x="194" y="243"/>
                      <a:pt x="194" y="244"/>
                    </a:cubicBezTo>
                    <a:cubicBezTo>
                      <a:pt x="195" y="243"/>
                      <a:pt x="194" y="243"/>
                      <a:pt x="195" y="242"/>
                    </a:cubicBezTo>
                    <a:cubicBezTo>
                      <a:pt x="195" y="243"/>
                      <a:pt x="196" y="244"/>
                      <a:pt x="197" y="245"/>
                    </a:cubicBezTo>
                    <a:cubicBezTo>
                      <a:pt x="196" y="246"/>
                      <a:pt x="196" y="246"/>
                      <a:pt x="196" y="246"/>
                    </a:cubicBezTo>
                    <a:cubicBezTo>
                      <a:pt x="197" y="246"/>
                      <a:pt x="197" y="246"/>
                      <a:pt x="197" y="246"/>
                    </a:cubicBezTo>
                    <a:cubicBezTo>
                      <a:pt x="196" y="248"/>
                      <a:pt x="197" y="247"/>
                      <a:pt x="196" y="249"/>
                    </a:cubicBezTo>
                    <a:cubicBezTo>
                      <a:pt x="197" y="249"/>
                      <a:pt x="197" y="249"/>
                      <a:pt x="198" y="248"/>
                    </a:cubicBezTo>
                    <a:cubicBezTo>
                      <a:pt x="197" y="246"/>
                      <a:pt x="199" y="245"/>
                      <a:pt x="199" y="243"/>
                    </a:cubicBezTo>
                    <a:cubicBezTo>
                      <a:pt x="201" y="242"/>
                      <a:pt x="200" y="248"/>
                      <a:pt x="202" y="245"/>
                    </a:cubicBezTo>
                    <a:cubicBezTo>
                      <a:pt x="202" y="244"/>
                      <a:pt x="202" y="243"/>
                      <a:pt x="202" y="243"/>
                    </a:cubicBezTo>
                    <a:cubicBezTo>
                      <a:pt x="202" y="243"/>
                      <a:pt x="202" y="241"/>
                      <a:pt x="203" y="242"/>
                    </a:cubicBezTo>
                    <a:cubicBezTo>
                      <a:pt x="203" y="243"/>
                      <a:pt x="205" y="244"/>
                      <a:pt x="203" y="245"/>
                    </a:cubicBezTo>
                    <a:cubicBezTo>
                      <a:pt x="203" y="245"/>
                      <a:pt x="202" y="245"/>
                      <a:pt x="202" y="245"/>
                    </a:cubicBezTo>
                    <a:cubicBezTo>
                      <a:pt x="203" y="246"/>
                      <a:pt x="202" y="247"/>
                      <a:pt x="203" y="247"/>
                    </a:cubicBezTo>
                    <a:cubicBezTo>
                      <a:pt x="204" y="247"/>
                      <a:pt x="205" y="247"/>
                      <a:pt x="205" y="246"/>
                    </a:cubicBezTo>
                    <a:cubicBezTo>
                      <a:pt x="205" y="245"/>
                      <a:pt x="204" y="246"/>
                      <a:pt x="204" y="245"/>
                    </a:cubicBezTo>
                    <a:cubicBezTo>
                      <a:pt x="205" y="244"/>
                      <a:pt x="206" y="246"/>
                      <a:pt x="206" y="244"/>
                    </a:cubicBezTo>
                    <a:cubicBezTo>
                      <a:pt x="205" y="244"/>
                      <a:pt x="205" y="243"/>
                      <a:pt x="205" y="242"/>
                    </a:cubicBezTo>
                    <a:cubicBezTo>
                      <a:pt x="206" y="242"/>
                      <a:pt x="206" y="242"/>
                      <a:pt x="206" y="242"/>
                    </a:cubicBezTo>
                    <a:cubicBezTo>
                      <a:pt x="206" y="242"/>
                      <a:pt x="206" y="242"/>
                      <a:pt x="206" y="242"/>
                    </a:cubicBezTo>
                    <a:cubicBezTo>
                      <a:pt x="208" y="243"/>
                      <a:pt x="206" y="241"/>
                      <a:pt x="208" y="241"/>
                    </a:cubicBezTo>
                    <a:cubicBezTo>
                      <a:pt x="209" y="243"/>
                      <a:pt x="209" y="243"/>
                      <a:pt x="209" y="243"/>
                    </a:cubicBezTo>
                    <a:cubicBezTo>
                      <a:pt x="208" y="244"/>
                      <a:pt x="206" y="242"/>
                      <a:pt x="207" y="244"/>
                    </a:cubicBezTo>
                    <a:cubicBezTo>
                      <a:pt x="208" y="245"/>
                      <a:pt x="208" y="243"/>
                      <a:pt x="209" y="244"/>
                    </a:cubicBezTo>
                    <a:cubicBezTo>
                      <a:pt x="208" y="244"/>
                      <a:pt x="208" y="244"/>
                      <a:pt x="208" y="244"/>
                    </a:cubicBezTo>
                    <a:cubicBezTo>
                      <a:pt x="209" y="244"/>
                      <a:pt x="209" y="247"/>
                      <a:pt x="211" y="246"/>
                    </a:cubicBezTo>
                    <a:cubicBezTo>
                      <a:pt x="211" y="245"/>
                      <a:pt x="211" y="245"/>
                      <a:pt x="211" y="244"/>
                    </a:cubicBezTo>
                    <a:cubicBezTo>
                      <a:pt x="212" y="244"/>
                      <a:pt x="213" y="243"/>
                      <a:pt x="214" y="243"/>
                    </a:cubicBezTo>
                    <a:cubicBezTo>
                      <a:pt x="214" y="244"/>
                      <a:pt x="216" y="243"/>
                      <a:pt x="215" y="245"/>
                    </a:cubicBezTo>
                    <a:cubicBezTo>
                      <a:pt x="214" y="244"/>
                      <a:pt x="212" y="244"/>
                      <a:pt x="211" y="245"/>
                    </a:cubicBezTo>
                    <a:cubicBezTo>
                      <a:pt x="212" y="247"/>
                      <a:pt x="210" y="245"/>
                      <a:pt x="210" y="247"/>
                    </a:cubicBezTo>
                    <a:cubicBezTo>
                      <a:pt x="211" y="247"/>
                      <a:pt x="211" y="249"/>
                      <a:pt x="211" y="250"/>
                    </a:cubicBezTo>
                    <a:cubicBezTo>
                      <a:pt x="211" y="250"/>
                      <a:pt x="212" y="250"/>
                      <a:pt x="212" y="250"/>
                    </a:cubicBezTo>
                    <a:cubicBezTo>
                      <a:pt x="212" y="248"/>
                      <a:pt x="212" y="248"/>
                      <a:pt x="212" y="247"/>
                    </a:cubicBezTo>
                    <a:cubicBezTo>
                      <a:pt x="213" y="248"/>
                      <a:pt x="215" y="247"/>
                      <a:pt x="215" y="246"/>
                    </a:cubicBezTo>
                    <a:cubicBezTo>
                      <a:pt x="216" y="246"/>
                      <a:pt x="216" y="248"/>
                      <a:pt x="215" y="248"/>
                    </a:cubicBezTo>
                    <a:cubicBezTo>
                      <a:pt x="217" y="247"/>
                      <a:pt x="219" y="247"/>
                      <a:pt x="220" y="248"/>
                    </a:cubicBezTo>
                    <a:cubicBezTo>
                      <a:pt x="219" y="246"/>
                      <a:pt x="222" y="247"/>
                      <a:pt x="222" y="246"/>
                    </a:cubicBezTo>
                    <a:cubicBezTo>
                      <a:pt x="222" y="247"/>
                      <a:pt x="222" y="248"/>
                      <a:pt x="222" y="248"/>
                    </a:cubicBezTo>
                    <a:cubicBezTo>
                      <a:pt x="223" y="247"/>
                      <a:pt x="222" y="249"/>
                      <a:pt x="223" y="249"/>
                    </a:cubicBezTo>
                    <a:cubicBezTo>
                      <a:pt x="224" y="248"/>
                      <a:pt x="225" y="248"/>
                      <a:pt x="227" y="247"/>
                    </a:cubicBezTo>
                    <a:cubicBezTo>
                      <a:pt x="228" y="249"/>
                      <a:pt x="231" y="247"/>
                      <a:pt x="232" y="247"/>
                    </a:cubicBezTo>
                    <a:cubicBezTo>
                      <a:pt x="233" y="248"/>
                      <a:pt x="232" y="250"/>
                      <a:pt x="233" y="250"/>
                    </a:cubicBezTo>
                    <a:cubicBezTo>
                      <a:pt x="234" y="250"/>
                      <a:pt x="233" y="248"/>
                      <a:pt x="234" y="249"/>
                    </a:cubicBezTo>
                    <a:cubicBezTo>
                      <a:pt x="234" y="249"/>
                      <a:pt x="234" y="249"/>
                      <a:pt x="234" y="249"/>
                    </a:cubicBezTo>
                    <a:cubicBezTo>
                      <a:pt x="234" y="249"/>
                      <a:pt x="236" y="251"/>
                      <a:pt x="237" y="248"/>
                    </a:cubicBezTo>
                    <a:cubicBezTo>
                      <a:pt x="236" y="250"/>
                      <a:pt x="236" y="250"/>
                      <a:pt x="236" y="250"/>
                    </a:cubicBezTo>
                    <a:cubicBezTo>
                      <a:pt x="237" y="250"/>
                      <a:pt x="237" y="250"/>
                      <a:pt x="237" y="250"/>
                    </a:cubicBezTo>
                    <a:cubicBezTo>
                      <a:pt x="237" y="250"/>
                      <a:pt x="237" y="251"/>
                      <a:pt x="237" y="251"/>
                    </a:cubicBezTo>
                    <a:cubicBezTo>
                      <a:pt x="238" y="252"/>
                      <a:pt x="239" y="251"/>
                      <a:pt x="240" y="251"/>
                    </a:cubicBezTo>
                    <a:cubicBezTo>
                      <a:pt x="239" y="250"/>
                      <a:pt x="239" y="250"/>
                      <a:pt x="239" y="250"/>
                    </a:cubicBezTo>
                    <a:cubicBezTo>
                      <a:pt x="241" y="249"/>
                      <a:pt x="242" y="250"/>
                      <a:pt x="244" y="250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4" y="250"/>
                      <a:pt x="244" y="250"/>
                      <a:pt x="244" y="250"/>
                    </a:cubicBezTo>
                    <a:cubicBezTo>
                      <a:pt x="244" y="251"/>
                      <a:pt x="245" y="252"/>
                      <a:pt x="246" y="251"/>
                    </a:cubicBezTo>
                    <a:cubicBezTo>
                      <a:pt x="243" y="253"/>
                      <a:pt x="243" y="253"/>
                      <a:pt x="243" y="253"/>
                    </a:cubicBezTo>
                    <a:cubicBezTo>
                      <a:pt x="242" y="253"/>
                      <a:pt x="244" y="252"/>
                      <a:pt x="243" y="251"/>
                    </a:cubicBezTo>
                    <a:cubicBezTo>
                      <a:pt x="243" y="250"/>
                      <a:pt x="242" y="251"/>
                      <a:pt x="241" y="252"/>
                    </a:cubicBezTo>
                    <a:cubicBezTo>
                      <a:pt x="242" y="252"/>
                      <a:pt x="242" y="251"/>
                      <a:pt x="242" y="251"/>
                    </a:cubicBezTo>
                    <a:cubicBezTo>
                      <a:pt x="243" y="253"/>
                      <a:pt x="242" y="252"/>
                      <a:pt x="241" y="253"/>
                    </a:cubicBezTo>
                    <a:cubicBezTo>
                      <a:pt x="242" y="253"/>
                      <a:pt x="242" y="254"/>
                      <a:pt x="242" y="254"/>
                    </a:cubicBezTo>
                    <a:cubicBezTo>
                      <a:pt x="241" y="254"/>
                      <a:pt x="241" y="254"/>
                      <a:pt x="240" y="254"/>
                    </a:cubicBezTo>
                    <a:cubicBezTo>
                      <a:pt x="241" y="254"/>
                      <a:pt x="240" y="253"/>
                      <a:pt x="240" y="253"/>
                    </a:cubicBezTo>
                    <a:cubicBezTo>
                      <a:pt x="240" y="254"/>
                      <a:pt x="239" y="255"/>
                      <a:pt x="238" y="254"/>
                    </a:cubicBezTo>
                    <a:cubicBezTo>
                      <a:pt x="237" y="253"/>
                      <a:pt x="235" y="255"/>
                      <a:pt x="234" y="255"/>
                    </a:cubicBezTo>
                    <a:cubicBezTo>
                      <a:pt x="235" y="253"/>
                      <a:pt x="235" y="252"/>
                      <a:pt x="236" y="252"/>
                    </a:cubicBezTo>
                    <a:cubicBezTo>
                      <a:pt x="235" y="251"/>
                      <a:pt x="235" y="252"/>
                      <a:pt x="234" y="251"/>
                    </a:cubicBezTo>
                    <a:cubicBezTo>
                      <a:pt x="234" y="252"/>
                      <a:pt x="234" y="254"/>
                      <a:pt x="233" y="254"/>
                    </a:cubicBezTo>
                    <a:cubicBezTo>
                      <a:pt x="232" y="253"/>
                      <a:pt x="232" y="253"/>
                      <a:pt x="232" y="253"/>
                    </a:cubicBezTo>
                    <a:cubicBezTo>
                      <a:pt x="231" y="254"/>
                      <a:pt x="231" y="255"/>
                      <a:pt x="230" y="255"/>
                    </a:cubicBezTo>
                    <a:cubicBezTo>
                      <a:pt x="228" y="255"/>
                      <a:pt x="226" y="255"/>
                      <a:pt x="224" y="254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223" y="256"/>
                      <a:pt x="221" y="254"/>
                      <a:pt x="220" y="255"/>
                    </a:cubicBezTo>
                    <a:cubicBezTo>
                      <a:pt x="217" y="254"/>
                      <a:pt x="215" y="256"/>
                      <a:pt x="214" y="254"/>
                    </a:cubicBezTo>
                    <a:cubicBezTo>
                      <a:pt x="210" y="255"/>
                      <a:pt x="207" y="256"/>
                      <a:pt x="203" y="256"/>
                    </a:cubicBezTo>
                    <a:cubicBezTo>
                      <a:pt x="203" y="254"/>
                      <a:pt x="203" y="254"/>
                      <a:pt x="203" y="254"/>
                    </a:cubicBezTo>
                    <a:cubicBezTo>
                      <a:pt x="203" y="255"/>
                      <a:pt x="203" y="253"/>
                      <a:pt x="202" y="254"/>
                    </a:cubicBezTo>
                    <a:cubicBezTo>
                      <a:pt x="203" y="255"/>
                      <a:pt x="201" y="255"/>
                      <a:pt x="201" y="256"/>
                    </a:cubicBezTo>
                    <a:cubicBezTo>
                      <a:pt x="199" y="255"/>
                      <a:pt x="197" y="256"/>
                      <a:pt x="195" y="257"/>
                    </a:cubicBezTo>
                    <a:cubicBezTo>
                      <a:pt x="195" y="256"/>
                      <a:pt x="195" y="256"/>
                      <a:pt x="195" y="256"/>
                    </a:cubicBezTo>
                    <a:cubicBezTo>
                      <a:pt x="193" y="258"/>
                      <a:pt x="192" y="256"/>
                      <a:pt x="190" y="256"/>
                    </a:cubicBezTo>
                    <a:cubicBezTo>
                      <a:pt x="189" y="255"/>
                      <a:pt x="189" y="255"/>
                      <a:pt x="188" y="255"/>
                    </a:cubicBezTo>
                    <a:cubicBezTo>
                      <a:pt x="187" y="256"/>
                      <a:pt x="187" y="256"/>
                      <a:pt x="185" y="257"/>
                    </a:cubicBezTo>
                    <a:cubicBezTo>
                      <a:pt x="184" y="257"/>
                      <a:pt x="182" y="257"/>
                      <a:pt x="181" y="256"/>
                    </a:cubicBezTo>
                    <a:cubicBezTo>
                      <a:pt x="177" y="258"/>
                      <a:pt x="172" y="257"/>
                      <a:pt x="168" y="258"/>
                    </a:cubicBezTo>
                    <a:cubicBezTo>
                      <a:pt x="168" y="257"/>
                      <a:pt x="168" y="257"/>
                      <a:pt x="168" y="257"/>
                    </a:cubicBezTo>
                    <a:cubicBezTo>
                      <a:pt x="167" y="258"/>
                      <a:pt x="165" y="258"/>
                      <a:pt x="164" y="258"/>
                    </a:cubicBezTo>
                    <a:cubicBezTo>
                      <a:pt x="163" y="258"/>
                      <a:pt x="163" y="258"/>
                      <a:pt x="163" y="258"/>
                    </a:cubicBezTo>
                    <a:cubicBezTo>
                      <a:pt x="162" y="258"/>
                      <a:pt x="162" y="258"/>
                      <a:pt x="162" y="258"/>
                    </a:cubicBezTo>
                    <a:cubicBezTo>
                      <a:pt x="162" y="258"/>
                      <a:pt x="162" y="258"/>
                      <a:pt x="162" y="258"/>
                    </a:cubicBezTo>
                    <a:cubicBezTo>
                      <a:pt x="162" y="258"/>
                      <a:pt x="162" y="258"/>
                      <a:pt x="162" y="258"/>
                    </a:cubicBezTo>
                    <a:cubicBezTo>
                      <a:pt x="168" y="264"/>
                      <a:pt x="153" y="250"/>
                      <a:pt x="155" y="251"/>
                    </a:cubicBezTo>
                    <a:cubicBezTo>
                      <a:pt x="155" y="251"/>
                      <a:pt x="155" y="251"/>
                      <a:pt x="155" y="251"/>
                    </a:cubicBezTo>
                    <a:cubicBezTo>
                      <a:pt x="155" y="251"/>
                      <a:pt x="155" y="251"/>
                      <a:pt x="155" y="251"/>
                    </a:cubicBezTo>
                    <a:cubicBezTo>
                      <a:pt x="155" y="251"/>
                      <a:pt x="155" y="251"/>
                      <a:pt x="155" y="251"/>
                    </a:cubicBezTo>
                    <a:cubicBezTo>
                      <a:pt x="155" y="251"/>
                      <a:pt x="155" y="251"/>
                      <a:pt x="155" y="251"/>
                    </a:cubicBezTo>
                    <a:cubicBezTo>
                      <a:pt x="155" y="251"/>
                      <a:pt x="155" y="251"/>
                      <a:pt x="155" y="251"/>
                    </a:cubicBezTo>
                    <a:cubicBezTo>
                      <a:pt x="155" y="251"/>
                      <a:pt x="155" y="251"/>
                      <a:pt x="155" y="251"/>
                    </a:cubicBezTo>
                    <a:cubicBezTo>
                      <a:pt x="155" y="248"/>
                      <a:pt x="155" y="246"/>
                      <a:pt x="154" y="244"/>
                    </a:cubicBezTo>
                    <a:cubicBezTo>
                      <a:pt x="156" y="245"/>
                      <a:pt x="156" y="245"/>
                      <a:pt x="156" y="245"/>
                    </a:cubicBezTo>
                    <a:cubicBezTo>
                      <a:pt x="157" y="244"/>
                      <a:pt x="156" y="242"/>
                      <a:pt x="154" y="242"/>
                    </a:cubicBezTo>
                    <a:cubicBezTo>
                      <a:pt x="155" y="241"/>
                      <a:pt x="154" y="239"/>
                      <a:pt x="155" y="239"/>
                    </a:cubicBezTo>
                    <a:cubicBezTo>
                      <a:pt x="156" y="238"/>
                      <a:pt x="154" y="237"/>
                      <a:pt x="154" y="236"/>
                    </a:cubicBezTo>
                    <a:cubicBezTo>
                      <a:pt x="155" y="234"/>
                      <a:pt x="155" y="233"/>
                      <a:pt x="154" y="231"/>
                    </a:cubicBezTo>
                    <a:cubicBezTo>
                      <a:pt x="155" y="232"/>
                      <a:pt x="155" y="232"/>
                      <a:pt x="155" y="231"/>
                    </a:cubicBezTo>
                    <a:cubicBezTo>
                      <a:pt x="155" y="230"/>
                      <a:pt x="156" y="228"/>
                      <a:pt x="154" y="229"/>
                    </a:cubicBezTo>
                    <a:cubicBezTo>
                      <a:pt x="155" y="226"/>
                      <a:pt x="153" y="223"/>
                      <a:pt x="154" y="221"/>
                    </a:cubicBezTo>
                    <a:cubicBezTo>
                      <a:pt x="154" y="221"/>
                      <a:pt x="154" y="221"/>
                      <a:pt x="153" y="220"/>
                    </a:cubicBezTo>
                    <a:cubicBezTo>
                      <a:pt x="153" y="218"/>
                      <a:pt x="154" y="216"/>
                      <a:pt x="153" y="214"/>
                    </a:cubicBezTo>
                    <a:cubicBezTo>
                      <a:pt x="154" y="214"/>
                      <a:pt x="154" y="215"/>
                      <a:pt x="155" y="214"/>
                    </a:cubicBezTo>
                    <a:cubicBezTo>
                      <a:pt x="154" y="213"/>
                      <a:pt x="154" y="214"/>
                      <a:pt x="153" y="213"/>
                    </a:cubicBezTo>
                    <a:cubicBezTo>
                      <a:pt x="152" y="210"/>
                      <a:pt x="155" y="206"/>
                      <a:pt x="154" y="203"/>
                    </a:cubicBezTo>
                    <a:cubicBezTo>
                      <a:pt x="153" y="198"/>
                      <a:pt x="154" y="192"/>
                      <a:pt x="153" y="187"/>
                    </a:cubicBezTo>
                    <a:cubicBezTo>
                      <a:pt x="154" y="187"/>
                      <a:pt x="154" y="187"/>
                      <a:pt x="154" y="187"/>
                    </a:cubicBezTo>
                    <a:cubicBezTo>
                      <a:pt x="152" y="185"/>
                      <a:pt x="156" y="183"/>
                      <a:pt x="153" y="181"/>
                    </a:cubicBezTo>
                    <a:cubicBezTo>
                      <a:pt x="153" y="181"/>
                      <a:pt x="153" y="180"/>
                      <a:pt x="154" y="180"/>
                    </a:cubicBezTo>
                    <a:cubicBezTo>
                      <a:pt x="153" y="179"/>
                      <a:pt x="155" y="177"/>
                      <a:pt x="154" y="175"/>
                    </a:cubicBezTo>
                    <a:cubicBezTo>
                      <a:pt x="155" y="173"/>
                      <a:pt x="154" y="171"/>
                      <a:pt x="155" y="169"/>
                    </a:cubicBezTo>
                    <a:cubicBezTo>
                      <a:pt x="155" y="169"/>
                      <a:pt x="155" y="169"/>
                      <a:pt x="155" y="169"/>
                    </a:cubicBezTo>
                    <a:cubicBezTo>
                      <a:pt x="156" y="169"/>
                      <a:pt x="153" y="167"/>
                      <a:pt x="156" y="167"/>
                    </a:cubicBezTo>
                    <a:cubicBezTo>
                      <a:pt x="156" y="167"/>
                      <a:pt x="155" y="167"/>
                      <a:pt x="155" y="167"/>
                    </a:cubicBezTo>
                    <a:cubicBezTo>
                      <a:pt x="155" y="165"/>
                      <a:pt x="155" y="165"/>
                      <a:pt x="155" y="165"/>
                    </a:cubicBezTo>
                    <a:cubicBezTo>
                      <a:pt x="155" y="165"/>
                      <a:pt x="155" y="165"/>
                      <a:pt x="155" y="165"/>
                    </a:cubicBezTo>
                    <a:cubicBezTo>
                      <a:pt x="155" y="164"/>
                      <a:pt x="155" y="164"/>
                      <a:pt x="155" y="164"/>
                    </a:cubicBezTo>
                    <a:cubicBezTo>
                      <a:pt x="155" y="164"/>
                      <a:pt x="155" y="164"/>
                      <a:pt x="155" y="164"/>
                    </a:cubicBezTo>
                    <a:cubicBezTo>
                      <a:pt x="149" y="170"/>
                      <a:pt x="161" y="159"/>
                      <a:pt x="162" y="15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6" y="157"/>
                      <a:pt x="166" y="157"/>
                      <a:pt x="166" y="157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7" y="158"/>
                      <a:pt x="174" y="160"/>
                      <a:pt x="177" y="159"/>
                    </a:cubicBezTo>
                    <a:cubicBezTo>
                      <a:pt x="177" y="159"/>
                      <a:pt x="177" y="158"/>
                      <a:pt x="177" y="158"/>
                    </a:cubicBezTo>
                    <a:cubicBezTo>
                      <a:pt x="178" y="157"/>
                      <a:pt x="179" y="161"/>
                      <a:pt x="179" y="159"/>
                    </a:cubicBezTo>
                    <a:cubicBezTo>
                      <a:pt x="179" y="158"/>
                      <a:pt x="180" y="159"/>
                      <a:pt x="180" y="158"/>
                    </a:cubicBezTo>
                    <a:cubicBezTo>
                      <a:pt x="182" y="159"/>
                      <a:pt x="182" y="160"/>
                      <a:pt x="184" y="159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186" y="158"/>
                      <a:pt x="188" y="159"/>
                      <a:pt x="190" y="156"/>
                    </a:cubicBezTo>
                    <a:cubicBezTo>
                      <a:pt x="201" y="156"/>
                      <a:pt x="212" y="155"/>
                      <a:pt x="222" y="154"/>
                    </a:cubicBezTo>
                    <a:cubicBezTo>
                      <a:pt x="228" y="155"/>
                      <a:pt x="233" y="154"/>
                      <a:pt x="238" y="154"/>
                    </a:cubicBezTo>
                    <a:cubicBezTo>
                      <a:pt x="246" y="154"/>
                      <a:pt x="246" y="154"/>
                      <a:pt x="246" y="154"/>
                    </a:cubicBezTo>
                    <a:cubicBezTo>
                      <a:pt x="248" y="154"/>
                      <a:pt x="248" y="154"/>
                      <a:pt x="248" y="154"/>
                    </a:cubicBezTo>
                    <a:cubicBezTo>
                      <a:pt x="249" y="154"/>
                      <a:pt x="249" y="154"/>
                      <a:pt x="249" y="154"/>
                    </a:cubicBezTo>
                    <a:cubicBezTo>
                      <a:pt x="249" y="154"/>
                      <a:pt x="249" y="154"/>
                      <a:pt x="249" y="154"/>
                    </a:cubicBezTo>
                    <a:cubicBezTo>
                      <a:pt x="249" y="155"/>
                      <a:pt x="249" y="155"/>
                      <a:pt x="249" y="155"/>
                    </a:cubicBezTo>
                    <a:cubicBezTo>
                      <a:pt x="249" y="155"/>
                      <a:pt x="249" y="155"/>
                      <a:pt x="249" y="155"/>
                    </a:cubicBezTo>
                    <a:cubicBezTo>
                      <a:pt x="249" y="155"/>
                      <a:pt x="249" y="155"/>
                      <a:pt x="249" y="155"/>
                    </a:cubicBezTo>
                    <a:cubicBezTo>
                      <a:pt x="240" y="146"/>
                      <a:pt x="261" y="167"/>
                      <a:pt x="259" y="164"/>
                    </a:cubicBezTo>
                    <a:cubicBezTo>
                      <a:pt x="259" y="164"/>
                      <a:pt x="259" y="164"/>
                      <a:pt x="259" y="164"/>
                    </a:cubicBezTo>
                    <a:cubicBezTo>
                      <a:pt x="259" y="164"/>
                      <a:pt x="259" y="164"/>
                      <a:pt x="259" y="164"/>
                    </a:cubicBezTo>
                    <a:cubicBezTo>
                      <a:pt x="259" y="165"/>
                      <a:pt x="259" y="165"/>
                      <a:pt x="259" y="165"/>
                    </a:cubicBezTo>
                    <a:cubicBezTo>
                      <a:pt x="259" y="169"/>
                      <a:pt x="259" y="169"/>
                      <a:pt x="259" y="169"/>
                    </a:cubicBezTo>
                    <a:cubicBezTo>
                      <a:pt x="257" y="172"/>
                      <a:pt x="257" y="172"/>
                      <a:pt x="257" y="175"/>
                    </a:cubicBezTo>
                    <a:cubicBezTo>
                      <a:pt x="257" y="175"/>
                      <a:pt x="257" y="175"/>
                      <a:pt x="257" y="175"/>
                    </a:cubicBezTo>
                    <a:cubicBezTo>
                      <a:pt x="258" y="175"/>
                      <a:pt x="257" y="177"/>
                      <a:pt x="258" y="177"/>
                    </a:cubicBezTo>
                    <a:cubicBezTo>
                      <a:pt x="258" y="181"/>
                      <a:pt x="259" y="185"/>
                      <a:pt x="259" y="189"/>
                    </a:cubicBezTo>
                    <a:cubicBezTo>
                      <a:pt x="258" y="188"/>
                      <a:pt x="257" y="188"/>
                      <a:pt x="257" y="189"/>
                    </a:cubicBezTo>
                    <a:cubicBezTo>
                      <a:pt x="258" y="189"/>
                      <a:pt x="258" y="189"/>
                      <a:pt x="258" y="189"/>
                    </a:cubicBezTo>
                    <a:cubicBezTo>
                      <a:pt x="258" y="190"/>
                      <a:pt x="258" y="190"/>
                      <a:pt x="258" y="190"/>
                    </a:cubicBezTo>
                    <a:cubicBezTo>
                      <a:pt x="258" y="190"/>
                      <a:pt x="259" y="191"/>
                      <a:pt x="259" y="190"/>
                    </a:cubicBezTo>
                    <a:cubicBezTo>
                      <a:pt x="261" y="200"/>
                      <a:pt x="257" y="211"/>
                      <a:pt x="258" y="221"/>
                    </a:cubicBezTo>
                    <a:close/>
                    <a:moveTo>
                      <a:pt x="167" y="168"/>
                    </a:move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7" y="168"/>
                      <a:pt x="167" y="168"/>
                      <a:pt x="167" y="168"/>
                    </a:cubicBezTo>
                    <a:close/>
                    <a:moveTo>
                      <a:pt x="219" y="487"/>
                    </a:moveTo>
                    <a:cubicBezTo>
                      <a:pt x="219" y="487"/>
                      <a:pt x="220" y="487"/>
                      <a:pt x="220" y="487"/>
                    </a:cubicBezTo>
                    <a:cubicBezTo>
                      <a:pt x="220" y="487"/>
                      <a:pt x="220" y="487"/>
                      <a:pt x="219" y="487"/>
                    </a:cubicBezTo>
                    <a:close/>
                    <a:moveTo>
                      <a:pt x="256" y="425"/>
                    </a:moveTo>
                    <a:cubicBezTo>
                      <a:pt x="256" y="425"/>
                      <a:pt x="256" y="425"/>
                      <a:pt x="256" y="425"/>
                    </a:cubicBezTo>
                    <a:cubicBezTo>
                      <a:pt x="256" y="425"/>
                      <a:pt x="256" y="426"/>
                      <a:pt x="256" y="426"/>
                    </a:cubicBezTo>
                    <a:lnTo>
                      <a:pt x="256" y="425"/>
                    </a:lnTo>
                    <a:close/>
                    <a:moveTo>
                      <a:pt x="237" y="488"/>
                    </a:moveTo>
                    <a:cubicBezTo>
                      <a:pt x="237" y="488"/>
                      <a:pt x="237" y="488"/>
                      <a:pt x="237" y="488"/>
                    </a:cubicBezTo>
                    <a:cubicBezTo>
                      <a:pt x="237" y="488"/>
                      <a:pt x="237" y="488"/>
                      <a:pt x="237" y="488"/>
                    </a:cubicBezTo>
                    <a:cubicBezTo>
                      <a:pt x="237" y="488"/>
                      <a:pt x="237" y="488"/>
                      <a:pt x="237" y="488"/>
                    </a:cubicBezTo>
                    <a:close/>
                    <a:moveTo>
                      <a:pt x="343" y="126"/>
                    </a:moveTo>
                    <a:cubicBezTo>
                      <a:pt x="343" y="126"/>
                      <a:pt x="343" y="125"/>
                      <a:pt x="343" y="125"/>
                    </a:cubicBezTo>
                    <a:cubicBezTo>
                      <a:pt x="343" y="125"/>
                      <a:pt x="343" y="125"/>
                      <a:pt x="342" y="126"/>
                    </a:cubicBezTo>
                    <a:cubicBezTo>
                      <a:pt x="343" y="126"/>
                      <a:pt x="343" y="126"/>
                      <a:pt x="343" y="126"/>
                    </a:cubicBezTo>
                    <a:close/>
                    <a:moveTo>
                      <a:pt x="309" y="172"/>
                    </a:moveTo>
                    <a:cubicBezTo>
                      <a:pt x="309" y="171"/>
                      <a:pt x="309" y="171"/>
                      <a:pt x="309" y="171"/>
                    </a:cubicBezTo>
                    <a:cubicBezTo>
                      <a:pt x="309" y="171"/>
                      <a:pt x="309" y="171"/>
                      <a:pt x="309" y="172"/>
                    </a:cubicBezTo>
                    <a:close/>
                    <a:moveTo>
                      <a:pt x="311" y="172"/>
                    </a:moveTo>
                    <a:cubicBezTo>
                      <a:pt x="311" y="172"/>
                      <a:pt x="310" y="173"/>
                      <a:pt x="311" y="173"/>
                    </a:cubicBezTo>
                    <a:cubicBezTo>
                      <a:pt x="311" y="172"/>
                      <a:pt x="310" y="171"/>
                      <a:pt x="310" y="170"/>
                    </a:cubicBezTo>
                    <a:cubicBezTo>
                      <a:pt x="310" y="170"/>
                      <a:pt x="310" y="170"/>
                      <a:pt x="310" y="170"/>
                    </a:cubicBezTo>
                    <a:cubicBezTo>
                      <a:pt x="310" y="170"/>
                      <a:pt x="310" y="171"/>
                      <a:pt x="309" y="171"/>
                    </a:cubicBezTo>
                    <a:cubicBezTo>
                      <a:pt x="310" y="171"/>
                      <a:pt x="310" y="172"/>
                      <a:pt x="311" y="172"/>
                    </a:cubicBezTo>
                    <a:close/>
                    <a:moveTo>
                      <a:pt x="308" y="170"/>
                    </a:moveTo>
                    <a:cubicBezTo>
                      <a:pt x="308" y="170"/>
                      <a:pt x="308" y="171"/>
                      <a:pt x="308" y="171"/>
                    </a:cubicBezTo>
                    <a:cubicBezTo>
                      <a:pt x="308" y="171"/>
                      <a:pt x="309" y="170"/>
                      <a:pt x="309" y="170"/>
                    </a:cubicBezTo>
                    <a:cubicBezTo>
                      <a:pt x="309" y="170"/>
                      <a:pt x="308" y="170"/>
                      <a:pt x="308" y="170"/>
                    </a:cubicBezTo>
                    <a:close/>
                    <a:moveTo>
                      <a:pt x="312" y="250"/>
                    </a:moveTo>
                    <a:cubicBezTo>
                      <a:pt x="312" y="251"/>
                      <a:pt x="312" y="251"/>
                      <a:pt x="312" y="251"/>
                    </a:cubicBezTo>
                    <a:cubicBezTo>
                      <a:pt x="312" y="250"/>
                      <a:pt x="312" y="250"/>
                      <a:pt x="312" y="250"/>
                    </a:cubicBezTo>
                    <a:close/>
                    <a:moveTo>
                      <a:pt x="314" y="170"/>
                    </a:moveTo>
                    <a:cubicBezTo>
                      <a:pt x="312" y="172"/>
                      <a:pt x="312" y="172"/>
                      <a:pt x="312" y="172"/>
                    </a:cubicBezTo>
                    <a:cubicBezTo>
                      <a:pt x="313" y="172"/>
                      <a:pt x="314" y="171"/>
                      <a:pt x="314" y="170"/>
                    </a:cubicBezTo>
                    <a:close/>
                    <a:moveTo>
                      <a:pt x="320" y="173"/>
                    </a:moveTo>
                    <a:cubicBezTo>
                      <a:pt x="320" y="174"/>
                      <a:pt x="320" y="174"/>
                      <a:pt x="320" y="174"/>
                    </a:cubicBezTo>
                    <a:cubicBezTo>
                      <a:pt x="321" y="174"/>
                      <a:pt x="321" y="174"/>
                      <a:pt x="320" y="173"/>
                    </a:cubicBezTo>
                    <a:close/>
                    <a:moveTo>
                      <a:pt x="357" y="247"/>
                    </a:moveTo>
                    <a:cubicBezTo>
                      <a:pt x="357" y="247"/>
                      <a:pt x="357" y="247"/>
                      <a:pt x="357" y="247"/>
                    </a:cubicBezTo>
                    <a:cubicBezTo>
                      <a:pt x="357" y="247"/>
                      <a:pt x="357" y="247"/>
                      <a:pt x="357" y="247"/>
                    </a:cubicBezTo>
                    <a:cubicBezTo>
                      <a:pt x="357" y="247"/>
                      <a:pt x="357" y="247"/>
                      <a:pt x="357" y="247"/>
                    </a:cubicBezTo>
                    <a:close/>
                    <a:moveTo>
                      <a:pt x="285" y="162"/>
                    </a:moveTo>
                    <a:cubicBezTo>
                      <a:pt x="284" y="162"/>
                      <a:pt x="285" y="163"/>
                      <a:pt x="285" y="164"/>
                    </a:cubicBezTo>
                    <a:cubicBezTo>
                      <a:pt x="286" y="163"/>
                      <a:pt x="285" y="162"/>
                      <a:pt x="285" y="162"/>
                    </a:cubicBezTo>
                    <a:close/>
                    <a:moveTo>
                      <a:pt x="376" y="213"/>
                    </a:moveTo>
                    <a:cubicBezTo>
                      <a:pt x="378" y="218"/>
                      <a:pt x="377" y="224"/>
                      <a:pt x="377" y="229"/>
                    </a:cubicBezTo>
                    <a:cubicBezTo>
                      <a:pt x="377" y="229"/>
                      <a:pt x="377" y="229"/>
                      <a:pt x="377" y="229"/>
                    </a:cubicBezTo>
                    <a:cubicBezTo>
                      <a:pt x="379" y="231"/>
                      <a:pt x="375" y="233"/>
                      <a:pt x="378" y="234"/>
                    </a:cubicBezTo>
                    <a:cubicBezTo>
                      <a:pt x="377" y="235"/>
                      <a:pt x="377" y="236"/>
                      <a:pt x="377" y="236"/>
                    </a:cubicBezTo>
                    <a:cubicBezTo>
                      <a:pt x="378" y="237"/>
                      <a:pt x="376" y="239"/>
                      <a:pt x="377" y="241"/>
                    </a:cubicBezTo>
                    <a:cubicBezTo>
                      <a:pt x="376" y="243"/>
                      <a:pt x="377" y="245"/>
                      <a:pt x="376" y="247"/>
                    </a:cubicBezTo>
                    <a:cubicBezTo>
                      <a:pt x="376" y="247"/>
                      <a:pt x="376" y="247"/>
                      <a:pt x="375" y="247"/>
                    </a:cubicBezTo>
                    <a:cubicBezTo>
                      <a:pt x="374" y="247"/>
                      <a:pt x="377" y="248"/>
                      <a:pt x="375" y="249"/>
                    </a:cubicBezTo>
                    <a:cubicBezTo>
                      <a:pt x="375" y="249"/>
                      <a:pt x="376" y="249"/>
                      <a:pt x="376" y="249"/>
                    </a:cubicBezTo>
                    <a:cubicBezTo>
                      <a:pt x="376" y="251"/>
                      <a:pt x="376" y="251"/>
                      <a:pt x="376" y="251"/>
                    </a:cubicBezTo>
                    <a:cubicBezTo>
                      <a:pt x="376" y="251"/>
                      <a:pt x="376" y="251"/>
                      <a:pt x="376" y="251"/>
                    </a:cubicBezTo>
                    <a:cubicBezTo>
                      <a:pt x="376" y="251"/>
                      <a:pt x="376" y="251"/>
                      <a:pt x="376" y="251"/>
                    </a:cubicBezTo>
                    <a:cubicBezTo>
                      <a:pt x="376" y="251"/>
                      <a:pt x="376" y="251"/>
                      <a:pt x="376" y="251"/>
                    </a:cubicBezTo>
                    <a:cubicBezTo>
                      <a:pt x="382" y="245"/>
                      <a:pt x="368" y="260"/>
                      <a:pt x="369" y="258"/>
                    </a:cubicBezTo>
                    <a:cubicBezTo>
                      <a:pt x="369" y="258"/>
                      <a:pt x="369" y="258"/>
                      <a:pt x="369" y="258"/>
                    </a:cubicBezTo>
                    <a:cubicBezTo>
                      <a:pt x="369" y="258"/>
                      <a:pt x="369" y="258"/>
                      <a:pt x="369" y="258"/>
                    </a:cubicBezTo>
                    <a:cubicBezTo>
                      <a:pt x="369" y="258"/>
                      <a:pt x="369" y="258"/>
                      <a:pt x="369" y="258"/>
                    </a:cubicBezTo>
                    <a:cubicBezTo>
                      <a:pt x="369" y="258"/>
                      <a:pt x="369" y="258"/>
                      <a:pt x="369" y="258"/>
                    </a:cubicBezTo>
                    <a:cubicBezTo>
                      <a:pt x="369" y="258"/>
                      <a:pt x="369" y="258"/>
                      <a:pt x="369" y="258"/>
                    </a:cubicBez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64" y="258"/>
                      <a:pt x="364" y="258"/>
                      <a:pt x="364" y="258"/>
                    </a:cubicBezTo>
                    <a:cubicBezTo>
                      <a:pt x="357" y="260"/>
                      <a:pt x="357" y="260"/>
                      <a:pt x="357" y="260"/>
                    </a:cubicBezTo>
                    <a:cubicBezTo>
                      <a:pt x="354" y="258"/>
                      <a:pt x="357" y="256"/>
                      <a:pt x="354" y="257"/>
                    </a:cubicBezTo>
                    <a:cubicBezTo>
                      <a:pt x="354" y="257"/>
                      <a:pt x="354" y="258"/>
                      <a:pt x="354" y="258"/>
                    </a:cubicBezTo>
                    <a:cubicBezTo>
                      <a:pt x="353" y="258"/>
                      <a:pt x="352" y="255"/>
                      <a:pt x="351" y="256"/>
                    </a:cubicBezTo>
                    <a:cubicBezTo>
                      <a:pt x="352" y="258"/>
                      <a:pt x="351" y="257"/>
                      <a:pt x="351" y="258"/>
                    </a:cubicBezTo>
                    <a:cubicBezTo>
                      <a:pt x="349" y="257"/>
                      <a:pt x="348" y="256"/>
                      <a:pt x="347" y="257"/>
                    </a:cubicBezTo>
                    <a:cubicBezTo>
                      <a:pt x="347" y="256"/>
                      <a:pt x="347" y="256"/>
                      <a:pt x="347" y="256"/>
                    </a:cubicBezTo>
                    <a:cubicBezTo>
                      <a:pt x="345" y="258"/>
                      <a:pt x="342" y="257"/>
                      <a:pt x="341" y="260"/>
                    </a:cubicBezTo>
                    <a:cubicBezTo>
                      <a:pt x="330" y="260"/>
                      <a:pt x="319" y="261"/>
                      <a:pt x="309" y="262"/>
                    </a:cubicBezTo>
                    <a:cubicBezTo>
                      <a:pt x="303" y="261"/>
                      <a:pt x="298" y="262"/>
                      <a:pt x="293" y="262"/>
                    </a:cubicBezTo>
                    <a:cubicBezTo>
                      <a:pt x="285" y="262"/>
                      <a:pt x="285" y="262"/>
                      <a:pt x="285" y="262"/>
                    </a:cubicBezTo>
                    <a:cubicBezTo>
                      <a:pt x="283" y="261"/>
                      <a:pt x="283" y="261"/>
                      <a:pt x="283" y="261"/>
                    </a:cubicBezTo>
                    <a:cubicBezTo>
                      <a:pt x="282" y="261"/>
                      <a:pt x="282" y="261"/>
                      <a:pt x="282" y="261"/>
                    </a:cubicBezTo>
                    <a:cubicBezTo>
                      <a:pt x="282" y="261"/>
                      <a:pt x="282" y="261"/>
                      <a:pt x="282" y="261"/>
                    </a:cubicBezTo>
                    <a:cubicBezTo>
                      <a:pt x="282" y="261"/>
                      <a:pt x="282" y="261"/>
                      <a:pt x="282" y="261"/>
                    </a:cubicBezTo>
                    <a:cubicBezTo>
                      <a:pt x="284" y="264"/>
                      <a:pt x="263" y="243"/>
                      <a:pt x="272" y="251"/>
                    </a:cubicBezTo>
                    <a:cubicBezTo>
                      <a:pt x="272" y="251"/>
                      <a:pt x="272" y="251"/>
                      <a:pt x="272" y="251"/>
                    </a:cubicBezTo>
                    <a:cubicBezTo>
                      <a:pt x="272" y="251"/>
                      <a:pt x="272" y="251"/>
                      <a:pt x="272" y="251"/>
                    </a:cubicBezTo>
                    <a:cubicBezTo>
                      <a:pt x="272" y="251"/>
                      <a:pt x="272" y="251"/>
                      <a:pt x="272" y="251"/>
                    </a:cubicBezTo>
                    <a:cubicBezTo>
                      <a:pt x="272" y="251"/>
                      <a:pt x="272" y="251"/>
                      <a:pt x="272" y="251"/>
                    </a:cubicBezTo>
                    <a:cubicBezTo>
                      <a:pt x="272" y="250"/>
                      <a:pt x="272" y="250"/>
                      <a:pt x="272" y="250"/>
                    </a:cubicBezTo>
                    <a:cubicBezTo>
                      <a:pt x="273" y="246"/>
                      <a:pt x="273" y="246"/>
                      <a:pt x="273" y="246"/>
                    </a:cubicBezTo>
                    <a:cubicBezTo>
                      <a:pt x="275" y="244"/>
                      <a:pt x="275" y="244"/>
                      <a:pt x="274" y="241"/>
                    </a:cubicBezTo>
                    <a:cubicBezTo>
                      <a:pt x="274" y="241"/>
                      <a:pt x="274" y="241"/>
                      <a:pt x="274" y="241"/>
                    </a:cubicBezTo>
                    <a:cubicBezTo>
                      <a:pt x="273" y="241"/>
                      <a:pt x="274" y="239"/>
                      <a:pt x="273" y="239"/>
                    </a:cubicBezTo>
                    <a:cubicBezTo>
                      <a:pt x="273" y="235"/>
                      <a:pt x="273" y="231"/>
                      <a:pt x="273" y="227"/>
                    </a:cubicBezTo>
                    <a:cubicBezTo>
                      <a:pt x="273" y="228"/>
                      <a:pt x="274" y="228"/>
                      <a:pt x="274" y="227"/>
                    </a:cubicBezTo>
                    <a:cubicBezTo>
                      <a:pt x="273" y="226"/>
                      <a:pt x="273" y="226"/>
                      <a:pt x="273" y="226"/>
                    </a:cubicBezTo>
                    <a:cubicBezTo>
                      <a:pt x="273" y="226"/>
                      <a:pt x="273" y="226"/>
                      <a:pt x="273" y="226"/>
                    </a:cubicBezTo>
                    <a:cubicBezTo>
                      <a:pt x="273" y="226"/>
                      <a:pt x="272" y="225"/>
                      <a:pt x="272" y="226"/>
                    </a:cubicBezTo>
                    <a:cubicBezTo>
                      <a:pt x="271" y="215"/>
                      <a:pt x="274" y="205"/>
                      <a:pt x="273" y="195"/>
                    </a:cubicBezTo>
                    <a:cubicBezTo>
                      <a:pt x="274" y="193"/>
                      <a:pt x="273" y="189"/>
                      <a:pt x="273" y="187"/>
                    </a:cubicBezTo>
                    <a:cubicBezTo>
                      <a:pt x="274" y="183"/>
                      <a:pt x="275" y="179"/>
                      <a:pt x="276" y="176"/>
                    </a:cubicBezTo>
                    <a:cubicBezTo>
                      <a:pt x="276" y="170"/>
                      <a:pt x="276" y="170"/>
                      <a:pt x="276" y="170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66"/>
                      <a:pt x="276" y="166"/>
                      <a:pt x="276" y="166"/>
                    </a:cubicBezTo>
                    <a:cubicBezTo>
                      <a:pt x="275" y="165"/>
                      <a:pt x="275" y="165"/>
                      <a:pt x="275" y="165"/>
                    </a:cubicBezTo>
                    <a:cubicBezTo>
                      <a:pt x="275" y="165"/>
                      <a:pt x="275" y="165"/>
                      <a:pt x="275" y="165"/>
                    </a:cubicBezTo>
                    <a:cubicBezTo>
                      <a:pt x="275" y="165"/>
                      <a:pt x="275" y="165"/>
                      <a:pt x="275" y="165"/>
                    </a:cubicBezTo>
                    <a:cubicBezTo>
                      <a:pt x="275" y="165"/>
                      <a:pt x="275" y="165"/>
                      <a:pt x="275" y="165"/>
                    </a:cubicBezTo>
                    <a:cubicBezTo>
                      <a:pt x="275" y="164"/>
                      <a:pt x="275" y="164"/>
                      <a:pt x="275" y="164"/>
                    </a:cubicBezTo>
                    <a:cubicBezTo>
                      <a:pt x="275" y="164"/>
                      <a:pt x="275" y="164"/>
                      <a:pt x="275" y="164"/>
                    </a:cubicBezTo>
                    <a:cubicBezTo>
                      <a:pt x="275" y="164"/>
                      <a:pt x="275" y="164"/>
                      <a:pt x="275" y="164"/>
                    </a:cubicBezTo>
                    <a:cubicBezTo>
                      <a:pt x="275" y="164"/>
                      <a:pt x="275" y="164"/>
                      <a:pt x="275" y="164"/>
                    </a:cubicBezTo>
                    <a:cubicBezTo>
                      <a:pt x="275" y="164"/>
                      <a:pt x="275" y="164"/>
                      <a:pt x="275" y="164"/>
                    </a:cubicBezTo>
                    <a:cubicBezTo>
                      <a:pt x="275" y="164"/>
                      <a:pt x="275" y="164"/>
                      <a:pt x="275" y="164"/>
                    </a:cubicBezTo>
                    <a:cubicBezTo>
                      <a:pt x="275" y="164"/>
                      <a:pt x="275" y="164"/>
                      <a:pt x="275" y="164"/>
                    </a:cubicBezTo>
                    <a:cubicBezTo>
                      <a:pt x="276" y="165"/>
                      <a:pt x="276" y="165"/>
                      <a:pt x="276" y="165"/>
                    </a:cubicBezTo>
                    <a:cubicBezTo>
                      <a:pt x="276" y="165"/>
                      <a:pt x="276" y="165"/>
                      <a:pt x="276" y="165"/>
                    </a:cubicBezTo>
                    <a:cubicBezTo>
                      <a:pt x="278" y="165"/>
                      <a:pt x="278" y="165"/>
                      <a:pt x="278" y="165"/>
                    </a:cubicBezTo>
                    <a:cubicBezTo>
                      <a:pt x="279" y="166"/>
                      <a:pt x="280" y="167"/>
                      <a:pt x="280" y="169"/>
                    </a:cubicBezTo>
                    <a:cubicBezTo>
                      <a:pt x="284" y="173"/>
                      <a:pt x="280" y="178"/>
                      <a:pt x="283" y="183"/>
                    </a:cubicBezTo>
                    <a:cubicBezTo>
                      <a:pt x="283" y="183"/>
                      <a:pt x="281" y="183"/>
                      <a:pt x="281" y="184"/>
                    </a:cubicBezTo>
                    <a:cubicBezTo>
                      <a:pt x="284" y="188"/>
                      <a:pt x="282" y="195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79" y="201"/>
                      <a:pt x="281" y="202"/>
                      <a:pt x="281" y="203"/>
                    </a:cubicBezTo>
                    <a:cubicBezTo>
                      <a:pt x="280" y="203"/>
                      <a:pt x="280" y="203"/>
                      <a:pt x="280" y="203"/>
                    </a:cubicBezTo>
                    <a:cubicBezTo>
                      <a:pt x="281" y="204"/>
                      <a:pt x="280" y="205"/>
                      <a:pt x="281" y="206"/>
                    </a:cubicBezTo>
                    <a:cubicBezTo>
                      <a:pt x="281" y="206"/>
                      <a:pt x="280" y="206"/>
                      <a:pt x="279" y="207"/>
                    </a:cubicBezTo>
                    <a:cubicBezTo>
                      <a:pt x="280" y="207"/>
                      <a:pt x="280" y="207"/>
                      <a:pt x="280" y="207"/>
                    </a:cubicBezTo>
                    <a:cubicBezTo>
                      <a:pt x="284" y="209"/>
                      <a:pt x="280" y="211"/>
                      <a:pt x="282" y="214"/>
                    </a:cubicBezTo>
                    <a:cubicBezTo>
                      <a:pt x="282" y="214"/>
                      <a:pt x="281" y="213"/>
                      <a:pt x="281" y="214"/>
                    </a:cubicBezTo>
                    <a:cubicBezTo>
                      <a:pt x="283" y="217"/>
                      <a:pt x="283" y="222"/>
                      <a:pt x="283" y="226"/>
                    </a:cubicBezTo>
                    <a:cubicBezTo>
                      <a:pt x="283" y="226"/>
                      <a:pt x="282" y="226"/>
                      <a:pt x="281" y="226"/>
                    </a:cubicBezTo>
                    <a:cubicBezTo>
                      <a:pt x="283" y="226"/>
                      <a:pt x="283" y="228"/>
                      <a:pt x="283" y="229"/>
                    </a:cubicBezTo>
                    <a:cubicBezTo>
                      <a:pt x="282" y="229"/>
                      <a:pt x="285" y="231"/>
                      <a:pt x="284" y="232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5" y="233"/>
                      <a:pt x="283" y="233"/>
                      <a:pt x="285" y="234"/>
                    </a:cubicBezTo>
                    <a:cubicBezTo>
                      <a:pt x="283" y="235"/>
                      <a:pt x="283" y="235"/>
                      <a:pt x="283" y="235"/>
                    </a:cubicBezTo>
                    <a:cubicBezTo>
                      <a:pt x="285" y="235"/>
                      <a:pt x="282" y="236"/>
                      <a:pt x="283" y="237"/>
                    </a:cubicBezTo>
                    <a:cubicBezTo>
                      <a:pt x="284" y="237"/>
                      <a:pt x="284" y="237"/>
                      <a:pt x="284" y="237"/>
                    </a:cubicBezTo>
                    <a:cubicBezTo>
                      <a:pt x="284" y="238"/>
                      <a:pt x="283" y="238"/>
                      <a:pt x="284" y="239"/>
                    </a:cubicBezTo>
                    <a:cubicBezTo>
                      <a:pt x="283" y="239"/>
                      <a:pt x="283" y="239"/>
                      <a:pt x="283" y="239"/>
                    </a:cubicBezTo>
                    <a:cubicBezTo>
                      <a:pt x="284" y="240"/>
                      <a:pt x="283" y="241"/>
                      <a:pt x="284" y="241"/>
                    </a:cubicBezTo>
                    <a:cubicBezTo>
                      <a:pt x="283" y="242"/>
                      <a:pt x="284" y="240"/>
                      <a:pt x="282" y="241"/>
                    </a:cubicBezTo>
                    <a:cubicBezTo>
                      <a:pt x="285" y="247"/>
                      <a:pt x="280" y="252"/>
                      <a:pt x="288" y="250"/>
                    </a:cubicBezTo>
                    <a:cubicBezTo>
                      <a:pt x="288" y="251"/>
                      <a:pt x="289" y="251"/>
                      <a:pt x="289" y="252"/>
                    </a:cubicBezTo>
                    <a:cubicBezTo>
                      <a:pt x="289" y="251"/>
                      <a:pt x="291" y="251"/>
                      <a:pt x="291" y="251"/>
                    </a:cubicBezTo>
                    <a:cubicBezTo>
                      <a:pt x="291" y="251"/>
                      <a:pt x="292" y="251"/>
                      <a:pt x="292" y="252"/>
                    </a:cubicBezTo>
                    <a:cubicBezTo>
                      <a:pt x="293" y="252"/>
                      <a:pt x="293" y="250"/>
                      <a:pt x="294" y="251"/>
                    </a:cubicBezTo>
                    <a:cubicBezTo>
                      <a:pt x="294" y="251"/>
                      <a:pt x="294" y="251"/>
                      <a:pt x="294" y="252"/>
                    </a:cubicBezTo>
                    <a:cubicBezTo>
                      <a:pt x="295" y="251"/>
                      <a:pt x="296" y="251"/>
                      <a:pt x="297" y="251"/>
                    </a:cubicBezTo>
                    <a:cubicBezTo>
                      <a:pt x="297" y="251"/>
                      <a:pt x="297" y="251"/>
                      <a:pt x="297" y="251"/>
                    </a:cubicBezTo>
                    <a:cubicBezTo>
                      <a:pt x="298" y="250"/>
                      <a:pt x="299" y="252"/>
                      <a:pt x="300" y="251"/>
                    </a:cubicBezTo>
                    <a:cubicBezTo>
                      <a:pt x="300" y="252"/>
                      <a:pt x="300" y="252"/>
                      <a:pt x="300" y="252"/>
                    </a:cubicBezTo>
                    <a:cubicBezTo>
                      <a:pt x="301" y="253"/>
                      <a:pt x="300" y="250"/>
                      <a:pt x="302" y="251"/>
                    </a:cubicBezTo>
                    <a:cubicBezTo>
                      <a:pt x="301" y="251"/>
                      <a:pt x="301" y="251"/>
                      <a:pt x="301" y="252"/>
                    </a:cubicBezTo>
                    <a:cubicBezTo>
                      <a:pt x="303" y="250"/>
                      <a:pt x="305" y="250"/>
                      <a:pt x="306" y="250"/>
                    </a:cubicBezTo>
                    <a:cubicBezTo>
                      <a:pt x="306" y="250"/>
                      <a:pt x="306" y="250"/>
                      <a:pt x="306" y="250"/>
                    </a:cubicBezTo>
                    <a:cubicBezTo>
                      <a:pt x="308" y="250"/>
                      <a:pt x="309" y="251"/>
                      <a:pt x="311" y="250"/>
                    </a:cubicBezTo>
                    <a:cubicBezTo>
                      <a:pt x="311" y="250"/>
                      <a:pt x="311" y="252"/>
                      <a:pt x="312" y="252"/>
                    </a:cubicBezTo>
                    <a:cubicBezTo>
                      <a:pt x="312" y="250"/>
                      <a:pt x="315" y="251"/>
                      <a:pt x="314" y="249"/>
                    </a:cubicBezTo>
                    <a:cubicBezTo>
                      <a:pt x="315" y="249"/>
                      <a:pt x="317" y="250"/>
                      <a:pt x="318" y="249"/>
                    </a:cubicBezTo>
                    <a:cubicBezTo>
                      <a:pt x="318" y="250"/>
                      <a:pt x="319" y="252"/>
                      <a:pt x="318" y="252"/>
                    </a:cubicBezTo>
                    <a:cubicBezTo>
                      <a:pt x="319" y="253"/>
                      <a:pt x="319" y="253"/>
                      <a:pt x="319" y="253"/>
                    </a:cubicBezTo>
                    <a:cubicBezTo>
                      <a:pt x="319" y="253"/>
                      <a:pt x="318" y="253"/>
                      <a:pt x="318" y="253"/>
                    </a:cubicBezTo>
                    <a:cubicBezTo>
                      <a:pt x="319" y="253"/>
                      <a:pt x="320" y="253"/>
                      <a:pt x="321" y="253"/>
                    </a:cubicBezTo>
                    <a:cubicBezTo>
                      <a:pt x="322" y="252"/>
                      <a:pt x="323" y="250"/>
                      <a:pt x="324" y="250"/>
                    </a:cubicBezTo>
                    <a:cubicBezTo>
                      <a:pt x="324" y="250"/>
                      <a:pt x="325" y="252"/>
                      <a:pt x="324" y="252"/>
                    </a:cubicBezTo>
                    <a:cubicBezTo>
                      <a:pt x="327" y="248"/>
                      <a:pt x="327" y="248"/>
                      <a:pt x="327" y="248"/>
                    </a:cubicBezTo>
                    <a:cubicBezTo>
                      <a:pt x="327" y="248"/>
                      <a:pt x="327" y="250"/>
                      <a:pt x="328" y="249"/>
                    </a:cubicBezTo>
                    <a:cubicBezTo>
                      <a:pt x="328" y="249"/>
                      <a:pt x="328" y="249"/>
                      <a:pt x="328" y="248"/>
                    </a:cubicBezTo>
                    <a:cubicBezTo>
                      <a:pt x="328" y="248"/>
                      <a:pt x="330" y="248"/>
                      <a:pt x="331" y="250"/>
                    </a:cubicBezTo>
                    <a:cubicBezTo>
                      <a:pt x="331" y="250"/>
                      <a:pt x="330" y="250"/>
                      <a:pt x="330" y="251"/>
                    </a:cubicBezTo>
                    <a:cubicBezTo>
                      <a:pt x="331" y="251"/>
                      <a:pt x="331" y="250"/>
                      <a:pt x="332" y="250"/>
                    </a:cubicBezTo>
                    <a:cubicBezTo>
                      <a:pt x="333" y="250"/>
                      <a:pt x="333" y="250"/>
                      <a:pt x="333" y="250"/>
                    </a:cubicBezTo>
                    <a:cubicBezTo>
                      <a:pt x="333" y="250"/>
                      <a:pt x="335" y="249"/>
                      <a:pt x="334" y="248"/>
                    </a:cubicBezTo>
                    <a:cubicBezTo>
                      <a:pt x="333" y="248"/>
                      <a:pt x="334" y="249"/>
                      <a:pt x="333" y="249"/>
                    </a:cubicBezTo>
                    <a:cubicBezTo>
                      <a:pt x="334" y="248"/>
                      <a:pt x="335" y="248"/>
                      <a:pt x="336" y="248"/>
                    </a:cubicBezTo>
                    <a:cubicBezTo>
                      <a:pt x="336" y="248"/>
                      <a:pt x="336" y="248"/>
                      <a:pt x="336" y="249"/>
                    </a:cubicBezTo>
                    <a:cubicBezTo>
                      <a:pt x="337" y="248"/>
                      <a:pt x="338" y="247"/>
                      <a:pt x="340" y="247"/>
                    </a:cubicBezTo>
                    <a:cubicBezTo>
                      <a:pt x="340" y="247"/>
                      <a:pt x="339" y="248"/>
                      <a:pt x="339" y="248"/>
                    </a:cubicBezTo>
                    <a:cubicBezTo>
                      <a:pt x="341" y="249"/>
                      <a:pt x="343" y="246"/>
                      <a:pt x="345" y="248"/>
                    </a:cubicBezTo>
                    <a:cubicBezTo>
                      <a:pt x="345" y="248"/>
                      <a:pt x="345" y="246"/>
                      <a:pt x="345" y="247"/>
                    </a:cubicBezTo>
                    <a:cubicBezTo>
                      <a:pt x="346" y="247"/>
                      <a:pt x="346" y="248"/>
                      <a:pt x="346" y="248"/>
                    </a:cubicBezTo>
                    <a:cubicBezTo>
                      <a:pt x="346" y="248"/>
                      <a:pt x="347" y="247"/>
                      <a:pt x="348" y="247"/>
                    </a:cubicBezTo>
                    <a:cubicBezTo>
                      <a:pt x="348" y="247"/>
                      <a:pt x="348" y="247"/>
                      <a:pt x="348" y="247"/>
                    </a:cubicBezTo>
                    <a:cubicBezTo>
                      <a:pt x="349" y="247"/>
                      <a:pt x="352" y="246"/>
                      <a:pt x="354" y="247"/>
                    </a:cubicBezTo>
                    <a:cubicBezTo>
                      <a:pt x="354" y="246"/>
                      <a:pt x="355" y="245"/>
                      <a:pt x="356" y="245"/>
                    </a:cubicBezTo>
                    <a:cubicBezTo>
                      <a:pt x="355" y="246"/>
                      <a:pt x="355" y="246"/>
                      <a:pt x="355" y="246"/>
                    </a:cubicBezTo>
                    <a:cubicBezTo>
                      <a:pt x="356" y="246"/>
                      <a:pt x="356" y="247"/>
                      <a:pt x="356" y="247"/>
                    </a:cubicBezTo>
                    <a:cubicBezTo>
                      <a:pt x="356" y="247"/>
                      <a:pt x="356" y="247"/>
                      <a:pt x="356" y="247"/>
                    </a:cubicBezTo>
                    <a:cubicBezTo>
                      <a:pt x="356" y="247"/>
                      <a:pt x="357" y="247"/>
                      <a:pt x="357" y="247"/>
                    </a:cubicBezTo>
                    <a:cubicBezTo>
                      <a:pt x="357" y="247"/>
                      <a:pt x="356" y="247"/>
                      <a:pt x="356" y="247"/>
                    </a:cubicBezTo>
                    <a:cubicBezTo>
                      <a:pt x="356" y="247"/>
                      <a:pt x="356" y="247"/>
                      <a:pt x="356" y="247"/>
                    </a:cubicBezTo>
                    <a:cubicBezTo>
                      <a:pt x="356" y="247"/>
                      <a:pt x="357" y="247"/>
                      <a:pt x="357" y="247"/>
                    </a:cubicBezTo>
                    <a:cubicBezTo>
                      <a:pt x="357" y="247"/>
                      <a:pt x="357" y="247"/>
                      <a:pt x="357" y="247"/>
                    </a:cubicBezTo>
                    <a:cubicBezTo>
                      <a:pt x="357" y="247"/>
                      <a:pt x="357" y="247"/>
                      <a:pt x="357" y="247"/>
                    </a:cubicBezTo>
                    <a:cubicBezTo>
                      <a:pt x="358" y="246"/>
                      <a:pt x="358" y="246"/>
                      <a:pt x="359" y="247"/>
                    </a:cubicBezTo>
                    <a:cubicBezTo>
                      <a:pt x="359" y="247"/>
                      <a:pt x="358" y="248"/>
                      <a:pt x="359" y="248"/>
                    </a:cubicBezTo>
                    <a:cubicBezTo>
                      <a:pt x="360" y="248"/>
                      <a:pt x="359" y="248"/>
                      <a:pt x="360" y="247"/>
                    </a:cubicBezTo>
                    <a:cubicBezTo>
                      <a:pt x="361" y="247"/>
                      <a:pt x="361" y="247"/>
                      <a:pt x="361" y="247"/>
                    </a:cubicBezTo>
                    <a:cubicBezTo>
                      <a:pt x="361" y="246"/>
                      <a:pt x="362" y="247"/>
                      <a:pt x="362" y="246"/>
                    </a:cubicBezTo>
                    <a:cubicBezTo>
                      <a:pt x="362" y="247"/>
                      <a:pt x="364" y="245"/>
                      <a:pt x="364" y="247"/>
                    </a:cubicBezTo>
                    <a:cubicBezTo>
                      <a:pt x="364" y="247"/>
                      <a:pt x="364" y="247"/>
                      <a:pt x="364" y="247"/>
                    </a:cubicBezTo>
                    <a:cubicBezTo>
                      <a:pt x="364" y="247"/>
                      <a:pt x="364" y="247"/>
                      <a:pt x="364" y="247"/>
                    </a:cubicBezTo>
                    <a:cubicBezTo>
                      <a:pt x="364" y="247"/>
                      <a:pt x="364" y="247"/>
                      <a:pt x="365" y="247"/>
                    </a:cubicBezTo>
                    <a:cubicBezTo>
                      <a:pt x="364" y="247"/>
                      <a:pt x="364" y="246"/>
                      <a:pt x="364" y="246"/>
                    </a:cubicBezTo>
                    <a:cubicBezTo>
                      <a:pt x="364" y="246"/>
                      <a:pt x="365" y="245"/>
                      <a:pt x="366" y="244"/>
                    </a:cubicBezTo>
                    <a:cubicBezTo>
                      <a:pt x="365" y="243"/>
                      <a:pt x="364" y="243"/>
                      <a:pt x="364" y="243"/>
                    </a:cubicBezTo>
                    <a:cubicBezTo>
                      <a:pt x="366" y="242"/>
                      <a:pt x="362" y="241"/>
                      <a:pt x="364" y="240"/>
                    </a:cubicBezTo>
                    <a:cubicBezTo>
                      <a:pt x="364" y="240"/>
                      <a:pt x="365" y="241"/>
                      <a:pt x="366" y="240"/>
                    </a:cubicBezTo>
                    <a:cubicBezTo>
                      <a:pt x="368" y="239"/>
                      <a:pt x="364" y="238"/>
                      <a:pt x="365" y="237"/>
                    </a:cubicBezTo>
                    <a:cubicBezTo>
                      <a:pt x="363" y="237"/>
                      <a:pt x="363" y="237"/>
                      <a:pt x="363" y="237"/>
                    </a:cubicBezTo>
                    <a:cubicBezTo>
                      <a:pt x="364" y="237"/>
                      <a:pt x="362" y="235"/>
                      <a:pt x="364" y="235"/>
                    </a:cubicBezTo>
                    <a:cubicBezTo>
                      <a:pt x="364" y="235"/>
                      <a:pt x="365" y="234"/>
                      <a:pt x="363" y="234"/>
                    </a:cubicBezTo>
                    <a:cubicBezTo>
                      <a:pt x="364" y="232"/>
                      <a:pt x="362" y="228"/>
                      <a:pt x="365" y="227"/>
                    </a:cubicBezTo>
                    <a:cubicBezTo>
                      <a:pt x="365" y="227"/>
                      <a:pt x="365" y="226"/>
                      <a:pt x="364" y="226"/>
                    </a:cubicBezTo>
                    <a:cubicBezTo>
                      <a:pt x="363" y="227"/>
                      <a:pt x="365" y="227"/>
                      <a:pt x="364" y="227"/>
                    </a:cubicBezTo>
                    <a:cubicBezTo>
                      <a:pt x="364" y="227"/>
                      <a:pt x="364" y="227"/>
                      <a:pt x="364" y="227"/>
                    </a:cubicBezTo>
                    <a:cubicBezTo>
                      <a:pt x="364" y="226"/>
                      <a:pt x="364" y="225"/>
                      <a:pt x="366" y="226"/>
                    </a:cubicBezTo>
                    <a:cubicBezTo>
                      <a:pt x="367" y="224"/>
                      <a:pt x="363" y="224"/>
                      <a:pt x="363" y="222"/>
                    </a:cubicBezTo>
                    <a:cubicBezTo>
                      <a:pt x="364" y="223"/>
                      <a:pt x="364" y="222"/>
                      <a:pt x="364" y="222"/>
                    </a:cubicBezTo>
                    <a:cubicBezTo>
                      <a:pt x="363" y="221"/>
                      <a:pt x="363" y="221"/>
                      <a:pt x="363" y="221"/>
                    </a:cubicBezTo>
                    <a:cubicBezTo>
                      <a:pt x="363" y="219"/>
                      <a:pt x="365" y="220"/>
                      <a:pt x="366" y="220"/>
                    </a:cubicBezTo>
                    <a:cubicBezTo>
                      <a:pt x="366" y="219"/>
                      <a:pt x="366" y="218"/>
                      <a:pt x="365" y="218"/>
                    </a:cubicBezTo>
                    <a:cubicBezTo>
                      <a:pt x="366" y="217"/>
                      <a:pt x="366" y="217"/>
                      <a:pt x="366" y="217"/>
                    </a:cubicBezTo>
                    <a:cubicBezTo>
                      <a:pt x="365" y="218"/>
                      <a:pt x="366" y="217"/>
                      <a:pt x="365" y="216"/>
                    </a:cubicBezTo>
                    <a:cubicBezTo>
                      <a:pt x="366" y="217"/>
                      <a:pt x="366" y="217"/>
                      <a:pt x="366" y="217"/>
                    </a:cubicBezTo>
                    <a:cubicBezTo>
                      <a:pt x="366" y="217"/>
                      <a:pt x="366" y="216"/>
                      <a:pt x="366" y="215"/>
                    </a:cubicBezTo>
                    <a:cubicBezTo>
                      <a:pt x="365" y="215"/>
                      <a:pt x="365" y="216"/>
                      <a:pt x="364" y="217"/>
                    </a:cubicBezTo>
                    <a:cubicBezTo>
                      <a:pt x="364" y="216"/>
                      <a:pt x="364" y="216"/>
                      <a:pt x="363" y="215"/>
                    </a:cubicBezTo>
                    <a:cubicBezTo>
                      <a:pt x="364" y="215"/>
                      <a:pt x="364" y="214"/>
                      <a:pt x="364" y="214"/>
                    </a:cubicBezTo>
                    <a:cubicBezTo>
                      <a:pt x="365" y="213"/>
                      <a:pt x="363" y="213"/>
                      <a:pt x="363" y="213"/>
                    </a:cubicBezTo>
                    <a:cubicBezTo>
                      <a:pt x="364" y="213"/>
                      <a:pt x="363" y="212"/>
                      <a:pt x="364" y="212"/>
                    </a:cubicBezTo>
                    <a:cubicBezTo>
                      <a:pt x="364" y="212"/>
                      <a:pt x="364" y="213"/>
                      <a:pt x="364" y="213"/>
                    </a:cubicBezTo>
                    <a:cubicBezTo>
                      <a:pt x="365" y="213"/>
                      <a:pt x="366" y="213"/>
                      <a:pt x="365" y="212"/>
                    </a:cubicBezTo>
                    <a:cubicBezTo>
                      <a:pt x="364" y="211"/>
                      <a:pt x="363" y="212"/>
                      <a:pt x="363" y="211"/>
                    </a:cubicBezTo>
                    <a:cubicBezTo>
                      <a:pt x="364" y="211"/>
                      <a:pt x="364" y="211"/>
                      <a:pt x="364" y="211"/>
                    </a:cubicBezTo>
                    <a:cubicBezTo>
                      <a:pt x="365" y="210"/>
                      <a:pt x="365" y="210"/>
                      <a:pt x="365" y="210"/>
                    </a:cubicBezTo>
                    <a:cubicBezTo>
                      <a:pt x="364" y="210"/>
                      <a:pt x="364" y="210"/>
                      <a:pt x="364" y="210"/>
                    </a:cubicBezTo>
                    <a:cubicBezTo>
                      <a:pt x="365" y="210"/>
                      <a:pt x="365" y="210"/>
                      <a:pt x="365" y="210"/>
                    </a:cubicBezTo>
                    <a:cubicBezTo>
                      <a:pt x="363" y="210"/>
                      <a:pt x="364" y="208"/>
                      <a:pt x="363" y="208"/>
                    </a:cubicBezTo>
                    <a:cubicBezTo>
                      <a:pt x="363" y="207"/>
                      <a:pt x="364" y="207"/>
                      <a:pt x="364" y="206"/>
                    </a:cubicBezTo>
                    <a:cubicBezTo>
                      <a:pt x="364" y="206"/>
                      <a:pt x="364" y="206"/>
                      <a:pt x="364" y="206"/>
                    </a:cubicBezTo>
                    <a:cubicBezTo>
                      <a:pt x="365" y="206"/>
                      <a:pt x="364" y="205"/>
                      <a:pt x="363" y="204"/>
                    </a:cubicBezTo>
                    <a:cubicBezTo>
                      <a:pt x="364" y="204"/>
                      <a:pt x="364" y="204"/>
                      <a:pt x="364" y="204"/>
                    </a:cubicBezTo>
                    <a:cubicBezTo>
                      <a:pt x="364" y="204"/>
                      <a:pt x="364" y="203"/>
                      <a:pt x="363" y="203"/>
                    </a:cubicBezTo>
                    <a:cubicBezTo>
                      <a:pt x="364" y="202"/>
                      <a:pt x="367" y="202"/>
                      <a:pt x="366" y="201"/>
                    </a:cubicBezTo>
                    <a:cubicBezTo>
                      <a:pt x="366" y="200"/>
                      <a:pt x="364" y="200"/>
                      <a:pt x="363" y="200"/>
                    </a:cubicBezTo>
                    <a:cubicBezTo>
                      <a:pt x="364" y="198"/>
                      <a:pt x="362" y="196"/>
                      <a:pt x="364" y="195"/>
                    </a:cubicBezTo>
                    <a:cubicBezTo>
                      <a:pt x="363" y="195"/>
                      <a:pt x="363" y="195"/>
                      <a:pt x="363" y="194"/>
                    </a:cubicBezTo>
                    <a:cubicBezTo>
                      <a:pt x="363" y="192"/>
                      <a:pt x="361" y="189"/>
                      <a:pt x="363" y="187"/>
                    </a:cubicBezTo>
                    <a:cubicBezTo>
                      <a:pt x="364" y="188"/>
                      <a:pt x="365" y="187"/>
                      <a:pt x="365" y="187"/>
                    </a:cubicBezTo>
                    <a:cubicBezTo>
                      <a:pt x="364" y="186"/>
                      <a:pt x="366" y="186"/>
                      <a:pt x="364" y="186"/>
                    </a:cubicBezTo>
                    <a:cubicBezTo>
                      <a:pt x="364" y="186"/>
                      <a:pt x="363" y="186"/>
                      <a:pt x="363" y="187"/>
                    </a:cubicBezTo>
                    <a:cubicBezTo>
                      <a:pt x="362" y="185"/>
                      <a:pt x="362" y="183"/>
                      <a:pt x="363" y="182"/>
                    </a:cubicBezTo>
                    <a:cubicBezTo>
                      <a:pt x="363" y="183"/>
                      <a:pt x="362" y="182"/>
                      <a:pt x="362" y="182"/>
                    </a:cubicBezTo>
                    <a:cubicBezTo>
                      <a:pt x="364" y="182"/>
                      <a:pt x="364" y="181"/>
                      <a:pt x="363" y="180"/>
                    </a:cubicBezTo>
                    <a:cubicBezTo>
                      <a:pt x="362" y="180"/>
                      <a:pt x="362" y="180"/>
                      <a:pt x="362" y="180"/>
                    </a:cubicBezTo>
                    <a:cubicBezTo>
                      <a:pt x="363" y="179"/>
                      <a:pt x="363" y="179"/>
                      <a:pt x="363" y="179"/>
                    </a:cubicBezTo>
                    <a:cubicBezTo>
                      <a:pt x="363" y="179"/>
                      <a:pt x="361" y="179"/>
                      <a:pt x="362" y="178"/>
                    </a:cubicBezTo>
                    <a:cubicBezTo>
                      <a:pt x="363" y="178"/>
                      <a:pt x="363" y="178"/>
                      <a:pt x="363" y="178"/>
                    </a:cubicBezTo>
                    <a:cubicBezTo>
                      <a:pt x="362" y="177"/>
                      <a:pt x="361" y="176"/>
                      <a:pt x="362" y="175"/>
                    </a:cubicBezTo>
                    <a:cubicBezTo>
                      <a:pt x="363" y="174"/>
                      <a:pt x="363" y="174"/>
                      <a:pt x="363" y="174"/>
                    </a:cubicBezTo>
                    <a:cubicBezTo>
                      <a:pt x="363" y="174"/>
                      <a:pt x="362" y="173"/>
                      <a:pt x="362" y="174"/>
                    </a:cubicBezTo>
                    <a:cubicBezTo>
                      <a:pt x="362" y="173"/>
                      <a:pt x="362" y="173"/>
                      <a:pt x="363" y="172"/>
                    </a:cubicBezTo>
                    <a:cubicBezTo>
                      <a:pt x="363" y="173"/>
                      <a:pt x="361" y="172"/>
                      <a:pt x="361" y="173"/>
                    </a:cubicBezTo>
                    <a:cubicBezTo>
                      <a:pt x="360" y="172"/>
                      <a:pt x="361" y="171"/>
                      <a:pt x="361" y="171"/>
                    </a:cubicBezTo>
                    <a:cubicBezTo>
                      <a:pt x="360" y="171"/>
                      <a:pt x="360" y="171"/>
                      <a:pt x="360" y="171"/>
                    </a:cubicBezTo>
                    <a:cubicBezTo>
                      <a:pt x="359" y="170"/>
                      <a:pt x="362" y="169"/>
                      <a:pt x="361" y="167"/>
                    </a:cubicBezTo>
                    <a:cubicBezTo>
                      <a:pt x="361" y="167"/>
                      <a:pt x="361" y="167"/>
                      <a:pt x="361" y="167"/>
                    </a:cubicBezTo>
                    <a:cubicBezTo>
                      <a:pt x="360" y="165"/>
                      <a:pt x="362" y="165"/>
                      <a:pt x="361" y="165"/>
                    </a:cubicBezTo>
                    <a:cubicBezTo>
                      <a:pt x="360" y="165"/>
                      <a:pt x="359" y="167"/>
                      <a:pt x="360" y="168"/>
                    </a:cubicBezTo>
                    <a:cubicBezTo>
                      <a:pt x="358" y="168"/>
                      <a:pt x="359" y="171"/>
                      <a:pt x="358" y="171"/>
                    </a:cubicBezTo>
                    <a:cubicBezTo>
                      <a:pt x="357" y="170"/>
                      <a:pt x="359" y="171"/>
                      <a:pt x="359" y="170"/>
                    </a:cubicBezTo>
                    <a:cubicBezTo>
                      <a:pt x="358" y="169"/>
                      <a:pt x="357" y="170"/>
                      <a:pt x="356" y="170"/>
                    </a:cubicBezTo>
                    <a:cubicBezTo>
                      <a:pt x="357" y="171"/>
                      <a:pt x="356" y="172"/>
                      <a:pt x="356" y="172"/>
                    </a:cubicBezTo>
                    <a:cubicBezTo>
                      <a:pt x="355" y="172"/>
                      <a:pt x="356" y="171"/>
                      <a:pt x="355" y="171"/>
                    </a:cubicBezTo>
                    <a:cubicBezTo>
                      <a:pt x="355" y="172"/>
                      <a:pt x="354" y="172"/>
                      <a:pt x="355" y="173"/>
                    </a:cubicBezTo>
                    <a:cubicBezTo>
                      <a:pt x="354" y="175"/>
                      <a:pt x="354" y="172"/>
                      <a:pt x="353" y="174"/>
                    </a:cubicBezTo>
                    <a:cubicBezTo>
                      <a:pt x="353" y="172"/>
                      <a:pt x="354" y="171"/>
                      <a:pt x="353" y="170"/>
                    </a:cubicBezTo>
                    <a:cubicBezTo>
                      <a:pt x="353" y="171"/>
                      <a:pt x="351" y="172"/>
                      <a:pt x="352" y="174"/>
                    </a:cubicBezTo>
                    <a:cubicBezTo>
                      <a:pt x="351" y="173"/>
                      <a:pt x="351" y="172"/>
                      <a:pt x="352" y="171"/>
                    </a:cubicBezTo>
                    <a:cubicBezTo>
                      <a:pt x="351" y="171"/>
                      <a:pt x="350" y="174"/>
                      <a:pt x="350" y="171"/>
                    </a:cubicBezTo>
                    <a:cubicBezTo>
                      <a:pt x="349" y="173"/>
                      <a:pt x="349" y="173"/>
                      <a:pt x="349" y="173"/>
                    </a:cubicBezTo>
                    <a:cubicBezTo>
                      <a:pt x="349" y="172"/>
                      <a:pt x="349" y="172"/>
                      <a:pt x="348" y="171"/>
                    </a:cubicBezTo>
                    <a:cubicBezTo>
                      <a:pt x="348" y="171"/>
                      <a:pt x="346" y="173"/>
                      <a:pt x="346" y="171"/>
                    </a:cubicBezTo>
                    <a:cubicBezTo>
                      <a:pt x="346" y="171"/>
                      <a:pt x="345" y="171"/>
                      <a:pt x="345" y="172"/>
                    </a:cubicBezTo>
                    <a:cubicBezTo>
                      <a:pt x="346" y="173"/>
                      <a:pt x="346" y="171"/>
                      <a:pt x="347" y="173"/>
                    </a:cubicBezTo>
                    <a:cubicBezTo>
                      <a:pt x="346" y="172"/>
                      <a:pt x="345" y="173"/>
                      <a:pt x="345" y="174"/>
                    </a:cubicBezTo>
                    <a:cubicBezTo>
                      <a:pt x="345" y="173"/>
                      <a:pt x="345" y="173"/>
                      <a:pt x="345" y="173"/>
                    </a:cubicBezTo>
                    <a:cubicBezTo>
                      <a:pt x="345" y="173"/>
                      <a:pt x="344" y="173"/>
                      <a:pt x="344" y="174"/>
                    </a:cubicBezTo>
                    <a:cubicBezTo>
                      <a:pt x="344" y="174"/>
                      <a:pt x="344" y="173"/>
                      <a:pt x="343" y="173"/>
                    </a:cubicBezTo>
                    <a:cubicBezTo>
                      <a:pt x="343" y="174"/>
                      <a:pt x="343" y="174"/>
                      <a:pt x="343" y="174"/>
                    </a:cubicBezTo>
                    <a:cubicBezTo>
                      <a:pt x="342" y="175"/>
                      <a:pt x="343" y="172"/>
                      <a:pt x="342" y="172"/>
                    </a:cubicBezTo>
                    <a:cubicBezTo>
                      <a:pt x="342" y="172"/>
                      <a:pt x="342" y="172"/>
                      <a:pt x="342" y="172"/>
                    </a:cubicBezTo>
                    <a:cubicBezTo>
                      <a:pt x="342" y="172"/>
                      <a:pt x="342" y="171"/>
                      <a:pt x="341" y="171"/>
                    </a:cubicBezTo>
                    <a:cubicBezTo>
                      <a:pt x="341" y="172"/>
                      <a:pt x="341" y="173"/>
                      <a:pt x="340" y="174"/>
                    </a:cubicBezTo>
                    <a:cubicBezTo>
                      <a:pt x="340" y="175"/>
                      <a:pt x="340" y="173"/>
                      <a:pt x="339" y="174"/>
                    </a:cubicBezTo>
                    <a:cubicBezTo>
                      <a:pt x="340" y="173"/>
                      <a:pt x="340" y="173"/>
                      <a:pt x="340" y="173"/>
                    </a:cubicBezTo>
                    <a:cubicBezTo>
                      <a:pt x="340" y="172"/>
                      <a:pt x="340" y="171"/>
                      <a:pt x="339" y="171"/>
                    </a:cubicBezTo>
                    <a:cubicBezTo>
                      <a:pt x="338" y="171"/>
                      <a:pt x="337" y="173"/>
                      <a:pt x="338" y="173"/>
                    </a:cubicBezTo>
                    <a:cubicBezTo>
                      <a:pt x="338" y="174"/>
                      <a:pt x="337" y="173"/>
                      <a:pt x="337" y="172"/>
                    </a:cubicBezTo>
                    <a:cubicBezTo>
                      <a:pt x="336" y="172"/>
                      <a:pt x="337" y="173"/>
                      <a:pt x="336" y="174"/>
                    </a:cubicBezTo>
                    <a:cubicBezTo>
                      <a:pt x="336" y="173"/>
                      <a:pt x="335" y="172"/>
                      <a:pt x="334" y="171"/>
                    </a:cubicBezTo>
                    <a:cubicBezTo>
                      <a:pt x="335" y="170"/>
                      <a:pt x="335" y="170"/>
                      <a:pt x="335" y="170"/>
                    </a:cubicBezTo>
                    <a:cubicBezTo>
                      <a:pt x="335" y="169"/>
                      <a:pt x="335" y="169"/>
                      <a:pt x="335" y="169"/>
                    </a:cubicBezTo>
                    <a:cubicBezTo>
                      <a:pt x="335" y="168"/>
                      <a:pt x="334" y="168"/>
                      <a:pt x="335" y="167"/>
                    </a:cubicBezTo>
                    <a:cubicBezTo>
                      <a:pt x="334" y="167"/>
                      <a:pt x="334" y="167"/>
                      <a:pt x="333" y="168"/>
                    </a:cubicBezTo>
                    <a:cubicBezTo>
                      <a:pt x="334" y="170"/>
                      <a:pt x="332" y="171"/>
                      <a:pt x="332" y="173"/>
                    </a:cubicBezTo>
                    <a:cubicBezTo>
                      <a:pt x="330" y="174"/>
                      <a:pt x="331" y="168"/>
                      <a:pt x="329" y="171"/>
                    </a:cubicBezTo>
                    <a:cubicBezTo>
                      <a:pt x="329" y="172"/>
                      <a:pt x="329" y="173"/>
                      <a:pt x="329" y="173"/>
                    </a:cubicBezTo>
                    <a:cubicBezTo>
                      <a:pt x="329" y="173"/>
                      <a:pt x="329" y="175"/>
                      <a:pt x="328" y="174"/>
                    </a:cubicBezTo>
                    <a:cubicBezTo>
                      <a:pt x="329" y="173"/>
                      <a:pt x="327" y="172"/>
                      <a:pt x="328" y="170"/>
                    </a:cubicBezTo>
                    <a:cubicBezTo>
                      <a:pt x="328" y="171"/>
                      <a:pt x="329" y="171"/>
                      <a:pt x="329" y="171"/>
                    </a:cubicBezTo>
                    <a:cubicBezTo>
                      <a:pt x="328" y="170"/>
                      <a:pt x="329" y="169"/>
                      <a:pt x="328" y="169"/>
                    </a:cubicBezTo>
                    <a:cubicBezTo>
                      <a:pt x="327" y="169"/>
                      <a:pt x="326" y="169"/>
                      <a:pt x="326" y="170"/>
                    </a:cubicBezTo>
                    <a:cubicBezTo>
                      <a:pt x="326" y="171"/>
                      <a:pt x="327" y="170"/>
                      <a:pt x="327" y="171"/>
                    </a:cubicBezTo>
                    <a:cubicBezTo>
                      <a:pt x="326" y="172"/>
                      <a:pt x="325" y="170"/>
                      <a:pt x="325" y="172"/>
                    </a:cubicBezTo>
                    <a:cubicBezTo>
                      <a:pt x="326" y="172"/>
                      <a:pt x="326" y="173"/>
                      <a:pt x="326" y="174"/>
                    </a:cubicBezTo>
                    <a:cubicBezTo>
                      <a:pt x="325" y="174"/>
                      <a:pt x="325" y="174"/>
                      <a:pt x="325" y="174"/>
                    </a:cubicBezTo>
                    <a:cubicBezTo>
                      <a:pt x="325" y="173"/>
                      <a:pt x="325" y="173"/>
                      <a:pt x="325" y="173"/>
                    </a:cubicBezTo>
                    <a:cubicBezTo>
                      <a:pt x="323" y="173"/>
                      <a:pt x="325" y="175"/>
                      <a:pt x="323" y="175"/>
                    </a:cubicBezTo>
                    <a:cubicBezTo>
                      <a:pt x="322" y="173"/>
                      <a:pt x="322" y="173"/>
                      <a:pt x="322" y="173"/>
                    </a:cubicBezTo>
                    <a:cubicBezTo>
                      <a:pt x="323" y="172"/>
                      <a:pt x="325" y="174"/>
                      <a:pt x="324" y="172"/>
                    </a:cubicBezTo>
                    <a:cubicBezTo>
                      <a:pt x="323" y="171"/>
                      <a:pt x="323" y="173"/>
                      <a:pt x="322" y="172"/>
                    </a:cubicBezTo>
                    <a:cubicBezTo>
                      <a:pt x="323" y="172"/>
                      <a:pt x="323" y="172"/>
                      <a:pt x="323" y="172"/>
                    </a:cubicBezTo>
                    <a:cubicBezTo>
                      <a:pt x="322" y="171"/>
                      <a:pt x="322" y="168"/>
                      <a:pt x="320" y="170"/>
                    </a:cubicBezTo>
                    <a:cubicBezTo>
                      <a:pt x="320" y="171"/>
                      <a:pt x="320" y="171"/>
                      <a:pt x="320" y="172"/>
                    </a:cubicBezTo>
                    <a:cubicBezTo>
                      <a:pt x="319" y="172"/>
                      <a:pt x="318" y="173"/>
                      <a:pt x="317" y="173"/>
                    </a:cubicBezTo>
                    <a:cubicBezTo>
                      <a:pt x="317" y="171"/>
                      <a:pt x="315" y="173"/>
                      <a:pt x="316" y="171"/>
                    </a:cubicBezTo>
                    <a:cubicBezTo>
                      <a:pt x="317" y="172"/>
                      <a:pt x="319" y="172"/>
                      <a:pt x="320" y="171"/>
                    </a:cubicBezTo>
                    <a:cubicBezTo>
                      <a:pt x="319" y="169"/>
                      <a:pt x="321" y="171"/>
                      <a:pt x="322" y="169"/>
                    </a:cubicBezTo>
                    <a:cubicBezTo>
                      <a:pt x="320" y="169"/>
                      <a:pt x="320" y="167"/>
                      <a:pt x="320" y="166"/>
                    </a:cubicBezTo>
                    <a:cubicBezTo>
                      <a:pt x="320" y="166"/>
                      <a:pt x="319" y="166"/>
                      <a:pt x="319" y="166"/>
                    </a:cubicBezTo>
                    <a:cubicBezTo>
                      <a:pt x="319" y="167"/>
                      <a:pt x="319" y="167"/>
                      <a:pt x="319" y="169"/>
                    </a:cubicBezTo>
                    <a:cubicBezTo>
                      <a:pt x="318" y="168"/>
                      <a:pt x="317" y="169"/>
                      <a:pt x="316" y="170"/>
                    </a:cubicBezTo>
                    <a:cubicBezTo>
                      <a:pt x="315" y="170"/>
                      <a:pt x="315" y="168"/>
                      <a:pt x="316" y="168"/>
                    </a:cubicBezTo>
                    <a:cubicBezTo>
                      <a:pt x="314" y="169"/>
                      <a:pt x="312" y="168"/>
                      <a:pt x="311" y="168"/>
                    </a:cubicBezTo>
                    <a:cubicBezTo>
                      <a:pt x="312" y="170"/>
                      <a:pt x="310" y="169"/>
                      <a:pt x="309" y="170"/>
                    </a:cubicBezTo>
                    <a:cubicBezTo>
                      <a:pt x="309" y="169"/>
                      <a:pt x="309" y="168"/>
                      <a:pt x="309" y="168"/>
                    </a:cubicBezTo>
                    <a:cubicBezTo>
                      <a:pt x="308" y="169"/>
                      <a:pt x="309" y="167"/>
                      <a:pt x="308" y="167"/>
                    </a:cubicBezTo>
                    <a:cubicBezTo>
                      <a:pt x="307" y="167"/>
                      <a:pt x="306" y="168"/>
                      <a:pt x="304" y="168"/>
                    </a:cubicBezTo>
                    <a:cubicBezTo>
                      <a:pt x="303" y="167"/>
                      <a:pt x="300" y="168"/>
                      <a:pt x="299" y="168"/>
                    </a:cubicBezTo>
                    <a:cubicBezTo>
                      <a:pt x="298" y="168"/>
                      <a:pt x="299" y="166"/>
                      <a:pt x="298" y="166"/>
                    </a:cubicBezTo>
                    <a:cubicBezTo>
                      <a:pt x="297" y="166"/>
                      <a:pt x="299" y="168"/>
                      <a:pt x="297" y="167"/>
                    </a:cubicBezTo>
                    <a:cubicBezTo>
                      <a:pt x="297" y="166"/>
                      <a:pt x="297" y="166"/>
                      <a:pt x="297" y="166"/>
                    </a:cubicBezTo>
                    <a:cubicBezTo>
                      <a:pt x="297" y="167"/>
                      <a:pt x="295" y="165"/>
                      <a:pt x="294" y="168"/>
                    </a:cubicBezTo>
                    <a:cubicBezTo>
                      <a:pt x="295" y="166"/>
                      <a:pt x="295" y="166"/>
                      <a:pt x="295" y="166"/>
                    </a:cubicBezTo>
                    <a:cubicBezTo>
                      <a:pt x="294" y="166"/>
                      <a:pt x="294" y="166"/>
                      <a:pt x="294" y="166"/>
                    </a:cubicBezTo>
                    <a:cubicBezTo>
                      <a:pt x="294" y="166"/>
                      <a:pt x="294" y="165"/>
                      <a:pt x="294" y="165"/>
                    </a:cubicBezTo>
                    <a:cubicBezTo>
                      <a:pt x="293" y="164"/>
                      <a:pt x="292" y="165"/>
                      <a:pt x="291" y="165"/>
                    </a:cubicBezTo>
                    <a:cubicBezTo>
                      <a:pt x="292" y="166"/>
                      <a:pt x="292" y="166"/>
                      <a:pt x="292" y="166"/>
                    </a:cubicBezTo>
                    <a:cubicBezTo>
                      <a:pt x="290" y="167"/>
                      <a:pt x="289" y="166"/>
                      <a:pt x="288" y="166"/>
                    </a:cubicBezTo>
                    <a:cubicBezTo>
                      <a:pt x="288" y="165"/>
                      <a:pt x="288" y="165"/>
                      <a:pt x="288" y="165"/>
                    </a:cubicBezTo>
                    <a:cubicBezTo>
                      <a:pt x="287" y="166"/>
                      <a:pt x="287" y="166"/>
                      <a:pt x="287" y="166"/>
                    </a:cubicBezTo>
                    <a:cubicBezTo>
                      <a:pt x="287" y="165"/>
                      <a:pt x="286" y="164"/>
                      <a:pt x="286" y="165"/>
                    </a:cubicBezTo>
                    <a:cubicBezTo>
                      <a:pt x="288" y="162"/>
                      <a:pt x="288" y="162"/>
                      <a:pt x="288" y="162"/>
                    </a:cubicBezTo>
                    <a:cubicBezTo>
                      <a:pt x="289" y="163"/>
                      <a:pt x="287" y="164"/>
                      <a:pt x="288" y="165"/>
                    </a:cubicBezTo>
                    <a:cubicBezTo>
                      <a:pt x="288" y="166"/>
                      <a:pt x="290" y="165"/>
                      <a:pt x="290" y="164"/>
                    </a:cubicBezTo>
                    <a:cubicBezTo>
                      <a:pt x="289" y="164"/>
                      <a:pt x="289" y="165"/>
                      <a:pt x="289" y="165"/>
                    </a:cubicBezTo>
                    <a:cubicBezTo>
                      <a:pt x="289" y="163"/>
                      <a:pt x="289" y="163"/>
                      <a:pt x="290" y="162"/>
                    </a:cubicBezTo>
                    <a:cubicBezTo>
                      <a:pt x="290" y="163"/>
                      <a:pt x="289" y="162"/>
                      <a:pt x="289" y="162"/>
                    </a:cubicBezTo>
                    <a:cubicBezTo>
                      <a:pt x="290" y="162"/>
                      <a:pt x="290" y="162"/>
                      <a:pt x="291" y="162"/>
                    </a:cubicBezTo>
                    <a:cubicBezTo>
                      <a:pt x="291" y="162"/>
                      <a:pt x="292" y="163"/>
                      <a:pt x="291" y="163"/>
                    </a:cubicBezTo>
                    <a:cubicBezTo>
                      <a:pt x="291" y="162"/>
                      <a:pt x="292" y="161"/>
                      <a:pt x="293" y="162"/>
                    </a:cubicBezTo>
                    <a:cubicBezTo>
                      <a:pt x="294" y="163"/>
                      <a:pt x="296" y="161"/>
                      <a:pt x="297" y="161"/>
                    </a:cubicBezTo>
                    <a:cubicBezTo>
                      <a:pt x="296" y="162"/>
                      <a:pt x="296" y="164"/>
                      <a:pt x="295" y="164"/>
                    </a:cubicBezTo>
                    <a:cubicBezTo>
                      <a:pt x="296" y="165"/>
                      <a:pt x="296" y="164"/>
                      <a:pt x="297" y="165"/>
                    </a:cubicBezTo>
                    <a:cubicBezTo>
                      <a:pt x="297" y="164"/>
                      <a:pt x="297" y="162"/>
                      <a:pt x="299" y="162"/>
                    </a:cubicBezTo>
                    <a:cubicBezTo>
                      <a:pt x="299" y="163"/>
                      <a:pt x="299" y="163"/>
                      <a:pt x="299" y="163"/>
                    </a:cubicBezTo>
                    <a:cubicBezTo>
                      <a:pt x="300" y="162"/>
                      <a:pt x="300" y="161"/>
                      <a:pt x="301" y="161"/>
                    </a:cubicBezTo>
                    <a:cubicBezTo>
                      <a:pt x="303" y="161"/>
                      <a:pt x="305" y="161"/>
                      <a:pt x="307" y="161"/>
                    </a:cubicBezTo>
                    <a:cubicBezTo>
                      <a:pt x="307" y="162"/>
                      <a:pt x="307" y="162"/>
                      <a:pt x="307" y="162"/>
                    </a:cubicBezTo>
                    <a:cubicBezTo>
                      <a:pt x="308" y="160"/>
                      <a:pt x="310" y="162"/>
                      <a:pt x="312" y="161"/>
                    </a:cubicBezTo>
                    <a:cubicBezTo>
                      <a:pt x="314" y="162"/>
                      <a:pt x="316" y="160"/>
                      <a:pt x="317" y="162"/>
                    </a:cubicBezTo>
                    <a:cubicBezTo>
                      <a:pt x="321" y="161"/>
                      <a:pt x="324" y="160"/>
                      <a:pt x="328" y="160"/>
                    </a:cubicBezTo>
                    <a:cubicBezTo>
                      <a:pt x="328" y="162"/>
                      <a:pt x="328" y="162"/>
                      <a:pt x="328" y="162"/>
                    </a:cubicBezTo>
                    <a:cubicBezTo>
                      <a:pt x="328" y="161"/>
                      <a:pt x="328" y="163"/>
                      <a:pt x="329" y="162"/>
                    </a:cubicBezTo>
                    <a:cubicBezTo>
                      <a:pt x="328" y="161"/>
                      <a:pt x="330" y="161"/>
                      <a:pt x="330" y="160"/>
                    </a:cubicBezTo>
                    <a:cubicBezTo>
                      <a:pt x="332" y="161"/>
                      <a:pt x="334" y="160"/>
                      <a:pt x="336" y="159"/>
                    </a:cubicBezTo>
                    <a:cubicBezTo>
                      <a:pt x="336" y="160"/>
                      <a:pt x="336" y="160"/>
                      <a:pt x="336" y="160"/>
                    </a:cubicBezTo>
                    <a:cubicBezTo>
                      <a:pt x="338" y="158"/>
                      <a:pt x="339" y="160"/>
                      <a:pt x="341" y="160"/>
                    </a:cubicBezTo>
                    <a:cubicBezTo>
                      <a:pt x="342" y="160"/>
                      <a:pt x="342" y="161"/>
                      <a:pt x="343" y="161"/>
                    </a:cubicBezTo>
                    <a:cubicBezTo>
                      <a:pt x="344" y="160"/>
                      <a:pt x="344" y="160"/>
                      <a:pt x="346" y="159"/>
                    </a:cubicBezTo>
                    <a:cubicBezTo>
                      <a:pt x="347" y="159"/>
                      <a:pt x="349" y="159"/>
                      <a:pt x="350" y="160"/>
                    </a:cubicBezTo>
                    <a:cubicBezTo>
                      <a:pt x="354" y="158"/>
                      <a:pt x="358" y="159"/>
                      <a:pt x="363" y="158"/>
                    </a:cubicBezTo>
                    <a:cubicBezTo>
                      <a:pt x="363" y="159"/>
                      <a:pt x="363" y="159"/>
                      <a:pt x="363" y="159"/>
                    </a:cubicBezTo>
                    <a:cubicBezTo>
                      <a:pt x="364" y="158"/>
                      <a:pt x="365" y="158"/>
                      <a:pt x="367" y="158"/>
                    </a:cubicBezTo>
                    <a:cubicBezTo>
                      <a:pt x="368" y="158"/>
                      <a:pt x="368" y="158"/>
                      <a:pt x="368" y="158"/>
                    </a:cubicBezTo>
                    <a:cubicBezTo>
                      <a:pt x="369" y="158"/>
                      <a:pt x="369" y="158"/>
                      <a:pt x="369" y="158"/>
                    </a:cubicBezTo>
                    <a:cubicBezTo>
                      <a:pt x="369" y="158"/>
                      <a:pt x="369" y="158"/>
                      <a:pt x="369" y="158"/>
                    </a:cubicBezTo>
                    <a:cubicBezTo>
                      <a:pt x="369" y="158"/>
                      <a:pt x="369" y="158"/>
                      <a:pt x="369" y="158"/>
                    </a:cubicBezTo>
                    <a:cubicBezTo>
                      <a:pt x="369" y="158"/>
                      <a:pt x="369" y="158"/>
                      <a:pt x="369" y="158"/>
                    </a:cubicBezTo>
                    <a:cubicBezTo>
                      <a:pt x="369" y="158"/>
                      <a:pt x="369" y="158"/>
                      <a:pt x="369" y="158"/>
                    </a:cubicBezTo>
                    <a:cubicBezTo>
                      <a:pt x="364" y="152"/>
                      <a:pt x="375" y="163"/>
                      <a:pt x="376" y="164"/>
                    </a:cubicBezTo>
                    <a:cubicBezTo>
                      <a:pt x="376" y="164"/>
                      <a:pt x="376" y="164"/>
                      <a:pt x="376" y="164"/>
                    </a:cubicBezTo>
                    <a:cubicBezTo>
                      <a:pt x="376" y="164"/>
                      <a:pt x="376" y="164"/>
                      <a:pt x="376" y="164"/>
                    </a:cubicBezTo>
                    <a:cubicBezTo>
                      <a:pt x="376" y="165"/>
                      <a:pt x="376" y="165"/>
                      <a:pt x="376" y="165"/>
                    </a:cubicBezTo>
                    <a:cubicBezTo>
                      <a:pt x="376" y="165"/>
                      <a:pt x="376" y="165"/>
                      <a:pt x="376" y="165"/>
                    </a:cubicBezTo>
                    <a:cubicBezTo>
                      <a:pt x="376" y="168"/>
                      <a:pt x="376" y="170"/>
                      <a:pt x="376" y="172"/>
                    </a:cubicBezTo>
                    <a:cubicBezTo>
                      <a:pt x="374" y="171"/>
                      <a:pt x="374" y="171"/>
                      <a:pt x="374" y="171"/>
                    </a:cubicBezTo>
                    <a:cubicBezTo>
                      <a:pt x="374" y="173"/>
                      <a:pt x="375" y="174"/>
                      <a:pt x="376" y="174"/>
                    </a:cubicBezTo>
                    <a:cubicBezTo>
                      <a:pt x="376" y="175"/>
                      <a:pt x="377" y="177"/>
                      <a:pt x="376" y="177"/>
                    </a:cubicBezTo>
                    <a:cubicBezTo>
                      <a:pt x="375" y="179"/>
                      <a:pt x="376" y="179"/>
                      <a:pt x="377" y="180"/>
                    </a:cubicBezTo>
                    <a:cubicBezTo>
                      <a:pt x="376" y="182"/>
                      <a:pt x="376" y="183"/>
                      <a:pt x="376" y="185"/>
                    </a:cubicBezTo>
                    <a:cubicBezTo>
                      <a:pt x="376" y="185"/>
                      <a:pt x="375" y="185"/>
                      <a:pt x="375" y="185"/>
                    </a:cubicBezTo>
                    <a:cubicBezTo>
                      <a:pt x="376" y="186"/>
                      <a:pt x="375" y="188"/>
                      <a:pt x="377" y="187"/>
                    </a:cubicBezTo>
                    <a:cubicBezTo>
                      <a:pt x="376" y="190"/>
                      <a:pt x="378" y="193"/>
                      <a:pt x="376" y="195"/>
                    </a:cubicBezTo>
                    <a:cubicBezTo>
                      <a:pt x="377" y="195"/>
                      <a:pt x="377" y="196"/>
                      <a:pt x="378" y="196"/>
                    </a:cubicBezTo>
                    <a:cubicBezTo>
                      <a:pt x="378" y="198"/>
                      <a:pt x="376" y="200"/>
                      <a:pt x="377" y="202"/>
                    </a:cubicBezTo>
                    <a:cubicBezTo>
                      <a:pt x="377" y="202"/>
                      <a:pt x="376" y="201"/>
                      <a:pt x="376" y="202"/>
                    </a:cubicBezTo>
                    <a:cubicBezTo>
                      <a:pt x="376" y="203"/>
                      <a:pt x="377" y="202"/>
                      <a:pt x="377" y="203"/>
                    </a:cubicBezTo>
                    <a:cubicBezTo>
                      <a:pt x="379" y="206"/>
                      <a:pt x="376" y="210"/>
                      <a:pt x="376" y="213"/>
                    </a:cubicBezTo>
                    <a:close/>
                    <a:moveTo>
                      <a:pt x="364" y="171"/>
                    </a:moveTo>
                    <a:cubicBezTo>
                      <a:pt x="364" y="171"/>
                      <a:pt x="364" y="170"/>
                      <a:pt x="364" y="170"/>
                    </a:cubicBezTo>
                    <a:cubicBezTo>
                      <a:pt x="363" y="171"/>
                      <a:pt x="363" y="171"/>
                      <a:pt x="362" y="172"/>
                    </a:cubicBezTo>
                    <a:cubicBezTo>
                      <a:pt x="362" y="173"/>
                      <a:pt x="363" y="171"/>
                      <a:pt x="363" y="172"/>
                    </a:cubicBezTo>
                    <a:cubicBezTo>
                      <a:pt x="363" y="172"/>
                      <a:pt x="363" y="171"/>
                      <a:pt x="364" y="171"/>
                    </a:cubicBezTo>
                    <a:close/>
                    <a:moveTo>
                      <a:pt x="364" y="248"/>
                    </a:moveTo>
                    <a:cubicBezTo>
                      <a:pt x="364" y="248"/>
                      <a:pt x="364" y="248"/>
                      <a:pt x="364" y="248"/>
                    </a:cubicBezTo>
                    <a:cubicBezTo>
                      <a:pt x="363" y="248"/>
                      <a:pt x="363" y="248"/>
                      <a:pt x="363" y="248"/>
                    </a:cubicBezTo>
                    <a:cubicBezTo>
                      <a:pt x="364" y="248"/>
                      <a:pt x="364" y="248"/>
                      <a:pt x="364" y="248"/>
                    </a:cubicBezTo>
                    <a:close/>
                    <a:moveTo>
                      <a:pt x="283" y="162"/>
                    </a:moveTo>
                    <a:cubicBezTo>
                      <a:pt x="283" y="161"/>
                      <a:pt x="282" y="162"/>
                      <a:pt x="282" y="162"/>
                    </a:cubicBezTo>
                    <a:cubicBezTo>
                      <a:pt x="284" y="163"/>
                      <a:pt x="282" y="162"/>
                      <a:pt x="283" y="162"/>
                    </a:cubicBezTo>
                    <a:close/>
                    <a:moveTo>
                      <a:pt x="341" y="124"/>
                    </a:moveTo>
                    <a:cubicBezTo>
                      <a:pt x="341" y="124"/>
                      <a:pt x="341" y="123"/>
                      <a:pt x="341" y="123"/>
                    </a:cubicBezTo>
                    <a:cubicBezTo>
                      <a:pt x="340" y="124"/>
                      <a:pt x="341" y="125"/>
                      <a:pt x="342" y="126"/>
                    </a:cubicBezTo>
                    <a:cubicBezTo>
                      <a:pt x="342" y="126"/>
                      <a:pt x="342" y="126"/>
                      <a:pt x="342" y="126"/>
                    </a:cubicBezTo>
                    <a:cubicBezTo>
                      <a:pt x="342" y="125"/>
                      <a:pt x="342" y="125"/>
                      <a:pt x="342" y="125"/>
                    </a:cubicBezTo>
                    <a:cubicBezTo>
                      <a:pt x="342" y="124"/>
                      <a:pt x="341" y="123"/>
                      <a:pt x="341" y="124"/>
                    </a:cubicBezTo>
                    <a:close/>
                    <a:moveTo>
                      <a:pt x="340" y="46"/>
                    </a:moveTo>
                    <a:cubicBezTo>
                      <a:pt x="339" y="44"/>
                      <a:pt x="339" y="44"/>
                      <a:pt x="339" y="44"/>
                    </a:cubicBezTo>
                    <a:cubicBezTo>
                      <a:pt x="339" y="46"/>
                      <a:pt x="339" y="46"/>
                      <a:pt x="339" y="46"/>
                    </a:cubicBezTo>
                    <a:lnTo>
                      <a:pt x="340" y="46"/>
                    </a:lnTo>
                    <a:close/>
                    <a:moveTo>
                      <a:pt x="368" y="134"/>
                    </a:moveTo>
                    <a:cubicBezTo>
                      <a:pt x="369" y="134"/>
                      <a:pt x="369" y="134"/>
                      <a:pt x="369" y="133"/>
                    </a:cubicBezTo>
                    <a:cubicBezTo>
                      <a:pt x="368" y="133"/>
                      <a:pt x="370" y="134"/>
                      <a:pt x="368" y="134"/>
                    </a:cubicBezTo>
                    <a:close/>
                    <a:moveTo>
                      <a:pt x="343" y="124"/>
                    </a:moveTo>
                    <a:cubicBezTo>
                      <a:pt x="342" y="124"/>
                      <a:pt x="342" y="124"/>
                      <a:pt x="342" y="125"/>
                    </a:cubicBezTo>
                    <a:cubicBezTo>
                      <a:pt x="342" y="125"/>
                      <a:pt x="342" y="125"/>
                      <a:pt x="343" y="124"/>
                    </a:cubicBezTo>
                    <a:close/>
                    <a:moveTo>
                      <a:pt x="366" y="132"/>
                    </a:moveTo>
                    <a:cubicBezTo>
                      <a:pt x="366" y="133"/>
                      <a:pt x="367" y="133"/>
                      <a:pt x="367" y="134"/>
                    </a:cubicBezTo>
                    <a:cubicBezTo>
                      <a:pt x="367" y="133"/>
                      <a:pt x="366" y="133"/>
                      <a:pt x="366" y="132"/>
                    </a:cubicBezTo>
                    <a:close/>
                    <a:moveTo>
                      <a:pt x="188" y="410"/>
                    </a:moveTo>
                    <a:cubicBezTo>
                      <a:pt x="188" y="410"/>
                      <a:pt x="188" y="411"/>
                      <a:pt x="188" y="411"/>
                    </a:cubicBezTo>
                    <a:cubicBezTo>
                      <a:pt x="188" y="411"/>
                      <a:pt x="188" y="411"/>
                      <a:pt x="188" y="411"/>
                    </a:cubicBezTo>
                    <a:cubicBezTo>
                      <a:pt x="188" y="410"/>
                      <a:pt x="188" y="410"/>
                      <a:pt x="188" y="410"/>
                    </a:cubicBezTo>
                    <a:close/>
                    <a:moveTo>
                      <a:pt x="334" y="174"/>
                    </a:moveTo>
                    <a:cubicBezTo>
                      <a:pt x="334" y="173"/>
                      <a:pt x="333" y="174"/>
                      <a:pt x="333" y="174"/>
                    </a:cubicBezTo>
                    <a:cubicBezTo>
                      <a:pt x="333" y="175"/>
                      <a:pt x="334" y="173"/>
                      <a:pt x="334" y="174"/>
                    </a:cubicBezTo>
                    <a:close/>
                    <a:moveTo>
                      <a:pt x="322" y="172"/>
                    </a:moveTo>
                    <a:cubicBezTo>
                      <a:pt x="321" y="172"/>
                      <a:pt x="321" y="172"/>
                      <a:pt x="321" y="172"/>
                    </a:cubicBezTo>
                    <a:cubicBezTo>
                      <a:pt x="320" y="173"/>
                      <a:pt x="322" y="172"/>
                      <a:pt x="322" y="172"/>
                    </a:cubicBezTo>
                    <a:close/>
                    <a:moveTo>
                      <a:pt x="336" y="245"/>
                    </a:moveTo>
                    <a:cubicBezTo>
                      <a:pt x="336" y="246"/>
                      <a:pt x="336" y="247"/>
                      <a:pt x="337" y="246"/>
                    </a:cubicBezTo>
                    <a:cubicBezTo>
                      <a:pt x="336" y="246"/>
                      <a:pt x="337" y="245"/>
                      <a:pt x="336" y="245"/>
                    </a:cubicBezTo>
                    <a:close/>
                    <a:moveTo>
                      <a:pt x="364" y="238"/>
                    </a:moveTo>
                    <a:cubicBezTo>
                      <a:pt x="364" y="238"/>
                      <a:pt x="364" y="238"/>
                      <a:pt x="364" y="238"/>
                    </a:cubicBezTo>
                    <a:cubicBezTo>
                      <a:pt x="364" y="238"/>
                      <a:pt x="364" y="238"/>
                      <a:pt x="364" y="238"/>
                    </a:cubicBezTo>
                    <a:close/>
                    <a:moveTo>
                      <a:pt x="339" y="173"/>
                    </a:moveTo>
                    <a:cubicBezTo>
                      <a:pt x="339" y="173"/>
                      <a:pt x="339" y="173"/>
                      <a:pt x="339" y="173"/>
                    </a:cubicBezTo>
                    <a:cubicBezTo>
                      <a:pt x="339" y="173"/>
                      <a:pt x="339" y="173"/>
                      <a:pt x="339" y="173"/>
                    </a:cubicBezTo>
                    <a:cubicBezTo>
                      <a:pt x="339" y="173"/>
                      <a:pt x="339" y="173"/>
                      <a:pt x="339" y="173"/>
                    </a:cubicBezTo>
                    <a:close/>
                    <a:moveTo>
                      <a:pt x="191" y="49"/>
                    </a:moveTo>
                    <a:cubicBezTo>
                      <a:pt x="191" y="49"/>
                      <a:pt x="191" y="49"/>
                      <a:pt x="191" y="49"/>
                    </a:cubicBezTo>
                    <a:cubicBezTo>
                      <a:pt x="191" y="49"/>
                      <a:pt x="191" y="49"/>
                      <a:pt x="191" y="49"/>
                    </a:cubicBezTo>
                    <a:close/>
                    <a:moveTo>
                      <a:pt x="246" y="252"/>
                    </a:moveTo>
                    <a:cubicBezTo>
                      <a:pt x="245" y="253"/>
                      <a:pt x="246" y="253"/>
                      <a:pt x="247" y="254"/>
                    </a:cubicBezTo>
                    <a:cubicBezTo>
                      <a:pt x="247" y="254"/>
                      <a:pt x="246" y="253"/>
                      <a:pt x="246" y="252"/>
                    </a:cubicBezTo>
                    <a:close/>
                    <a:moveTo>
                      <a:pt x="244" y="358"/>
                    </a:moveTo>
                    <a:cubicBezTo>
                      <a:pt x="243" y="358"/>
                      <a:pt x="243" y="358"/>
                      <a:pt x="243" y="358"/>
                    </a:cubicBezTo>
                    <a:cubicBezTo>
                      <a:pt x="244" y="358"/>
                      <a:pt x="244" y="358"/>
                      <a:pt x="244" y="358"/>
                    </a:cubicBezTo>
                    <a:close/>
                    <a:moveTo>
                      <a:pt x="248" y="254"/>
                    </a:moveTo>
                    <a:cubicBezTo>
                      <a:pt x="249" y="255"/>
                      <a:pt x="249" y="254"/>
                      <a:pt x="249" y="254"/>
                    </a:cubicBezTo>
                    <a:cubicBezTo>
                      <a:pt x="247" y="253"/>
                      <a:pt x="249" y="254"/>
                      <a:pt x="248" y="254"/>
                    </a:cubicBezTo>
                    <a:close/>
                    <a:moveTo>
                      <a:pt x="221" y="244"/>
                    </a:moveTo>
                    <a:cubicBezTo>
                      <a:pt x="220" y="244"/>
                      <a:pt x="221" y="243"/>
                      <a:pt x="220" y="243"/>
                    </a:cubicBezTo>
                    <a:cubicBezTo>
                      <a:pt x="220" y="244"/>
                      <a:pt x="221" y="245"/>
                      <a:pt x="222" y="246"/>
                    </a:cubicBezTo>
                    <a:cubicBezTo>
                      <a:pt x="222" y="246"/>
                      <a:pt x="222" y="246"/>
                      <a:pt x="222" y="246"/>
                    </a:cubicBezTo>
                    <a:cubicBezTo>
                      <a:pt x="222" y="246"/>
                      <a:pt x="222" y="245"/>
                      <a:pt x="222" y="245"/>
                    </a:cubicBezTo>
                    <a:cubicBezTo>
                      <a:pt x="221" y="245"/>
                      <a:pt x="221" y="244"/>
                      <a:pt x="221" y="244"/>
                    </a:cubicBezTo>
                    <a:close/>
                    <a:moveTo>
                      <a:pt x="222" y="244"/>
                    </a:moveTo>
                    <a:cubicBezTo>
                      <a:pt x="222" y="244"/>
                      <a:pt x="222" y="245"/>
                      <a:pt x="222" y="245"/>
                    </a:cubicBezTo>
                    <a:cubicBezTo>
                      <a:pt x="222" y="245"/>
                      <a:pt x="222" y="245"/>
                      <a:pt x="222" y="244"/>
                    </a:cubicBezTo>
                    <a:close/>
                    <a:moveTo>
                      <a:pt x="223" y="246"/>
                    </a:moveTo>
                    <a:cubicBezTo>
                      <a:pt x="223" y="246"/>
                      <a:pt x="223" y="245"/>
                      <a:pt x="223" y="245"/>
                    </a:cubicBezTo>
                    <a:cubicBezTo>
                      <a:pt x="223" y="245"/>
                      <a:pt x="223" y="246"/>
                      <a:pt x="222" y="246"/>
                    </a:cubicBezTo>
                    <a:cubicBezTo>
                      <a:pt x="222" y="246"/>
                      <a:pt x="223" y="246"/>
                      <a:pt x="223" y="246"/>
                    </a:cubicBezTo>
                    <a:close/>
                    <a:moveTo>
                      <a:pt x="200" y="293"/>
                    </a:moveTo>
                    <a:cubicBezTo>
                      <a:pt x="199" y="294"/>
                      <a:pt x="199" y="294"/>
                      <a:pt x="199" y="294"/>
                    </a:cubicBezTo>
                    <a:cubicBezTo>
                      <a:pt x="200" y="294"/>
                      <a:pt x="200" y="294"/>
                      <a:pt x="200" y="293"/>
                    </a:cubicBezTo>
                    <a:close/>
                    <a:moveTo>
                      <a:pt x="219" y="293"/>
                    </a:moveTo>
                    <a:cubicBezTo>
                      <a:pt x="218" y="293"/>
                      <a:pt x="218" y="293"/>
                      <a:pt x="218" y="293"/>
                    </a:cubicBezTo>
                    <a:cubicBezTo>
                      <a:pt x="218" y="294"/>
                      <a:pt x="218" y="294"/>
                      <a:pt x="218" y="294"/>
                    </a:cubicBezTo>
                    <a:cubicBezTo>
                      <a:pt x="219" y="294"/>
                      <a:pt x="219" y="293"/>
                      <a:pt x="219" y="293"/>
                    </a:cubicBezTo>
                    <a:close/>
                    <a:moveTo>
                      <a:pt x="201" y="293"/>
                    </a:moveTo>
                    <a:cubicBezTo>
                      <a:pt x="201" y="292"/>
                      <a:pt x="201" y="292"/>
                      <a:pt x="200" y="292"/>
                    </a:cubicBezTo>
                    <a:cubicBezTo>
                      <a:pt x="200" y="293"/>
                      <a:pt x="201" y="292"/>
                      <a:pt x="201" y="293"/>
                    </a:cubicBezTo>
                    <a:close/>
                    <a:moveTo>
                      <a:pt x="216" y="366"/>
                    </a:moveTo>
                    <a:cubicBezTo>
                      <a:pt x="216" y="366"/>
                      <a:pt x="216" y="367"/>
                      <a:pt x="216" y="366"/>
                    </a:cubicBezTo>
                    <a:cubicBezTo>
                      <a:pt x="216" y="367"/>
                      <a:pt x="216" y="366"/>
                      <a:pt x="216" y="366"/>
                    </a:cubicBezTo>
                    <a:close/>
                    <a:moveTo>
                      <a:pt x="214" y="294"/>
                    </a:moveTo>
                    <a:cubicBezTo>
                      <a:pt x="213" y="293"/>
                      <a:pt x="213" y="294"/>
                      <a:pt x="212" y="294"/>
                    </a:cubicBezTo>
                    <a:cubicBezTo>
                      <a:pt x="212" y="295"/>
                      <a:pt x="213" y="293"/>
                      <a:pt x="214" y="294"/>
                    </a:cubicBezTo>
                    <a:close/>
                    <a:moveTo>
                      <a:pt x="192" y="243"/>
                    </a:moveTo>
                    <a:cubicBezTo>
                      <a:pt x="192" y="243"/>
                      <a:pt x="192" y="243"/>
                      <a:pt x="192" y="243"/>
                    </a:cubicBezTo>
                    <a:cubicBezTo>
                      <a:pt x="192" y="243"/>
                      <a:pt x="192" y="243"/>
                      <a:pt x="192" y="243"/>
                    </a:cubicBezTo>
                    <a:cubicBezTo>
                      <a:pt x="192" y="243"/>
                      <a:pt x="192" y="243"/>
                      <a:pt x="192" y="243"/>
                    </a:cubicBezTo>
                    <a:close/>
                    <a:moveTo>
                      <a:pt x="166" y="178"/>
                    </a:move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67" y="178"/>
                      <a:pt x="167" y="178"/>
                      <a:pt x="167" y="178"/>
                    </a:cubicBezTo>
                    <a:lnTo>
                      <a:pt x="166" y="178"/>
                    </a:lnTo>
                    <a:close/>
                    <a:moveTo>
                      <a:pt x="195" y="170"/>
                    </a:moveTo>
                    <a:cubicBezTo>
                      <a:pt x="195" y="170"/>
                      <a:pt x="195" y="169"/>
                      <a:pt x="194" y="170"/>
                    </a:cubicBezTo>
                    <a:cubicBezTo>
                      <a:pt x="195" y="170"/>
                      <a:pt x="194" y="171"/>
                      <a:pt x="195" y="170"/>
                    </a:cubicBezTo>
                    <a:close/>
                    <a:moveTo>
                      <a:pt x="219" y="166"/>
                    </a:moveTo>
                    <a:cubicBezTo>
                      <a:pt x="219" y="165"/>
                      <a:pt x="219" y="165"/>
                      <a:pt x="219" y="165"/>
                    </a:cubicBezTo>
                    <a:cubicBezTo>
                      <a:pt x="219" y="166"/>
                      <a:pt x="219" y="166"/>
                      <a:pt x="219" y="166"/>
                    </a:cubicBezTo>
                    <a:close/>
                    <a:moveTo>
                      <a:pt x="246" y="132"/>
                    </a:moveTo>
                    <a:cubicBezTo>
                      <a:pt x="245" y="133"/>
                      <a:pt x="246" y="133"/>
                      <a:pt x="247" y="134"/>
                    </a:cubicBezTo>
                    <a:cubicBezTo>
                      <a:pt x="247" y="133"/>
                      <a:pt x="246" y="133"/>
                      <a:pt x="246" y="132"/>
                    </a:cubicBezTo>
                    <a:close/>
                    <a:moveTo>
                      <a:pt x="248" y="134"/>
                    </a:moveTo>
                    <a:cubicBezTo>
                      <a:pt x="249" y="134"/>
                      <a:pt x="249" y="134"/>
                      <a:pt x="249" y="133"/>
                    </a:cubicBezTo>
                    <a:cubicBezTo>
                      <a:pt x="247" y="133"/>
                      <a:pt x="249" y="134"/>
                      <a:pt x="248" y="134"/>
                    </a:cubicBezTo>
                    <a:close/>
                    <a:moveTo>
                      <a:pt x="197" y="242"/>
                    </a:moveTo>
                    <a:cubicBezTo>
                      <a:pt x="197" y="243"/>
                      <a:pt x="198" y="242"/>
                      <a:pt x="198" y="242"/>
                    </a:cubicBezTo>
                    <a:cubicBezTo>
                      <a:pt x="198" y="241"/>
                      <a:pt x="197" y="243"/>
                      <a:pt x="197" y="242"/>
                    </a:cubicBezTo>
                    <a:close/>
                    <a:moveTo>
                      <a:pt x="217" y="246"/>
                    </a:moveTo>
                    <a:cubicBezTo>
                      <a:pt x="219" y="244"/>
                      <a:pt x="219" y="244"/>
                      <a:pt x="219" y="244"/>
                    </a:cubicBezTo>
                    <a:cubicBezTo>
                      <a:pt x="218" y="244"/>
                      <a:pt x="217" y="245"/>
                      <a:pt x="217" y="246"/>
                    </a:cubicBezTo>
                    <a:close/>
                    <a:moveTo>
                      <a:pt x="211" y="243"/>
                    </a:moveTo>
                    <a:cubicBezTo>
                      <a:pt x="211" y="242"/>
                      <a:pt x="211" y="242"/>
                      <a:pt x="211" y="242"/>
                    </a:cubicBezTo>
                    <a:cubicBezTo>
                      <a:pt x="211" y="242"/>
                      <a:pt x="210" y="242"/>
                      <a:pt x="211" y="243"/>
                    </a:cubicBezTo>
                    <a:close/>
                    <a:moveTo>
                      <a:pt x="210" y="244"/>
                    </a:moveTo>
                    <a:cubicBezTo>
                      <a:pt x="210" y="244"/>
                      <a:pt x="210" y="244"/>
                      <a:pt x="210" y="244"/>
                    </a:cubicBezTo>
                    <a:cubicBezTo>
                      <a:pt x="211" y="243"/>
                      <a:pt x="210" y="244"/>
                      <a:pt x="210" y="244"/>
                    </a:cubicBezTo>
                    <a:close/>
                    <a:moveTo>
                      <a:pt x="194" y="411"/>
                    </a:moveTo>
                    <a:cubicBezTo>
                      <a:pt x="192" y="412"/>
                      <a:pt x="192" y="412"/>
                      <a:pt x="192" y="412"/>
                    </a:cubicBezTo>
                    <a:cubicBezTo>
                      <a:pt x="193" y="412"/>
                      <a:pt x="194" y="411"/>
                      <a:pt x="194" y="411"/>
                    </a:cubicBezTo>
                    <a:close/>
                    <a:moveTo>
                      <a:pt x="216" y="486"/>
                    </a:moveTo>
                    <a:cubicBezTo>
                      <a:pt x="216" y="486"/>
                      <a:pt x="216" y="487"/>
                      <a:pt x="216" y="487"/>
                    </a:cubicBezTo>
                    <a:cubicBezTo>
                      <a:pt x="215" y="487"/>
                      <a:pt x="216" y="486"/>
                      <a:pt x="216" y="486"/>
                    </a:cubicBezTo>
                    <a:close/>
                    <a:moveTo>
                      <a:pt x="244" y="479"/>
                    </a:moveTo>
                    <a:cubicBezTo>
                      <a:pt x="243" y="478"/>
                      <a:pt x="243" y="478"/>
                      <a:pt x="243" y="478"/>
                    </a:cubicBezTo>
                    <a:cubicBezTo>
                      <a:pt x="244" y="479"/>
                      <a:pt x="244" y="479"/>
                      <a:pt x="244" y="479"/>
                    </a:cubicBezTo>
                    <a:close/>
                    <a:moveTo>
                      <a:pt x="219" y="413"/>
                    </a:moveTo>
                    <a:cubicBezTo>
                      <a:pt x="219" y="413"/>
                      <a:pt x="219" y="413"/>
                      <a:pt x="218" y="413"/>
                    </a:cubicBezTo>
                    <a:cubicBezTo>
                      <a:pt x="219" y="414"/>
                      <a:pt x="219" y="414"/>
                      <a:pt x="219" y="414"/>
                    </a:cubicBezTo>
                    <a:cubicBezTo>
                      <a:pt x="219" y="414"/>
                      <a:pt x="219" y="413"/>
                      <a:pt x="219" y="413"/>
                    </a:cubicBezTo>
                    <a:close/>
                    <a:moveTo>
                      <a:pt x="257" y="361"/>
                    </a:moveTo>
                    <a:cubicBezTo>
                      <a:pt x="257" y="361"/>
                      <a:pt x="257" y="361"/>
                      <a:pt x="257" y="361"/>
                    </a:cubicBezTo>
                    <a:cubicBezTo>
                      <a:pt x="257" y="362"/>
                      <a:pt x="257" y="362"/>
                      <a:pt x="257" y="362"/>
                    </a:cubicBezTo>
                    <a:lnTo>
                      <a:pt x="257" y="361"/>
                    </a:lnTo>
                    <a:close/>
                    <a:moveTo>
                      <a:pt x="248" y="397"/>
                    </a:moveTo>
                    <a:cubicBezTo>
                      <a:pt x="247" y="396"/>
                      <a:pt x="247" y="396"/>
                      <a:pt x="248" y="397"/>
                    </a:cubicBezTo>
                    <a:close/>
                    <a:moveTo>
                      <a:pt x="201" y="413"/>
                    </a:moveTo>
                    <a:cubicBezTo>
                      <a:pt x="201" y="412"/>
                      <a:pt x="201" y="412"/>
                      <a:pt x="200" y="412"/>
                    </a:cubicBezTo>
                    <a:cubicBezTo>
                      <a:pt x="200" y="413"/>
                      <a:pt x="201" y="412"/>
                      <a:pt x="201" y="413"/>
                    </a:cubicBezTo>
                    <a:close/>
                    <a:moveTo>
                      <a:pt x="200" y="413"/>
                    </a:moveTo>
                    <a:cubicBezTo>
                      <a:pt x="199" y="414"/>
                      <a:pt x="199" y="414"/>
                      <a:pt x="199" y="414"/>
                    </a:cubicBezTo>
                    <a:cubicBezTo>
                      <a:pt x="200" y="414"/>
                      <a:pt x="200" y="414"/>
                      <a:pt x="200" y="413"/>
                    </a:cubicBezTo>
                    <a:close/>
                    <a:moveTo>
                      <a:pt x="191" y="491"/>
                    </a:moveTo>
                    <a:cubicBezTo>
                      <a:pt x="192" y="492"/>
                      <a:pt x="192" y="492"/>
                      <a:pt x="192" y="492"/>
                    </a:cubicBezTo>
                    <a:cubicBezTo>
                      <a:pt x="192" y="490"/>
                      <a:pt x="192" y="490"/>
                      <a:pt x="192" y="490"/>
                    </a:cubicBezTo>
                    <a:lnTo>
                      <a:pt x="191" y="491"/>
                    </a:lnTo>
                    <a:close/>
                    <a:moveTo>
                      <a:pt x="220" y="367"/>
                    </a:moveTo>
                    <a:cubicBezTo>
                      <a:pt x="220" y="367"/>
                      <a:pt x="220" y="367"/>
                      <a:pt x="220" y="367"/>
                    </a:cubicBezTo>
                    <a:cubicBezTo>
                      <a:pt x="220" y="366"/>
                      <a:pt x="220" y="366"/>
                      <a:pt x="220" y="367"/>
                    </a:cubicBezTo>
                    <a:close/>
                    <a:moveTo>
                      <a:pt x="214" y="414"/>
                    </a:moveTo>
                    <a:cubicBezTo>
                      <a:pt x="214" y="413"/>
                      <a:pt x="213" y="414"/>
                      <a:pt x="213" y="414"/>
                    </a:cubicBezTo>
                    <a:cubicBezTo>
                      <a:pt x="212" y="415"/>
                      <a:pt x="213" y="414"/>
                      <a:pt x="214" y="414"/>
                    </a:cubicBezTo>
                    <a:close/>
                    <a:moveTo>
                      <a:pt x="256" y="305"/>
                    </a:moveTo>
                    <a:cubicBezTo>
                      <a:pt x="256" y="305"/>
                      <a:pt x="256" y="305"/>
                      <a:pt x="256" y="305"/>
                    </a:cubicBezTo>
                    <a:cubicBezTo>
                      <a:pt x="256" y="305"/>
                      <a:pt x="256" y="305"/>
                      <a:pt x="256" y="305"/>
                    </a:cubicBezTo>
                    <a:close/>
                    <a:moveTo>
                      <a:pt x="188" y="292"/>
                    </a:moveTo>
                    <a:cubicBezTo>
                      <a:pt x="188" y="292"/>
                      <a:pt x="189" y="291"/>
                      <a:pt x="189" y="291"/>
                    </a:cubicBezTo>
                    <a:cubicBezTo>
                      <a:pt x="189" y="291"/>
                      <a:pt x="188" y="291"/>
                      <a:pt x="188" y="292"/>
                    </a:cubicBezTo>
                    <a:close/>
                    <a:moveTo>
                      <a:pt x="190" y="292"/>
                    </a:moveTo>
                    <a:cubicBezTo>
                      <a:pt x="190" y="292"/>
                      <a:pt x="190" y="293"/>
                      <a:pt x="190" y="293"/>
                    </a:cubicBezTo>
                    <a:cubicBezTo>
                      <a:pt x="191" y="292"/>
                      <a:pt x="190" y="291"/>
                      <a:pt x="189" y="290"/>
                    </a:cubicBezTo>
                    <a:cubicBezTo>
                      <a:pt x="189" y="290"/>
                      <a:pt x="189" y="290"/>
                      <a:pt x="189" y="290"/>
                    </a:cubicBezTo>
                    <a:cubicBezTo>
                      <a:pt x="189" y="291"/>
                      <a:pt x="189" y="291"/>
                      <a:pt x="189" y="291"/>
                    </a:cubicBezTo>
                    <a:cubicBezTo>
                      <a:pt x="189" y="291"/>
                      <a:pt x="190" y="292"/>
                      <a:pt x="190" y="292"/>
                    </a:cubicBezTo>
                    <a:close/>
                    <a:moveTo>
                      <a:pt x="188" y="290"/>
                    </a:moveTo>
                    <a:cubicBezTo>
                      <a:pt x="188" y="290"/>
                      <a:pt x="188" y="291"/>
                      <a:pt x="187" y="291"/>
                    </a:cubicBezTo>
                    <a:cubicBezTo>
                      <a:pt x="188" y="291"/>
                      <a:pt x="188" y="290"/>
                      <a:pt x="188" y="290"/>
                    </a:cubicBezTo>
                    <a:cubicBezTo>
                      <a:pt x="188" y="290"/>
                      <a:pt x="188" y="290"/>
                      <a:pt x="188" y="290"/>
                    </a:cubicBezTo>
                    <a:close/>
                    <a:moveTo>
                      <a:pt x="192" y="370"/>
                    </a:moveTo>
                    <a:cubicBezTo>
                      <a:pt x="192" y="371"/>
                      <a:pt x="192" y="371"/>
                      <a:pt x="192" y="371"/>
                    </a:cubicBezTo>
                    <a:cubicBezTo>
                      <a:pt x="192" y="370"/>
                      <a:pt x="192" y="370"/>
                      <a:pt x="192" y="370"/>
                    </a:cubicBezTo>
                    <a:close/>
                    <a:moveTo>
                      <a:pt x="164" y="282"/>
                    </a:moveTo>
                    <a:cubicBezTo>
                      <a:pt x="164" y="283"/>
                      <a:pt x="164" y="283"/>
                      <a:pt x="164" y="284"/>
                    </a:cubicBezTo>
                    <a:cubicBezTo>
                      <a:pt x="165" y="283"/>
                      <a:pt x="164" y="283"/>
                      <a:pt x="164" y="282"/>
                    </a:cubicBezTo>
                    <a:close/>
                    <a:moveTo>
                      <a:pt x="256" y="333"/>
                    </a:moveTo>
                    <a:cubicBezTo>
                      <a:pt x="258" y="338"/>
                      <a:pt x="257" y="344"/>
                      <a:pt x="257" y="349"/>
                    </a:cubicBezTo>
                    <a:cubicBezTo>
                      <a:pt x="257" y="349"/>
                      <a:pt x="257" y="349"/>
                      <a:pt x="257" y="349"/>
                    </a:cubicBezTo>
                    <a:cubicBezTo>
                      <a:pt x="258" y="351"/>
                      <a:pt x="255" y="353"/>
                      <a:pt x="258" y="355"/>
                    </a:cubicBezTo>
                    <a:cubicBezTo>
                      <a:pt x="257" y="355"/>
                      <a:pt x="257" y="356"/>
                      <a:pt x="256" y="356"/>
                    </a:cubicBezTo>
                    <a:cubicBezTo>
                      <a:pt x="258" y="357"/>
                      <a:pt x="256" y="359"/>
                      <a:pt x="257" y="361"/>
                    </a:cubicBezTo>
                    <a:cubicBezTo>
                      <a:pt x="256" y="363"/>
                      <a:pt x="257" y="365"/>
                      <a:pt x="256" y="367"/>
                    </a:cubicBezTo>
                    <a:cubicBezTo>
                      <a:pt x="256" y="367"/>
                      <a:pt x="256" y="367"/>
                      <a:pt x="255" y="367"/>
                    </a:cubicBezTo>
                    <a:cubicBezTo>
                      <a:pt x="254" y="368"/>
                      <a:pt x="257" y="369"/>
                      <a:pt x="255" y="369"/>
                    </a:cubicBezTo>
                    <a:cubicBezTo>
                      <a:pt x="255" y="370"/>
                      <a:pt x="256" y="369"/>
                      <a:pt x="256" y="369"/>
                    </a:cubicBezTo>
                    <a:cubicBezTo>
                      <a:pt x="256" y="371"/>
                      <a:pt x="256" y="371"/>
                      <a:pt x="256" y="371"/>
                    </a:cubicBezTo>
                    <a:cubicBezTo>
                      <a:pt x="256" y="371"/>
                      <a:pt x="256" y="371"/>
                      <a:pt x="256" y="371"/>
                    </a:cubicBezTo>
                    <a:cubicBezTo>
                      <a:pt x="256" y="372"/>
                      <a:pt x="256" y="372"/>
                      <a:pt x="256" y="372"/>
                    </a:cubicBezTo>
                    <a:cubicBezTo>
                      <a:pt x="256" y="372"/>
                      <a:pt x="256" y="372"/>
                      <a:pt x="256" y="372"/>
                    </a:cubicBezTo>
                    <a:cubicBezTo>
                      <a:pt x="261" y="366"/>
                      <a:pt x="250" y="377"/>
                      <a:pt x="249" y="378"/>
                    </a:cubicBezTo>
                    <a:cubicBezTo>
                      <a:pt x="249" y="378"/>
                      <a:pt x="249" y="378"/>
                      <a:pt x="249" y="378"/>
                    </a:cubicBezTo>
                    <a:cubicBezTo>
                      <a:pt x="249" y="378"/>
                      <a:pt x="249" y="378"/>
                      <a:pt x="249" y="378"/>
                    </a:cubicBezTo>
                    <a:cubicBezTo>
                      <a:pt x="249" y="378"/>
                      <a:pt x="249" y="378"/>
                      <a:pt x="249" y="378"/>
                    </a:cubicBezTo>
                    <a:cubicBezTo>
                      <a:pt x="249" y="378"/>
                      <a:pt x="249" y="378"/>
                      <a:pt x="249" y="378"/>
                    </a:cubicBezTo>
                    <a:cubicBezTo>
                      <a:pt x="249" y="378"/>
                      <a:pt x="249" y="378"/>
                      <a:pt x="249" y="378"/>
                    </a:cubicBezTo>
                    <a:cubicBezTo>
                      <a:pt x="248" y="378"/>
                      <a:pt x="248" y="378"/>
                      <a:pt x="248" y="378"/>
                    </a:cubicBezTo>
                    <a:cubicBezTo>
                      <a:pt x="244" y="379"/>
                      <a:pt x="244" y="379"/>
                      <a:pt x="244" y="379"/>
                    </a:cubicBezTo>
                    <a:cubicBezTo>
                      <a:pt x="237" y="380"/>
                      <a:pt x="237" y="380"/>
                      <a:pt x="237" y="380"/>
                    </a:cubicBezTo>
                    <a:cubicBezTo>
                      <a:pt x="233" y="378"/>
                      <a:pt x="237" y="376"/>
                      <a:pt x="234" y="378"/>
                    </a:cubicBezTo>
                    <a:cubicBezTo>
                      <a:pt x="234" y="377"/>
                      <a:pt x="234" y="378"/>
                      <a:pt x="234" y="378"/>
                    </a:cubicBezTo>
                    <a:cubicBezTo>
                      <a:pt x="233" y="379"/>
                      <a:pt x="232" y="375"/>
                      <a:pt x="231" y="377"/>
                    </a:cubicBezTo>
                    <a:cubicBezTo>
                      <a:pt x="231" y="378"/>
                      <a:pt x="231" y="377"/>
                      <a:pt x="231" y="378"/>
                    </a:cubicBezTo>
                    <a:cubicBezTo>
                      <a:pt x="229" y="377"/>
                      <a:pt x="228" y="376"/>
                      <a:pt x="226" y="377"/>
                    </a:cubicBezTo>
                    <a:cubicBezTo>
                      <a:pt x="227" y="376"/>
                      <a:pt x="227" y="376"/>
                      <a:pt x="227" y="376"/>
                    </a:cubicBezTo>
                    <a:cubicBezTo>
                      <a:pt x="225" y="378"/>
                      <a:pt x="222" y="377"/>
                      <a:pt x="221" y="380"/>
                    </a:cubicBezTo>
                    <a:cubicBezTo>
                      <a:pt x="210" y="380"/>
                      <a:pt x="199" y="382"/>
                      <a:pt x="188" y="382"/>
                    </a:cubicBezTo>
                    <a:cubicBezTo>
                      <a:pt x="183" y="382"/>
                      <a:pt x="178" y="382"/>
                      <a:pt x="172" y="382"/>
                    </a:cubicBezTo>
                    <a:cubicBezTo>
                      <a:pt x="165" y="382"/>
                      <a:pt x="165" y="382"/>
                      <a:pt x="165" y="382"/>
                    </a:cubicBezTo>
                    <a:cubicBezTo>
                      <a:pt x="163" y="382"/>
                      <a:pt x="163" y="382"/>
                      <a:pt x="163" y="382"/>
                    </a:cubicBezTo>
                    <a:cubicBezTo>
                      <a:pt x="162" y="382"/>
                      <a:pt x="162" y="382"/>
                      <a:pt x="162" y="382"/>
                    </a:cubicBezTo>
                    <a:cubicBezTo>
                      <a:pt x="162" y="382"/>
                      <a:pt x="162" y="382"/>
                      <a:pt x="162" y="382"/>
                    </a:cubicBezTo>
                    <a:cubicBezTo>
                      <a:pt x="162" y="382"/>
                      <a:pt x="162" y="382"/>
                      <a:pt x="162" y="382"/>
                    </a:cubicBezTo>
                    <a:cubicBezTo>
                      <a:pt x="162" y="382"/>
                      <a:pt x="162" y="382"/>
                      <a:pt x="162" y="382"/>
                    </a:cubicBezTo>
                    <a:cubicBezTo>
                      <a:pt x="162" y="382"/>
                      <a:pt x="162" y="382"/>
                      <a:pt x="162" y="382"/>
                    </a:cubicBezTo>
                    <a:cubicBezTo>
                      <a:pt x="162" y="382"/>
                      <a:pt x="162" y="382"/>
                      <a:pt x="162" y="382"/>
                    </a:cubicBezTo>
                    <a:cubicBezTo>
                      <a:pt x="142" y="362"/>
                      <a:pt x="156" y="376"/>
                      <a:pt x="152" y="372"/>
                    </a:cubicBezTo>
                    <a:cubicBezTo>
                      <a:pt x="152" y="372"/>
                      <a:pt x="152" y="372"/>
                      <a:pt x="152" y="372"/>
                    </a:cubicBezTo>
                    <a:cubicBezTo>
                      <a:pt x="152" y="371"/>
                      <a:pt x="152" y="371"/>
                      <a:pt x="152" y="371"/>
                    </a:cubicBezTo>
                    <a:cubicBezTo>
                      <a:pt x="152" y="367"/>
                      <a:pt x="152" y="367"/>
                      <a:pt x="152" y="367"/>
                    </a:cubicBezTo>
                    <a:cubicBezTo>
                      <a:pt x="154" y="364"/>
                      <a:pt x="154" y="364"/>
                      <a:pt x="153" y="361"/>
                    </a:cubicBezTo>
                    <a:cubicBezTo>
                      <a:pt x="153" y="361"/>
                      <a:pt x="154" y="361"/>
                      <a:pt x="154" y="361"/>
                    </a:cubicBezTo>
                    <a:cubicBezTo>
                      <a:pt x="152" y="361"/>
                      <a:pt x="154" y="359"/>
                      <a:pt x="152" y="359"/>
                    </a:cubicBezTo>
                    <a:cubicBezTo>
                      <a:pt x="152" y="355"/>
                      <a:pt x="152" y="351"/>
                      <a:pt x="152" y="347"/>
                    </a:cubicBezTo>
                    <a:cubicBezTo>
                      <a:pt x="152" y="348"/>
                      <a:pt x="153" y="348"/>
                      <a:pt x="153" y="347"/>
                    </a:cubicBezTo>
                    <a:cubicBezTo>
                      <a:pt x="152" y="347"/>
                      <a:pt x="152" y="347"/>
                      <a:pt x="152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53" y="346"/>
                      <a:pt x="152" y="345"/>
                      <a:pt x="151" y="346"/>
                    </a:cubicBezTo>
                    <a:cubicBezTo>
                      <a:pt x="150" y="336"/>
                      <a:pt x="153" y="326"/>
                      <a:pt x="153" y="315"/>
                    </a:cubicBezTo>
                    <a:cubicBezTo>
                      <a:pt x="153" y="313"/>
                      <a:pt x="153" y="310"/>
                      <a:pt x="152" y="307"/>
                    </a:cubicBezTo>
                    <a:cubicBezTo>
                      <a:pt x="155" y="299"/>
                      <a:pt x="156" y="292"/>
                      <a:pt x="155" y="285"/>
                    </a:cubicBezTo>
                    <a:cubicBezTo>
                      <a:pt x="155" y="285"/>
                      <a:pt x="159" y="286"/>
                      <a:pt x="160" y="289"/>
                    </a:cubicBezTo>
                    <a:cubicBezTo>
                      <a:pt x="163" y="293"/>
                      <a:pt x="160" y="298"/>
                      <a:pt x="162" y="303"/>
                    </a:cubicBezTo>
                    <a:cubicBezTo>
                      <a:pt x="162" y="303"/>
                      <a:pt x="160" y="303"/>
                      <a:pt x="161" y="304"/>
                    </a:cubicBezTo>
                    <a:cubicBezTo>
                      <a:pt x="163" y="308"/>
                      <a:pt x="162" y="315"/>
                      <a:pt x="159" y="321"/>
                    </a:cubicBezTo>
                    <a:cubicBezTo>
                      <a:pt x="159" y="320"/>
                      <a:pt x="159" y="320"/>
                      <a:pt x="159" y="320"/>
                    </a:cubicBezTo>
                    <a:cubicBezTo>
                      <a:pt x="159" y="321"/>
                      <a:pt x="160" y="323"/>
                      <a:pt x="160" y="324"/>
                    </a:cubicBezTo>
                    <a:cubicBezTo>
                      <a:pt x="160" y="324"/>
                      <a:pt x="160" y="323"/>
                      <a:pt x="159" y="324"/>
                    </a:cubicBezTo>
                    <a:cubicBezTo>
                      <a:pt x="160" y="324"/>
                      <a:pt x="160" y="325"/>
                      <a:pt x="160" y="326"/>
                    </a:cubicBezTo>
                    <a:cubicBezTo>
                      <a:pt x="160" y="326"/>
                      <a:pt x="159" y="326"/>
                      <a:pt x="159" y="327"/>
                    </a:cubicBezTo>
                    <a:cubicBezTo>
                      <a:pt x="160" y="327"/>
                      <a:pt x="160" y="327"/>
                      <a:pt x="160" y="327"/>
                    </a:cubicBezTo>
                    <a:cubicBezTo>
                      <a:pt x="163" y="329"/>
                      <a:pt x="160" y="332"/>
                      <a:pt x="161" y="334"/>
                    </a:cubicBezTo>
                    <a:cubicBezTo>
                      <a:pt x="161" y="334"/>
                      <a:pt x="161" y="334"/>
                      <a:pt x="160" y="334"/>
                    </a:cubicBezTo>
                    <a:cubicBezTo>
                      <a:pt x="162" y="338"/>
                      <a:pt x="162" y="342"/>
                      <a:pt x="163" y="346"/>
                    </a:cubicBezTo>
                    <a:cubicBezTo>
                      <a:pt x="162" y="346"/>
                      <a:pt x="161" y="346"/>
                      <a:pt x="161" y="346"/>
                    </a:cubicBezTo>
                    <a:cubicBezTo>
                      <a:pt x="162" y="347"/>
                      <a:pt x="163" y="348"/>
                      <a:pt x="163" y="349"/>
                    </a:cubicBezTo>
                    <a:cubicBezTo>
                      <a:pt x="161" y="350"/>
                      <a:pt x="164" y="351"/>
                      <a:pt x="163" y="352"/>
                    </a:cubicBezTo>
                    <a:cubicBezTo>
                      <a:pt x="163" y="352"/>
                      <a:pt x="163" y="352"/>
                      <a:pt x="163" y="352"/>
                    </a:cubicBezTo>
                    <a:cubicBezTo>
                      <a:pt x="164" y="353"/>
                      <a:pt x="162" y="354"/>
                      <a:pt x="164" y="354"/>
                    </a:cubicBez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65" y="355"/>
                      <a:pt x="162" y="356"/>
                      <a:pt x="163" y="357"/>
                    </a:cubicBezTo>
                    <a:cubicBezTo>
                      <a:pt x="163" y="357"/>
                      <a:pt x="163" y="357"/>
                      <a:pt x="163" y="357"/>
                    </a:cubicBezTo>
                    <a:cubicBezTo>
                      <a:pt x="164" y="358"/>
                      <a:pt x="163" y="358"/>
                      <a:pt x="163" y="359"/>
                    </a:cubicBezTo>
                    <a:cubicBezTo>
                      <a:pt x="163" y="359"/>
                      <a:pt x="163" y="359"/>
                      <a:pt x="163" y="359"/>
                    </a:cubicBezTo>
                    <a:cubicBezTo>
                      <a:pt x="163" y="361"/>
                      <a:pt x="162" y="362"/>
                      <a:pt x="164" y="362"/>
                    </a:cubicBezTo>
                    <a:cubicBezTo>
                      <a:pt x="163" y="362"/>
                      <a:pt x="163" y="360"/>
                      <a:pt x="161" y="361"/>
                    </a:cubicBezTo>
                    <a:cubicBezTo>
                      <a:pt x="164" y="367"/>
                      <a:pt x="159" y="373"/>
                      <a:pt x="167" y="370"/>
                    </a:cubicBezTo>
                    <a:cubicBezTo>
                      <a:pt x="168" y="371"/>
                      <a:pt x="168" y="371"/>
                      <a:pt x="169" y="372"/>
                    </a:cubicBezTo>
                    <a:cubicBezTo>
                      <a:pt x="169" y="372"/>
                      <a:pt x="171" y="372"/>
                      <a:pt x="171" y="371"/>
                    </a:cubicBezTo>
                    <a:cubicBezTo>
                      <a:pt x="171" y="371"/>
                      <a:pt x="171" y="372"/>
                      <a:pt x="172" y="372"/>
                    </a:cubicBezTo>
                    <a:cubicBezTo>
                      <a:pt x="173" y="372"/>
                      <a:pt x="173" y="370"/>
                      <a:pt x="174" y="371"/>
                    </a:cubicBezTo>
                    <a:cubicBezTo>
                      <a:pt x="173" y="371"/>
                      <a:pt x="173" y="372"/>
                      <a:pt x="173" y="372"/>
                    </a:cubicBezTo>
                    <a:cubicBezTo>
                      <a:pt x="174" y="371"/>
                      <a:pt x="176" y="371"/>
                      <a:pt x="177" y="371"/>
                    </a:cubicBezTo>
                    <a:cubicBezTo>
                      <a:pt x="177" y="371"/>
                      <a:pt x="176" y="371"/>
                      <a:pt x="176" y="372"/>
                    </a:cubicBezTo>
                    <a:cubicBezTo>
                      <a:pt x="178" y="370"/>
                      <a:pt x="179" y="372"/>
                      <a:pt x="180" y="371"/>
                    </a:cubicBezTo>
                    <a:cubicBezTo>
                      <a:pt x="179" y="372"/>
                      <a:pt x="179" y="372"/>
                      <a:pt x="179" y="372"/>
                    </a:cubicBezTo>
                    <a:cubicBezTo>
                      <a:pt x="181" y="373"/>
                      <a:pt x="180" y="370"/>
                      <a:pt x="181" y="371"/>
                    </a:cubicBezTo>
                    <a:cubicBezTo>
                      <a:pt x="181" y="371"/>
                      <a:pt x="181" y="371"/>
                      <a:pt x="181" y="372"/>
                    </a:cubicBezTo>
                    <a:cubicBezTo>
                      <a:pt x="182" y="370"/>
                      <a:pt x="184" y="371"/>
                      <a:pt x="186" y="370"/>
                    </a:cubicBezTo>
                    <a:cubicBezTo>
                      <a:pt x="186" y="370"/>
                      <a:pt x="186" y="370"/>
                      <a:pt x="186" y="370"/>
                    </a:cubicBezTo>
                    <a:cubicBezTo>
                      <a:pt x="187" y="370"/>
                      <a:pt x="189" y="371"/>
                      <a:pt x="190" y="370"/>
                    </a:cubicBezTo>
                    <a:cubicBezTo>
                      <a:pt x="191" y="370"/>
                      <a:pt x="190" y="372"/>
                      <a:pt x="192" y="372"/>
                    </a:cubicBezTo>
                    <a:cubicBezTo>
                      <a:pt x="192" y="370"/>
                      <a:pt x="195" y="371"/>
                      <a:pt x="194" y="369"/>
                    </a:cubicBezTo>
                    <a:cubicBezTo>
                      <a:pt x="195" y="369"/>
                      <a:pt x="197" y="370"/>
                      <a:pt x="198" y="370"/>
                    </a:cubicBezTo>
                    <a:cubicBezTo>
                      <a:pt x="197" y="370"/>
                      <a:pt x="199" y="372"/>
                      <a:pt x="197" y="372"/>
                    </a:cubicBezTo>
                    <a:cubicBezTo>
                      <a:pt x="198" y="373"/>
                      <a:pt x="198" y="373"/>
                      <a:pt x="198" y="373"/>
                    </a:cubicBezTo>
                    <a:cubicBezTo>
                      <a:pt x="198" y="374"/>
                      <a:pt x="197" y="373"/>
                      <a:pt x="198" y="374"/>
                    </a:cubicBezTo>
                    <a:cubicBezTo>
                      <a:pt x="198" y="374"/>
                      <a:pt x="200" y="373"/>
                      <a:pt x="200" y="373"/>
                    </a:cubicBezTo>
                    <a:cubicBezTo>
                      <a:pt x="201" y="372"/>
                      <a:pt x="202" y="370"/>
                      <a:pt x="204" y="370"/>
                    </a:cubicBezTo>
                    <a:cubicBezTo>
                      <a:pt x="203" y="370"/>
                      <a:pt x="205" y="372"/>
                      <a:pt x="204" y="372"/>
                    </a:cubicBezTo>
                    <a:cubicBezTo>
                      <a:pt x="206" y="369"/>
                      <a:pt x="206" y="369"/>
                      <a:pt x="206" y="369"/>
                    </a:cubicBezTo>
                    <a:cubicBezTo>
                      <a:pt x="207" y="369"/>
                      <a:pt x="206" y="370"/>
                      <a:pt x="207" y="370"/>
                    </a:cubicBezTo>
                    <a:cubicBezTo>
                      <a:pt x="207" y="369"/>
                      <a:pt x="208" y="369"/>
                      <a:pt x="208" y="368"/>
                    </a:cubicBezTo>
                    <a:cubicBezTo>
                      <a:pt x="208" y="369"/>
                      <a:pt x="210" y="368"/>
                      <a:pt x="210" y="370"/>
                    </a:cubicBezTo>
                    <a:cubicBezTo>
                      <a:pt x="211" y="370"/>
                      <a:pt x="210" y="370"/>
                      <a:pt x="210" y="371"/>
                    </a:cubicBezTo>
                    <a:cubicBezTo>
                      <a:pt x="211" y="371"/>
                      <a:pt x="211" y="370"/>
                      <a:pt x="212" y="370"/>
                    </a:cubicBezTo>
                    <a:cubicBezTo>
                      <a:pt x="212" y="370"/>
                      <a:pt x="212" y="370"/>
                      <a:pt x="212" y="370"/>
                    </a:cubicBezTo>
                    <a:cubicBezTo>
                      <a:pt x="213" y="371"/>
                      <a:pt x="214" y="370"/>
                      <a:pt x="214" y="369"/>
                    </a:cubicBezTo>
                    <a:cubicBezTo>
                      <a:pt x="213" y="369"/>
                      <a:pt x="214" y="370"/>
                      <a:pt x="213" y="369"/>
                    </a:cubicBezTo>
                    <a:cubicBezTo>
                      <a:pt x="213" y="368"/>
                      <a:pt x="215" y="368"/>
                      <a:pt x="216" y="368"/>
                    </a:cubicBezTo>
                    <a:cubicBezTo>
                      <a:pt x="215" y="368"/>
                      <a:pt x="215" y="369"/>
                      <a:pt x="215" y="369"/>
                    </a:cubicBezTo>
                    <a:cubicBezTo>
                      <a:pt x="217" y="368"/>
                      <a:pt x="218" y="367"/>
                      <a:pt x="220" y="367"/>
                    </a:cubicBezTo>
                    <a:cubicBezTo>
                      <a:pt x="219" y="367"/>
                      <a:pt x="219" y="368"/>
                      <a:pt x="219" y="368"/>
                    </a:cubicBezTo>
                    <a:cubicBezTo>
                      <a:pt x="221" y="369"/>
                      <a:pt x="223" y="366"/>
                      <a:pt x="225" y="368"/>
                    </a:cubicBezTo>
                    <a:cubicBezTo>
                      <a:pt x="224" y="368"/>
                      <a:pt x="224" y="367"/>
                      <a:pt x="225" y="367"/>
                    </a:cubicBezTo>
                    <a:cubicBezTo>
                      <a:pt x="225" y="367"/>
                      <a:pt x="225" y="368"/>
                      <a:pt x="226" y="368"/>
                    </a:cubicBezTo>
                    <a:cubicBezTo>
                      <a:pt x="226" y="368"/>
                      <a:pt x="227" y="367"/>
                      <a:pt x="227" y="367"/>
                    </a:cubicBezTo>
                    <a:cubicBezTo>
                      <a:pt x="228" y="367"/>
                      <a:pt x="228" y="367"/>
                      <a:pt x="227" y="367"/>
                    </a:cubicBezTo>
                    <a:cubicBezTo>
                      <a:pt x="229" y="367"/>
                      <a:pt x="232" y="366"/>
                      <a:pt x="234" y="367"/>
                    </a:cubicBezTo>
                    <a:cubicBezTo>
                      <a:pt x="234" y="367"/>
                      <a:pt x="235" y="365"/>
                      <a:pt x="235" y="365"/>
                    </a:cubicBezTo>
                    <a:cubicBezTo>
                      <a:pt x="235" y="366"/>
                      <a:pt x="235" y="366"/>
                      <a:pt x="235" y="366"/>
                    </a:cubicBezTo>
                    <a:cubicBezTo>
                      <a:pt x="235" y="367"/>
                      <a:pt x="236" y="367"/>
                      <a:pt x="236" y="367"/>
                    </a:cubicBezTo>
                    <a:cubicBezTo>
                      <a:pt x="236" y="367"/>
                      <a:pt x="236" y="367"/>
                      <a:pt x="236" y="367"/>
                    </a:cubicBezTo>
                    <a:cubicBezTo>
                      <a:pt x="236" y="367"/>
                      <a:pt x="236" y="367"/>
                      <a:pt x="237" y="367"/>
                    </a:cubicBezTo>
                    <a:cubicBezTo>
                      <a:pt x="236" y="367"/>
                      <a:pt x="236" y="367"/>
                      <a:pt x="236" y="367"/>
                    </a:cubicBezTo>
                    <a:cubicBezTo>
                      <a:pt x="236" y="367"/>
                      <a:pt x="236" y="367"/>
                      <a:pt x="236" y="367"/>
                    </a:cubicBezTo>
                    <a:cubicBezTo>
                      <a:pt x="236" y="367"/>
                      <a:pt x="236" y="367"/>
                      <a:pt x="237" y="367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67"/>
                      <a:pt x="238" y="366"/>
                      <a:pt x="239" y="367"/>
                    </a:cubicBezTo>
                    <a:cubicBezTo>
                      <a:pt x="238" y="367"/>
                      <a:pt x="238" y="368"/>
                      <a:pt x="239" y="368"/>
                    </a:cubicBezTo>
                    <a:cubicBezTo>
                      <a:pt x="240" y="368"/>
                      <a:pt x="239" y="368"/>
                      <a:pt x="240" y="367"/>
                    </a:cubicBezTo>
                    <a:cubicBezTo>
                      <a:pt x="241" y="367"/>
                      <a:pt x="241" y="367"/>
                      <a:pt x="241" y="367"/>
                    </a:cubicBezTo>
                    <a:cubicBezTo>
                      <a:pt x="241" y="366"/>
                      <a:pt x="242" y="367"/>
                      <a:pt x="242" y="366"/>
                    </a:cubicBezTo>
                    <a:cubicBezTo>
                      <a:pt x="242" y="367"/>
                      <a:pt x="244" y="365"/>
                      <a:pt x="243" y="367"/>
                    </a:cubicBezTo>
                    <a:cubicBezTo>
                      <a:pt x="243" y="367"/>
                      <a:pt x="243" y="367"/>
                      <a:pt x="243" y="367"/>
                    </a:cubicBezTo>
                    <a:cubicBezTo>
                      <a:pt x="243" y="367"/>
                      <a:pt x="243" y="367"/>
                      <a:pt x="243" y="367"/>
                    </a:cubicBezTo>
                    <a:cubicBezTo>
                      <a:pt x="244" y="367"/>
                      <a:pt x="244" y="368"/>
                      <a:pt x="244" y="368"/>
                    </a:cubicBezTo>
                    <a:cubicBezTo>
                      <a:pt x="244" y="367"/>
                      <a:pt x="244" y="367"/>
                      <a:pt x="244" y="367"/>
                    </a:cubicBezTo>
                    <a:cubicBezTo>
                      <a:pt x="244" y="367"/>
                      <a:pt x="244" y="367"/>
                      <a:pt x="244" y="366"/>
                    </a:cubicBezTo>
                    <a:cubicBezTo>
                      <a:pt x="244" y="366"/>
                      <a:pt x="245" y="365"/>
                      <a:pt x="246" y="364"/>
                    </a:cubicBezTo>
                    <a:cubicBezTo>
                      <a:pt x="245" y="363"/>
                      <a:pt x="244" y="363"/>
                      <a:pt x="243" y="363"/>
                    </a:cubicBezTo>
                    <a:cubicBezTo>
                      <a:pt x="246" y="363"/>
                      <a:pt x="242" y="361"/>
                      <a:pt x="244" y="360"/>
                    </a:cubicBezTo>
                    <a:cubicBezTo>
                      <a:pt x="244" y="360"/>
                      <a:pt x="245" y="361"/>
                      <a:pt x="246" y="360"/>
                    </a:cubicBezTo>
                    <a:cubicBezTo>
                      <a:pt x="248" y="359"/>
                      <a:pt x="244" y="359"/>
                      <a:pt x="245" y="357"/>
                    </a:cubicBezTo>
                    <a:cubicBezTo>
                      <a:pt x="243" y="357"/>
                      <a:pt x="243" y="357"/>
                      <a:pt x="243" y="357"/>
                    </a:cubicBezTo>
                    <a:cubicBezTo>
                      <a:pt x="244" y="357"/>
                      <a:pt x="242" y="355"/>
                      <a:pt x="244" y="356"/>
                    </a:cubicBezTo>
                    <a:cubicBezTo>
                      <a:pt x="243" y="355"/>
                      <a:pt x="245" y="354"/>
                      <a:pt x="243" y="354"/>
                    </a:cubicBezTo>
                    <a:cubicBezTo>
                      <a:pt x="244" y="352"/>
                      <a:pt x="242" y="349"/>
                      <a:pt x="245" y="347"/>
                    </a:cubicBezTo>
                    <a:cubicBezTo>
                      <a:pt x="245" y="347"/>
                      <a:pt x="245" y="346"/>
                      <a:pt x="244" y="346"/>
                    </a:cubicBezTo>
                    <a:cubicBezTo>
                      <a:pt x="243" y="347"/>
                      <a:pt x="245" y="347"/>
                      <a:pt x="244" y="347"/>
                    </a:cubicBezTo>
                    <a:cubicBezTo>
                      <a:pt x="244" y="347"/>
                      <a:pt x="244" y="347"/>
                      <a:pt x="243" y="347"/>
                    </a:cubicBezTo>
                    <a:cubicBezTo>
                      <a:pt x="244" y="346"/>
                      <a:pt x="244" y="345"/>
                      <a:pt x="245" y="346"/>
                    </a:cubicBezTo>
                    <a:cubicBezTo>
                      <a:pt x="246" y="345"/>
                      <a:pt x="243" y="345"/>
                      <a:pt x="243" y="343"/>
                    </a:cubicBezTo>
                    <a:cubicBezTo>
                      <a:pt x="244" y="343"/>
                      <a:pt x="244" y="342"/>
                      <a:pt x="244" y="342"/>
                    </a:cubicBezTo>
                    <a:cubicBezTo>
                      <a:pt x="243" y="341"/>
                      <a:pt x="243" y="341"/>
                      <a:pt x="243" y="341"/>
                    </a:cubicBezTo>
                    <a:cubicBezTo>
                      <a:pt x="243" y="339"/>
                      <a:pt x="244" y="340"/>
                      <a:pt x="246" y="340"/>
                    </a:cubicBezTo>
                    <a:cubicBezTo>
                      <a:pt x="245" y="339"/>
                      <a:pt x="245" y="338"/>
                      <a:pt x="245" y="338"/>
                    </a:cubicBezTo>
                    <a:cubicBezTo>
                      <a:pt x="246" y="337"/>
                      <a:pt x="246" y="337"/>
                      <a:pt x="246" y="337"/>
                    </a:cubicBezTo>
                    <a:cubicBezTo>
                      <a:pt x="245" y="338"/>
                      <a:pt x="245" y="337"/>
                      <a:pt x="245" y="336"/>
                    </a:cubicBezTo>
                    <a:cubicBezTo>
                      <a:pt x="245" y="337"/>
                      <a:pt x="245" y="337"/>
                      <a:pt x="245" y="337"/>
                    </a:cubicBezTo>
                    <a:cubicBezTo>
                      <a:pt x="246" y="337"/>
                      <a:pt x="246" y="336"/>
                      <a:pt x="245" y="335"/>
                    </a:cubicBezTo>
                    <a:cubicBezTo>
                      <a:pt x="245" y="336"/>
                      <a:pt x="244" y="336"/>
                      <a:pt x="244" y="337"/>
                    </a:cubicBezTo>
                    <a:cubicBezTo>
                      <a:pt x="244" y="336"/>
                      <a:pt x="244" y="336"/>
                      <a:pt x="243" y="335"/>
                    </a:cubicBezTo>
                    <a:cubicBezTo>
                      <a:pt x="244" y="336"/>
                      <a:pt x="244" y="334"/>
                      <a:pt x="244" y="334"/>
                    </a:cubicBezTo>
                    <a:cubicBezTo>
                      <a:pt x="244" y="333"/>
                      <a:pt x="243" y="333"/>
                      <a:pt x="243" y="333"/>
                    </a:cubicBezTo>
                    <a:cubicBezTo>
                      <a:pt x="244" y="333"/>
                      <a:pt x="243" y="332"/>
                      <a:pt x="244" y="332"/>
                    </a:cubicBezTo>
                    <a:cubicBezTo>
                      <a:pt x="244" y="332"/>
                      <a:pt x="243" y="333"/>
                      <a:pt x="244" y="333"/>
                    </a:cubicBezTo>
                    <a:cubicBezTo>
                      <a:pt x="244" y="333"/>
                      <a:pt x="245" y="333"/>
                      <a:pt x="245" y="332"/>
                    </a:cubicBezTo>
                    <a:cubicBezTo>
                      <a:pt x="244" y="331"/>
                      <a:pt x="242" y="332"/>
                      <a:pt x="243" y="331"/>
                    </a:cubicBezTo>
                    <a:cubicBezTo>
                      <a:pt x="244" y="331"/>
                      <a:pt x="244" y="331"/>
                      <a:pt x="244" y="331"/>
                    </a:cubicBezTo>
                    <a:cubicBezTo>
                      <a:pt x="245" y="330"/>
                      <a:pt x="245" y="330"/>
                      <a:pt x="245" y="330"/>
                    </a:cubicBezTo>
                    <a:cubicBezTo>
                      <a:pt x="244" y="330"/>
                      <a:pt x="244" y="330"/>
                      <a:pt x="244" y="330"/>
                    </a:cubicBezTo>
                    <a:cubicBezTo>
                      <a:pt x="244" y="330"/>
                      <a:pt x="244" y="330"/>
                      <a:pt x="244" y="330"/>
                    </a:cubicBezTo>
                    <a:cubicBezTo>
                      <a:pt x="243" y="330"/>
                      <a:pt x="244" y="328"/>
                      <a:pt x="243" y="328"/>
                    </a:cubicBezTo>
                    <a:cubicBezTo>
                      <a:pt x="243" y="328"/>
                      <a:pt x="243" y="327"/>
                      <a:pt x="244" y="326"/>
                    </a:cubicBezTo>
                    <a:cubicBezTo>
                      <a:pt x="244" y="326"/>
                      <a:pt x="244" y="326"/>
                      <a:pt x="244" y="326"/>
                    </a:cubicBezTo>
                    <a:cubicBezTo>
                      <a:pt x="244" y="326"/>
                      <a:pt x="244" y="325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4" y="324"/>
                      <a:pt x="243" y="323"/>
                      <a:pt x="243" y="323"/>
                    </a:cubicBezTo>
                    <a:cubicBezTo>
                      <a:pt x="244" y="322"/>
                      <a:pt x="247" y="322"/>
                      <a:pt x="245" y="321"/>
                    </a:cubicBezTo>
                    <a:cubicBezTo>
                      <a:pt x="245" y="320"/>
                      <a:pt x="243" y="320"/>
                      <a:pt x="243" y="320"/>
                    </a:cubicBezTo>
                    <a:cubicBezTo>
                      <a:pt x="243" y="318"/>
                      <a:pt x="242" y="316"/>
                      <a:pt x="243" y="315"/>
                    </a:cubicBezTo>
                    <a:cubicBezTo>
                      <a:pt x="243" y="315"/>
                      <a:pt x="243" y="315"/>
                      <a:pt x="242" y="314"/>
                    </a:cubicBezTo>
                    <a:cubicBezTo>
                      <a:pt x="243" y="312"/>
                      <a:pt x="241" y="309"/>
                      <a:pt x="243" y="307"/>
                    </a:cubicBezTo>
                    <a:cubicBezTo>
                      <a:pt x="244" y="308"/>
                      <a:pt x="244" y="307"/>
                      <a:pt x="245" y="307"/>
                    </a:cubicBezTo>
                    <a:cubicBezTo>
                      <a:pt x="244" y="306"/>
                      <a:pt x="246" y="306"/>
                      <a:pt x="244" y="306"/>
                    </a:cubicBezTo>
                    <a:cubicBezTo>
                      <a:pt x="243" y="306"/>
                      <a:pt x="243" y="306"/>
                      <a:pt x="242" y="307"/>
                    </a:cubicBezTo>
                    <a:cubicBezTo>
                      <a:pt x="242" y="305"/>
                      <a:pt x="242" y="303"/>
                      <a:pt x="243" y="302"/>
                    </a:cubicBezTo>
                    <a:cubicBezTo>
                      <a:pt x="242" y="303"/>
                      <a:pt x="242" y="302"/>
                      <a:pt x="242" y="302"/>
                    </a:cubicBezTo>
                    <a:cubicBezTo>
                      <a:pt x="243" y="302"/>
                      <a:pt x="244" y="301"/>
                      <a:pt x="243" y="300"/>
                    </a:cubicBezTo>
                    <a:cubicBezTo>
                      <a:pt x="242" y="300"/>
                      <a:pt x="242" y="300"/>
                      <a:pt x="242" y="300"/>
                    </a:cubicBezTo>
                    <a:cubicBezTo>
                      <a:pt x="243" y="299"/>
                      <a:pt x="243" y="299"/>
                      <a:pt x="243" y="299"/>
                    </a:cubicBezTo>
                    <a:cubicBezTo>
                      <a:pt x="243" y="299"/>
                      <a:pt x="241" y="299"/>
                      <a:pt x="242" y="298"/>
                    </a:cubicBezTo>
                    <a:cubicBezTo>
                      <a:pt x="243" y="298"/>
                      <a:pt x="243" y="298"/>
                      <a:pt x="243" y="298"/>
                    </a:cubicBezTo>
                    <a:cubicBezTo>
                      <a:pt x="242" y="297"/>
                      <a:pt x="241" y="296"/>
                      <a:pt x="242" y="295"/>
                    </a:cubicBezTo>
                    <a:cubicBezTo>
                      <a:pt x="243" y="294"/>
                      <a:pt x="243" y="294"/>
                      <a:pt x="243" y="294"/>
                    </a:cubicBezTo>
                    <a:cubicBezTo>
                      <a:pt x="243" y="294"/>
                      <a:pt x="242" y="293"/>
                      <a:pt x="242" y="294"/>
                    </a:cubicBezTo>
                    <a:cubicBezTo>
                      <a:pt x="243" y="292"/>
                      <a:pt x="243" y="291"/>
                      <a:pt x="244" y="291"/>
                    </a:cubicBezTo>
                    <a:cubicBezTo>
                      <a:pt x="244" y="291"/>
                      <a:pt x="244" y="290"/>
                      <a:pt x="243" y="290"/>
                    </a:cubicBezTo>
                    <a:cubicBezTo>
                      <a:pt x="243" y="290"/>
                      <a:pt x="242" y="292"/>
                      <a:pt x="242" y="292"/>
                    </a:cubicBezTo>
                    <a:cubicBezTo>
                      <a:pt x="242" y="293"/>
                      <a:pt x="242" y="291"/>
                      <a:pt x="242" y="292"/>
                    </a:cubicBezTo>
                    <a:cubicBezTo>
                      <a:pt x="242" y="293"/>
                      <a:pt x="241" y="292"/>
                      <a:pt x="240" y="293"/>
                    </a:cubicBezTo>
                    <a:cubicBezTo>
                      <a:pt x="240" y="293"/>
                      <a:pt x="240" y="292"/>
                      <a:pt x="240" y="291"/>
                    </a:cubicBezTo>
                    <a:cubicBezTo>
                      <a:pt x="240" y="292"/>
                      <a:pt x="240" y="292"/>
                      <a:pt x="240" y="292"/>
                    </a:cubicBezTo>
                    <a:cubicBezTo>
                      <a:pt x="239" y="290"/>
                      <a:pt x="242" y="289"/>
                      <a:pt x="241" y="287"/>
                    </a:cubicBezTo>
                    <a:cubicBezTo>
                      <a:pt x="240" y="287"/>
                      <a:pt x="240" y="287"/>
                      <a:pt x="240" y="287"/>
                    </a:cubicBezTo>
                    <a:cubicBezTo>
                      <a:pt x="240" y="285"/>
                      <a:pt x="242" y="285"/>
                      <a:pt x="240" y="285"/>
                    </a:cubicBezTo>
                    <a:cubicBezTo>
                      <a:pt x="240" y="285"/>
                      <a:pt x="239" y="288"/>
                      <a:pt x="240" y="288"/>
                    </a:cubicBezTo>
                    <a:cubicBezTo>
                      <a:pt x="238" y="289"/>
                      <a:pt x="239" y="291"/>
                      <a:pt x="237" y="291"/>
                    </a:cubicBezTo>
                    <a:cubicBezTo>
                      <a:pt x="237" y="291"/>
                      <a:pt x="238" y="291"/>
                      <a:pt x="238" y="290"/>
                    </a:cubicBezTo>
                    <a:cubicBezTo>
                      <a:pt x="237" y="289"/>
                      <a:pt x="237" y="291"/>
                      <a:pt x="236" y="290"/>
                    </a:cubicBezTo>
                    <a:cubicBezTo>
                      <a:pt x="237" y="291"/>
                      <a:pt x="236" y="292"/>
                      <a:pt x="235" y="292"/>
                    </a:cubicBezTo>
                    <a:cubicBezTo>
                      <a:pt x="235" y="292"/>
                      <a:pt x="236" y="291"/>
                      <a:pt x="235" y="291"/>
                    </a:cubicBezTo>
                    <a:cubicBezTo>
                      <a:pt x="235" y="292"/>
                      <a:pt x="233" y="292"/>
                      <a:pt x="234" y="293"/>
                    </a:cubicBezTo>
                    <a:cubicBezTo>
                      <a:pt x="234" y="295"/>
                      <a:pt x="233" y="292"/>
                      <a:pt x="232" y="294"/>
                    </a:cubicBezTo>
                    <a:cubicBezTo>
                      <a:pt x="232" y="293"/>
                      <a:pt x="234" y="291"/>
                      <a:pt x="232" y="290"/>
                    </a:cubicBezTo>
                    <a:cubicBezTo>
                      <a:pt x="233" y="291"/>
                      <a:pt x="231" y="292"/>
                      <a:pt x="231" y="294"/>
                    </a:cubicBezTo>
                    <a:cubicBezTo>
                      <a:pt x="231" y="293"/>
                      <a:pt x="231" y="292"/>
                      <a:pt x="231" y="292"/>
                    </a:cubicBezTo>
                    <a:cubicBezTo>
                      <a:pt x="231" y="291"/>
                      <a:pt x="229" y="294"/>
                      <a:pt x="229" y="291"/>
                    </a:cubicBezTo>
                    <a:cubicBezTo>
                      <a:pt x="229" y="293"/>
                      <a:pt x="229" y="293"/>
                      <a:pt x="229" y="293"/>
                    </a:cubicBezTo>
                    <a:cubicBezTo>
                      <a:pt x="229" y="292"/>
                      <a:pt x="228" y="292"/>
                      <a:pt x="228" y="291"/>
                    </a:cubicBezTo>
                    <a:cubicBezTo>
                      <a:pt x="227" y="291"/>
                      <a:pt x="226" y="293"/>
                      <a:pt x="226" y="291"/>
                    </a:cubicBezTo>
                    <a:cubicBezTo>
                      <a:pt x="226" y="291"/>
                      <a:pt x="224" y="291"/>
                      <a:pt x="225" y="293"/>
                    </a:cubicBezTo>
                    <a:cubicBezTo>
                      <a:pt x="226" y="293"/>
                      <a:pt x="226" y="292"/>
                      <a:pt x="226" y="293"/>
                    </a:cubicBezTo>
                    <a:cubicBezTo>
                      <a:pt x="226" y="292"/>
                      <a:pt x="225" y="294"/>
                      <a:pt x="224" y="294"/>
                    </a:cubicBezTo>
                    <a:cubicBezTo>
                      <a:pt x="224" y="293"/>
                      <a:pt x="224" y="293"/>
                      <a:pt x="224" y="293"/>
                    </a:cubicBezTo>
                    <a:cubicBezTo>
                      <a:pt x="224" y="294"/>
                      <a:pt x="223" y="293"/>
                      <a:pt x="223" y="294"/>
                    </a:cubicBezTo>
                    <a:cubicBezTo>
                      <a:pt x="223" y="294"/>
                      <a:pt x="223" y="293"/>
                      <a:pt x="223" y="293"/>
                    </a:cubicBezTo>
                    <a:cubicBezTo>
                      <a:pt x="223" y="294"/>
                      <a:pt x="223" y="294"/>
                      <a:pt x="223" y="294"/>
                    </a:cubicBezTo>
                    <a:cubicBezTo>
                      <a:pt x="221" y="295"/>
                      <a:pt x="222" y="292"/>
                      <a:pt x="221" y="293"/>
                    </a:cubicBezTo>
                    <a:cubicBezTo>
                      <a:pt x="222" y="292"/>
                      <a:pt x="222" y="292"/>
                      <a:pt x="222" y="292"/>
                    </a:cubicBezTo>
                    <a:cubicBezTo>
                      <a:pt x="222" y="292"/>
                      <a:pt x="221" y="291"/>
                      <a:pt x="221" y="291"/>
                    </a:cubicBezTo>
                    <a:cubicBezTo>
                      <a:pt x="221" y="292"/>
                      <a:pt x="220" y="293"/>
                      <a:pt x="220" y="294"/>
                    </a:cubicBezTo>
                    <a:cubicBezTo>
                      <a:pt x="219" y="295"/>
                      <a:pt x="220" y="293"/>
                      <a:pt x="219" y="294"/>
                    </a:cubicBezTo>
                    <a:cubicBezTo>
                      <a:pt x="220" y="293"/>
                      <a:pt x="220" y="293"/>
                      <a:pt x="220" y="293"/>
                    </a:cubicBezTo>
                    <a:cubicBezTo>
                      <a:pt x="220" y="293"/>
                      <a:pt x="219" y="291"/>
                      <a:pt x="218" y="291"/>
                    </a:cubicBezTo>
                    <a:cubicBezTo>
                      <a:pt x="218" y="292"/>
                      <a:pt x="217" y="293"/>
                      <a:pt x="218" y="294"/>
                    </a:cubicBezTo>
                    <a:cubicBezTo>
                      <a:pt x="217" y="294"/>
                      <a:pt x="216" y="293"/>
                      <a:pt x="217" y="292"/>
                    </a:cubicBezTo>
                    <a:cubicBezTo>
                      <a:pt x="216" y="293"/>
                      <a:pt x="217" y="293"/>
                      <a:pt x="216" y="294"/>
                    </a:cubicBezTo>
                    <a:cubicBezTo>
                      <a:pt x="216" y="293"/>
                      <a:pt x="214" y="292"/>
                      <a:pt x="214" y="291"/>
                    </a:cubicBezTo>
                    <a:cubicBezTo>
                      <a:pt x="215" y="290"/>
                      <a:pt x="215" y="290"/>
                      <a:pt x="215" y="290"/>
                    </a:cubicBezTo>
                    <a:cubicBezTo>
                      <a:pt x="214" y="290"/>
                      <a:pt x="214" y="290"/>
                      <a:pt x="214" y="290"/>
                    </a:cubicBezTo>
                    <a:cubicBezTo>
                      <a:pt x="215" y="288"/>
                      <a:pt x="214" y="289"/>
                      <a:pt x="214" y="287"/>
                    </a:cubicBezTo>
                    <a:cubicBezTo>
                      <a:pt x="214" y="287"/>
                      <a:pt x="213" y="287"/>
                      <a:pt x="213" y="288"/>
                    </a:cubicBezTo>
                    <a:cubicBezTo>
                      <a:pt x="214" y="290"/>
                      <a:pt x="211" y="291"/>
                      <a:pt x="212" y="293"/>
                    </a:cubicBezTo>
                    <a:cubicBezTo>
                      <a:pt x="210" y="294"/>
                      <a:pt x="210" y="288"/>
                      <a:pt x="209" y="291"/>
                    </a:cubicBezTo>
                    <a:cubicBezTo>
                      <a:pt x="209" y="292"/>
                      <a:pt x="208" y="293"/>
                      <a:pt x="209" y="293"/>
                    </a:cubicBezTo>
                    <a:cubicBezTo>
                      <a:pt x="208" y="293"/>
                      <a:pt x="208" y="295"/>
                      <a:pt x="207" y="294"/>
                    </a:cubicBezTo>
                    <a:cubicBezTo>
                      <a:pt x="208" y="293"/>
                      <a:pt x="206" y="292"/>
                      <a:pt x="207" y="291"/>
                    </a:cubicBezTo>
                    <a:cubicBezTo>
                      <a:pt x="207" y="291"/>
                      <a:pt x="208" y="291"/>
                      <a:pt x="208" y="291"/>
                    </a:cubicBezTo>
                    <a:cubicBezTo>
                      <a:pt x="208" y="290"/>
                      <a:pt x="209" y="289"/>
                      <a:pt x="207" y="289"/>
                    </a:cubicBezTo>
                    <a:cubicBezTo>
                      <a:pt x="207" y="289"/>
                      <a:pt x="206" y="289"/>
                      <a:pt x="206" y="290"/>
                    </a:cubicBezTo>
                    <a:cubicBezTo>
                      <a:pt x="206" y="291"/>
                      <a:pt x="207" y="290"/>
                      <a:pt x="207" y="291"/>
                    </a:cubicBezTo>
                    <a:cubicBezTo>
                      <a:pt x="205" y="292"/>
                      <a:pt x="205" y="290"/>
                      <a:pt x="204" y="292"/>
                    </a:cubicBezTo>
                    <a:cubicBezTo>
                      <a:pt x="205" y="292"/>
                      <a:pt x="205" y="293"/>
                      <a:pt x="205" y="294"/>
                    </a:cubicBezTo>
                    <a:cubicBezTo>
                      <a:pt x="204" y="294"/>
                      <a:pt x="204" y="294"/>
                      <a:pt x="204" y="294"/>
                    </a:cubicBezTo>
                    <a:cubicBezTo>
                      <a:pt x="205" y="294"/>
                      <a:pt x="205" y="294"/>
                      <a:pt x="205" y="294"/>
                    </a:cubicBezTo>
                    <a:cubicBezTo>
                      <a:pt x="203" y="293"/>
                      <a:pt x="204" y="295"/>
                      <a:pt x="203" y="295"/>
                    </a:cubicBezTo>
                    <a:cubicBezTo>
                      <a:pt x="202" y="293"/>
                      <a:pt x="202" y="293"/>
                      <a:pt x="202" y="293"/>
                    </a:cubicBezTo>
                    <a:cubicBezTo>
                      <a:pt x="202" y="292"/>
                      <a:pt x="204" y="294"/>
                      <a:pt x="204" y="292"/>
                    </a:cubicBezTo>
                    <a:cubicBezTo>
                      <a:pt x="203" y="292"/>
                      <a:pt x="202" y="293"/>
                      <a:pt x="201" y="292"/>
                    </a:cubicBezTo>
                    <a:cubicBezTo>
                      <a:pt x="202" y="292"/>
                      <a:pt x="202" y="292"/>
                      <a:pt x="202" y="292"/>
                    </a:cubicBezTo>
                    <a:cubicBezTo>
                      <a:pt x="202" y="292"/>
                      <a:pt x="201" y="289"/>
                      <a:pt x="200" y="290"/>
                    </a:cubicBezTo>
                    <a:cubicBezTo>
                      <a:pt x="199" y="291"/>
                      <a:pt x="200" y="291"/>
                      <a:pt x="200" y="292"/>
                    </a:cubicBezTo>
                    <a:cubicBezTo>
                      <a:pt x="198" y="292"/>
                      <a:pt x="198" y="293"/>
                      <a:pt x="197" y="293"/>
                    </a:cubicBezTo>
                    <a:cubicBezTo>
                      <a:pt x="197" y="292"/>
                      <a:pt x="195" y="293"/>
                      <a:pt x="196" y="291"/>
                    </a:cubicBezTo>
                    <a:cubicBezTo>
                      <a:pt x="196" y="292"/>
                      <a:pt x="199" y="292"/>
                      <a:pt x="199" y="291"/>
                    </a:cubicBezTo>
                    <a:cubicBezTo>
                      <a:pt x="199" y="289"/>
                      <a:pt x="201" y="291"/>
                      <a:pt x="201" y="289"/>
                    </a:cubicBezTo>
                    <a:cubicBezTo>
                      <a:pt x="200" y="289"/>
                      <a:pt x="200" y="287"/>
                      <a:pt x="200" y="286"/>
                    </a:cubicBezTo>
                    <a:cubicBezTo>
                      <a:pt x="199" y="286"/>
                      <a:pt x="199" y="286"/>
                      <a:pt x="199" y="286"/>
                    </a:cubicBezTo>
                    <a:cubicBezTo>
                      <a:pt x="198" y="288"/>
                      <a:pt x="199" y="288"/>
                      <a:pt x="199" y="289"/>
                    </a:cubicBezTo>
                    <a:cubicBezTo>
                      <a:pt x="197" y="289"/>
                      <a:pt x="196" y="289"/>
                      <a:pt x="195" y="290"/>
                    </a:cubicBezTo>
                    <a:cubicBezTo>
                      <a:pt x="195" y="290"/>
                      <a:pt x="195" y="289"/>
                      <a:pt x="195" y="288"/>
                    </a:cubicBezTo>
                    <a:cubicBezTo>
                      <a:pt x="194" y="289"/>
                      <a:pt x="192" y="289"/>
                      <a:pt x="190" y="288"/>
                    </a:cubicBezTo>
                    <a:cubicBezTo>
                      <a:pt x="191" y="290"/>
                      <a:pt x="189" y="289"/>
                      <a:pt x="189" y="290"/>
                    </a:cubicBezTo>
                    <a:cubicBezTo>
                      <a:pt x="189" y="289"/>
                      <a:pt x="189" y="289"/>
                      <a:pt x="189" y="288"/>
                    </a:cubicBezTo>
                    <a:cubicBezTo>
                      <a:pt x="188" y="289"/>
                      <a:pt x="189" y="287"/>
                      <a:pt x="188" y="287"/>
                    </a:cubicBezTo>
                    <a:cubicBezTo>
                      <a:pt x="187" y="288"/>
                      <a:pt x="185" y="288"/>
                      <a:pt x="184" y="289"/>
                    </a:cubicBezTo>
                    <a:cubicBezTo>
                      <a:pt x="182" y="287"/>
                      <a:pt x="180" y="289"/>
                      <a:pt x="178" y="289"/>
                    </a:cubicBezTo>
                    <a:cubicBezTo>
                      <a:pt x="178" y="288"/>
                      <a:pt x="178" y="286"/>
                      <a:pt x="177" y="286"/>
                    </a:cubicBezTo>
                    <a:cubicBezTo>
                      <a:pt x="176" y="286"/>
                      <a:pt x="178" y="288"/>
                      <a:pt x="177" y="287"/>
                    </a:cubicBezTo>
                    <a:cubicBezTo>
                      <a:pt x="177" y="287"/>
                      <a:pt x="177" y="287"/>
                      <a:pt x="177" y="287"/>
                    </a:cubicBezTo>
                    <a:cubicBezTo>
                      <a:pt x="176" y="287"/>
                      <a:pt x="174" y="285"/>
                      <a:pt x="174" y="288"/>
                    </a:cubicBezTo>
                    <a:cubicBezTo>
                      <a:pt x="174" y="286"/>
                      <a:pt x="174" y="286"/>
                      <a:pt x="174" y="286"/>
                    </a:cubicBezTo>
                    <a:cubicBezTo>
                      <a:pt x="174" y="286"/>
                      <a:pt x="174" y="286"/>
                      <a:pt x="173" y="287"/>
                    </a:cubicBezTo>
                    <a:cubicBezTo>
                      <a:pt x="173" y="286"/>
                      <a:pt x="173" y="285"/>
                      <a:pt x="173" y="285"/>
                    </a:cubicBezTo>
                    <a:cubicBezTo>
                      <a:pt x="173" y="284"/>
                      <a:pt x="172" y="285"/>
                      <a:pt x="171" y="285"/>
                    </a:cubicBezTo>
                    <a:cubicBezTo>
                      <a:pt x="171" y="286"/>
                      <a:pt x="171" y="286"/>
                      <a:pt x="171" y="286"/>
                    </a:cubicBezTo>
                    <a:cubicBezTo>
                      <a:pt x="170" y="287"/>
                      <a:pt x="169" y="286"/>
                      <a:pt x="167" y="286"/>
                    </a:cubicBezTo>
                    <a:cubicBezTo>
                      <a:pt x="167" y="285"/>
                      <a:pt x="167" y="285"/>
                      <a:pt x="167" y="285"/>
                    </a:cubicBezTo>
                    <a:cubicBezTo>
                      <a:pt x="166" y="286"/>
                      <a:pt x="166" y="286"/>
                      <a:pt x="166" y="286"/>
                    </a:cubicBezTo>
                    <a:cubicBezTo>
                      <a:pt x="166" y="285"/>
                      <a:pt x="165" y="284"/>
                      <a:pt x="165" y="285"/>
                    </a:cubicBezTo>
                    <a:cubicBezTo>
                      <a:pt x="167" y="283"/>
                      <a:pt x="167" y="283"/>
                      <a:pt x="167" y="283"/>
                    </a:cubicBezTo>
                    <a:cubicBezTo>
                      <a:pt x="168" y="283"/>
                      <a:pt x="167" y="284"/>
                      <a:pt x="167" y="285"/>
                    </a:cubicBezTo>
                    <a:cubicBezTo>
                      <a:pt x="167" y="286"/>
                      <a:pt x="169" y="286"/>
                      <a:pt x="169" y="285"/>
                    </a:cubicBezTo>
                    <a:cubicBezTo>
                      <a:pt x="169" y="284"/>
                      <a:pt x="169" y="285"/>
                      <a:pt x="168" y="285"/>
                    </a:cubicBezTo>
                    <a:cubicBezTo>
                      <a:pt x="168" y="284"/>
                      <a:pt x="169" y="284"/>
                      <a:pt x="169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9" y="282"/>
                      <a:pt x="170" y="282"/>
                      <a:pt x="171" y="282"/>
                    </a:cubicBezTo>
                    <a:cubicBezTo>
                      <a:pt x="170" y="282"/>
                      <a:pt x="171" y="283"/>
                      <a:pt x="171" y="283"/>
                    </a:cubicBezTo>
                    <a:cubicBezTo>
                      <a:pt x="171" y="282"/>
                      <a:pt x="172" y="281"/>
                      <a:pt x="173" y="282"/>
                    </a:cubicBezTo>
                    <a:cubicBezTo>
                      <a:pt x="174" y="283"/>
                      <a:pt x="175" y="281"/>
                      <a:pt x="176" y="281"/>
                    </a:cubicBezTo>
                    <a:cubicBezTo>
                      <a:pt x="176" y="283"/>
                      <a:pt x="175" y="284"/>
                      <a:pt x="174" y="284"/>
                    </a:cubicBezTo>
                    <a:cubicBezTo>
                      <a:pt x="175" y="285"/>
                      <a:pt x="175" y="284"/>
                      <a:pt x="176" y="285"/>
                    </a:cubicBezTo>
                    <a:cubicBezTo>
                      <a:pt x="177" y="284"/>
                      <a:pt x="177" y="282"/>
                      <a:pt x="178" y="282"/>
                    </a:cubicBezTo>
                    <a:cubicBezTo>
                      <a:pt x="178" y="283"/>
                      <a:pt x="178" y="283"/>
                      <a:pt x="178" y="283"/>
                    </a:cubicBezTo>
                    <a:cubicBezTo>
                      <a:pt x="179" y="282"/>
                      <a:pt x="179" y="281"/>
                      <a:pt x="180" y="281"/>
                    </a:cubicBezTo>
                    <a:cubicBezTo>
                      <a:pt x="183" y="282"/>
                      <a:pt x="185" y="282"/>
                      <a:pt x="187" y="282"/>
                    </a:cubicBezTo>
                    <a:cubicBezTo>
                      <a:pt x="187" y="283"/>
                      <a:pt x="187" y="283"/>
                      <a:pt x="187" y="283"/>
                    </a:cubicBezTo>
                    <a:cubicBezTo>
                      <a:pt x="188" y="281"/>
                      <a:pt x="190" y="282"/>
                      <a:pt x="191" y="281"/>
                    </a:cubicBezTo>
                    <a:cubicBezTo>
                      <a:pt x="193" y="282"/>
                      <a:pt x="196" y="280"/>
                      <a:pt x="197" y="282"/>
                    </a:cubicBezTo>
                    <a:cubicBezTo>
                      <a:pt x="201" y="281"/>
                      <a:pt x="204" y="280"/>
                      <a:pt x="208" y="281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8" y="281"/>
                      <a:pt x="208" y="283"/>
                      <a:pt x="208" y="283"/>
                    </a:cubicBezTo>
                    <a:cubicBezTo>
                      <a:pt x="208" y="281"/>
                      <a:pt x="209" y="281"/>
                      <a:pt x="210" y="280"/>
                    </a:cubicBezTo>
                    <a:cubicBezTo>
                      <a:pt x="212" y="281"/>
                      <a:pt x="214" y="280"/>
                      <a:pt x="215" y="279"/>
                    </a:cubicBez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7" y="278"/>
                      <a:pt x="219" y="280"/>
                      <a:pt x="221" y="280"/>
                    </a:cubicBezTo>
                    <a:cubicBezTo>
                      <a:pt x="221" y="281"/>
                      <a:pt x="221" y="282"/>
                      <a:pt x="222" y="281"/>
                    </a:cubicBezTo>
                    <a:cubicBezTo>
                      <a:pt x="223" y="280"/>
                      <a:pt x="224" y="280"/>
                      <a:pt x="225" y="279"/>
                    </a:cubicBezTo>
                    <a:cubicBezTo>
                      <a:pt x="226" y="279"/>
                      <a:pt x="228" y="279"/>
                      <a:pt x="229" y="280"/>
                    </a:cubicBezTo>
                    <a:cubicBezTo>
                      <a:pt x="234" y="278"/>
                      <a:pt x="238" y="279"/>
                      <a:pt x="243" y="278"/>
                    </a:cubicBezTo>
                    <a:cubicBezTo>
                      <a:pt x="243" y="279"/>
                      <a:pt x="243" y="279"/>
                      <a:pt x="243" y="279"/>
                    </a:cubicBezTo>
                    <a:cubicBezTo>
                      <a:pt x="244" y="278"/>
                      <a:pt x="245" y="278"/>
                      <a:pt x="246" y="278"/>
                    </a:cubicBezTo>
                    <a:cubicBezTo>
                      <a:pt x="248" y="278"/>
                      <a:pt x="248" y="278"/>
                      <a:pt x="248" y="278"/>
                    </a:cubicBezTo>
                    <a:cubicBezTo>
                      <a:pt x="249" y="278"/>
                      <a:pt x="249" y="278"/>
                      <a:pt x="249" y="278"/>
                    </a:cubicBezTo>
                    <a:cubicBezTo>
                      <a:pt x="249" y="278"/>
                      <a:pt x="249" y="278"/>
                      <a:pt x="249" y="278"/>
                    </a:cubicBezTo>
                    <a:cubicBezTo>
                      <a:pt x="249" y="278"/>
                      <a:pt x="249" y="278"/>
                      <a:pt x="249" y="278"/>
                    </a:cubicBezTo>
                    <a:cubicBezTo>
                      <a:pt x="249" y="278"/>
                      <a:pt x="249" y="278"/>
                      <a:pt x="249" y="278"/>
                    </a:cubicBezTo>
                    <a:cubicBezTo>
                      <a:pt x="243" y="272"/>
                      <a:pt x="257" y="286"/>
                      <a:pt x="256" y="285"/>
                    </a:cubicBezTo>
                    <a:cubicBezTo>
                      <a:pt x="256" y="285"/>
                      <a:pt x="256" y="285"/>
                      <a:pt x="256" y="285"/>
                    </a:cubicBezTo>
                    <a:cubicBezTo>
                      <a:pt x="256" y="285"/>
                      <a:pt x="256" y="285"/>
                      <a:pt x="256" y="285"/>
                    </a:cubicBezTo>
                    <a:cubicBezTo>
                      <a:pt x="256" y="285"/>
                      <a:pt x="256" y="285"/>
                      <a:pt x="256" y="285"/>
                    </a:cubicBezTo>
                    <a:cubicBezTo>
                      <a:pt x="256" y="285"/>
                      <a:pt x="256" y="285"/>
                      <a:pt x="256" y="285"/>
                    </a:cubicBezTo>
                    <a:cubicBezTo>
                      <a:pt x="256" y="285"/>
                      <a:pt x="256" y="285"/>
                      <a:pt x="256" y="285"/>
                    </a:cubicBezTo>
                    <a:cubicBezTo>
                      <a:pt x="256" y="288"/>
                      <a:pt x="256" y="290"/>
                      <a:pt x="256" y="292"/>
                    </a:cubicBezTo>
                    <a:cubicBezTo>
                      <a:pt x="254" y="291"/>
                      <a:pt x="254" y="291"/>
                      <a:pt x="254" y="291"/>
                    </a:cubicBezTo>
                    <a:cubicBezTo>
                      <a:pt x="254" y="293"/>
                      <a:pt x="255" y="294"/>
                      <a:pt x="256" y="294"/>
                    </a:cubicBezTo>
                    <a:cubicBezTo>
                      <a:pt x="255" y="295"/>
                      <a:pt x="257" y="297"/>
                      <a:pt x="255" y="297"/>
                    </a:cubicBezTo>
                    <a:cubicBezTo>
                      <a:pt x="255" y="299"/>
                      <a:pt x="256" y="299"/>
                      <a:pt x="257" y="300"/>
                    </a:cubicBezTo>
                    <a:cubicBezTo>
                      <a:pt x="256" y="302"/>
                      <a:pt x="256" y="303"/>
                      <a:pt x="256" y="305"/>
                    </a:cubicBezTo>
                    <a:cubicBezTo>
                      <a:pt x="256" y="305"/>
                      <a:pt x="255" y="305"/>
                      <a:pt x="255" y="305"/>
                    </a:cubicBezTo>
                    <a:cubicBezTo>
                      <a:pt x="256" y="306"/>
                      <a:pt x="255" y="308"/>
                      <a:pt x="257" y="307"/>
                    </a:cubicBezTo>
                    <a:cubicBezTo>
                      <a:pt x="256" y="310"/>
                      <a:pt x="258" y="313"/>
                      <a:pt x="256" y="315"/>
                    </a:cubicBezTo>
                    <a:cubicBezTo>
                      <a:pt x="257" y="315"/>
                      <a:pt x="257" y="316"/>
                      <a:pt x="257" y="316"/>
                    </a:cubicBezTo>
                    <a:cubicBezTo>
                      <a:pt x="257" y="318"/>
                      <a:pt x="256" y="320"/>
                      <a:pt x="257" y="322"/>
                    </a:cubicBezTo>
                    <a:cubicBezTo>
                      <a:pt x="257" y="322"/>
                      <a:pt x="256" y="321"/>
                      <a:pt x="256" y="322"/>
                    </a:cubicBezTo>
                    <a:cubicBezTo>
                      <a:pt x="256" y="323"/>
                      <a:pt x="257" y="322"/>
                      <a:pt x="257" y="323"/>
                    </a:cubicBezTo>
                    <a:cubicBezTo>
                      <a:pt x="258" y="326"/>
                      <a:pt x="256" y="330"/>
                      <a:pt x="256" y="333"/>
                    </a:cubicBezTo>
                    <a:close/>
                    <a:moveTo>
                      <a:pt x="243" y="368"/>
                    </a:moveTo>
                    <a:cubicBezTo>
                      <a:pt x="243" y="368"/>
                      <a:pt x="243" y="368"/>
                      <a:pt x="243" y="368"/>
                    </a:cubicBezTo>
                    <a:cubicBezTo>
                      <a:pt x="243" y="369"/>
                      <a:pt x="243" y="369"/>
                      <a:pt x="243" y="369"/>
                    </a:cubicBezTo>
                    <a:cubicBezTo>
                      <a:pt x="243" y="369"/>
                      <a:pt x="243" y="368"/>
                      <a:pt x="243" y="368"/>
                    </a:cubicBezTo>
                    <a:close/>
                    <a:moveTo>
                      <a:pt x="194" y="290"/>
                    </a:moveTo>
                    <a:cubicBezTo>
                      <a:pt x="192" y="292"/>
                      <a:pt x="192" y="292"/>
                      <a:pt x="192" y="292"/>
                    </a:cubicBezTo>
                    <a:cubicBezTo>
                      <a:pt x="193" y="292"/>
                      <a:pt x="194" y="291"/>
                      <a:pt x="194" y="290"/>
                    </a:cubicBezTo>
                    <a:close/>
                    <a:moveTo>
                      <a:pt x="237" y="367"/>
                    </a:move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67"/>
                      <a:pt x="237" y="367"/>
                      <a:pt x="237" y="367"/>
                    </a:cubicBezTo>
                    <a:close/>
                    <a:moveTo>
                      <a:pt x="162" y="282"/>
                    </a:moveTo>
                    <a:cubicBezTo>
                      <a:pt x="162" y="282"/>
                      <a:pt x="162" y="282"/>
                      <a:pt x="162" y="283"/>
                    </a:cubicBezTo>
                    <a:cubicBezTo>
                      <a:pt x="163" y="283"/>
                      <a:pt x="161" y="282"/>
                      <a:pt x="162" y="2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grpSp>
          <p:nvGrpSpPr>
            <p:cNvPr id="15" name="Gruppieren 166"/>
            <p:cNvGrpSpPr/>
            <p:nvPr/>
          </p:nvGrpSpPr>
          <p:grpSpPr>
            <a:xfrm>
              <a:off x="3678366" y="1753357"/>
              <a:ext cx="1775565" cy="1624025"/>
              <a:chOff x="3678366" y="1753357"/>
              <a:chExt cx="1775565" cy="1624025"/>
            </a:xfrm>
          </p:grpSpPr>
          <p:sp>
            <p:nvSpPr>
              <p:cNvPr id="16" name="Freeform 180"/>
              <p:cNvSpPr>
                <a:spLocks/>
              </p:cNvSpPr>
              <p:nvPr/>
            </p:nvSpPr>
            <p:spPr bwMode="auto">
              <a:xfrm rot="21379528">
                <a:off x="5001917" y="1753357"/>
                <a:ext cx="420511" cy="509039"/>
              </a:xfrm>
              <a:custGeom>
                <a:avLst/>
                <a:gdLst>
                  <a:gd name="T0" fmla="*/ 102 w 124"/>
                  <a:gd name="T1" fmla="*/ 46 h 150"/>
                  <a:gd name="T2" fmla="*/ 86 w 124"/>
                  <a:gd name="T3" fmla="*/ 58 h 150"/>
                  <a:gd name="T4" fmla="*/ 111 w 124"/>
                  <a:gd name="T5" fmla="*/ 47 h 150"/>
                  <a:gd name="T6" fmla="*/ 114 w 124"/>
                  <a:gd name="T7" fmla="*/ 49 h 150"/>
                  <a:gd name="T8" fmla="*/ 88 w 124"/>
                  <a:gd name="T9" fmla="*/ 80 h 150"/>
                  <a:gd name="T10" fmla="*/ 104 w 124"/>
                  <a:gd name="T11" fmla="*/ 74 h 150"/>
                  <a:gd name="T12" fmla="*/ 108 w 124"/>
                  <a:gd name="T13" fmla="*/ 77 h 150"/>
                  <a:gd name="T14" fmla="*/ 96 w 124"/>
                  <a:gd name="T15" fmla="*/ 97 h 150"/>
                  <a:gd name="T16" fmla="*/ 103 w 124"/>
                  <a:gd name="T17" fmla="*/ 96 h 150"/>
                  <a:gd name="T18" fmla="*/ 106 w 124"/>
                  <a:gd name="T19" fmla="*/ 99 h 150"/>
                  <a:gd name="T20" fmla="*/ 88 w 124"/>
                  <a:gd name="T21" fmla="*/ 127 h 150"/>
                  <a:gd name="T22" fmla="*/ 80 w 124"/>
                  <a:gd name="T23" fmla="*/ 135 h 150"/>
                  <a:gd name="T24" fmla="*/ 80 w 124"/>
                  <a:gd name="T25" fmla="*/ 136 h 150"/>
                  <a:gd name="T26" fmla="*/ 78 w 124"/>
                  <a:gd name="T27" fmla="*/ 144 h 150"/>
                  <a:gd name="T28" fmla="*/ 77 w 124"/>
                  <a:gd name="T29" fmla="*/ 144 h 150"/>
                  <a:gd name="T30" fmla="*/ 73 w 124"/>
                  <a:gd name="T31" fmla="*/ 146 h 150"/>
                  <a:gd name="T32" fmla="*/ 65 w 124"/>
                  <a:gd name="T33" fmla="*/ 150 h 150"/>
                  <a:gd name="T34" fmla="*/ 64 w 124"/>
                  <a:gd name="T35" fmla="*/ 150 h 150"/>
                  <a:gd name="T36" fmla="*/ 60 w 124"/>
                  <a:gd name="T37" fmla="*/ 147 h 150"/>
                  <a:gd name="T38" fmla="*/ 74 w 124"/>
                  <a:gd name="T39" fmla="*/ 125 h 150"/>
                  <a:gd name="T40" fmla="*/ 68 w 124"/>
                  <a:gd name="T41" fmla="*/ 126 h 150"/>
                  <a:gd name="T42" fmla="*/ 64 w 124"/>
                  <a:gd name="T43" fmla="*/ 123 h 150"/>
                  <a:gd name="T44" fmla="*/ 77 w 124"/>
                  <a:gd name="T45" fmla="*/ 101 h 150"/>
                  <a:gd name="T46" fmla="*/ 73 w 124"/>
                  <a:gd name="T47" fmla="*/ 104 h 150"/>
                  <a:gd name="T48" fmla="*/ 40 w 124"/>
                  <a:gd name="T49" fmla="*/ 121 h 150"/>
                  <a:gd name="T50" fmla="*/ 36 w 124"/>
                  <a:gd name="T51" fmla="*/ 118 h 150"/>
                  <a:gd name="T52" fmla="*/ 65 w 124"/>
                  <a:gd name="T53" fmla="*/ 85 h 150"/>
                  <a:gd name="T54" fmla="*/ 61 w 124"/>
                  <a:gd name="T55" fmla="*/ 87 h 150"/>
                  <a:gd name="T56" fmla="*/ 7 w 124"/>
                  <a:gd name="T57" fmla="*/ 117 h 150"/>
                  <a:gd name="T58" fmla="*/ 3 w 124"/>
                  <a:gd name="T59" fmla="*/ 114 h 150"/>
                  <a:gd name="T60" fmla="*/ 22 w 124"/>
                  <a:gd name="T61" fmla="*/ 91 h 150"/>
                  <a:gd name="T62" fmla="*/ 28 w 124"/>
                  <a:gd name="T63" fmla="*/ 86 h 150"/>
                  <a:gd name="T64" fmla="*/ 20 w 124"/>
                  <a:gd name="T65" fmla="*/ 88 h 150"/>
                  <a:gd name="T66" fmla="*/ 16 w 124"/>
                  <a:gd name="T67" fmla="*/ 85 h 150"/>
                  <a:gd name="T68" fmla="*/ 33 w 124"/>
                  <a:gd name="T69" fmla="*/ 64 h 150"/>
                  <a:gd name="T70" fmla="*/ 68 w 124"/>
                  <a:gd name="T71" fmla="*/ 37 h 150"/>
                  <a:gd name="T72" fmla="*/ 80 w 124"/>
                  <a:gd name="T73" fmla="*/ 28 h 150"/>
                  <a:gd name="T74" fmla="*/ 80 w 124"/>
                  <a:gd name="T75" fmla="*/ 27 h 150"/>
                  <a:gd name="T76" fmla="*/ 82 w 124"/>
                  <a:gd name="T77" fmla="*/ 19 h 150"/>
                  <a:gd name="T78" fmla="*/ 83 w 124"/>
                  <a:gd name="T79" fmla="*/ 19 h 150"/>
                  <a:gd name="T80" fmla="*/ 97 w 124"/>
                  <a:gd name="T81" fmla="*/ 10 h 150"/>
                  <a:gd name="T82" fmla="*/ 117 w 124"/>
                  <a:gd name="T83" fmla="*/ 1 h 150"/>
                  <a:gd name="T84" fmla="*/ 120 w 124"/>
                  <a:gd name="T85" fmla="*/ 4 h 150"/>
                  <a:gd name="T86" fmla="*/ 91 w 124"/>
                  <a:gd name="T87" fmla="*/ 35 h 150"/>
                  <a:gd name="T88" fmla="*/ 113 w 124"/>
                  <a:gd name="T89" fmla="*/ 24 h 150"/>
                  <a:gd name="T90" fmla="*/ 117 w 124"/>
                  <a:gd name="T91" fmla="*/ 27 h 150"/>
                  <a:gd name="T92" fmla="*/ 102 w 124"/>
                  <a:gd name="T93" fmla="*/ 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150">
                    <a:moveTo>
                      <a:pt x="102" y="46"/>
                    </a:moveTo>
                    <a:cubicBezTo>
                      <a:pt x="97" y="50"/>
                      <a:pt x="92" y="54"/>
                      <a:pt x="86" y="58"/>
                    </a:cubicBezTo>
                    <a:cubicBezTo>
                      <a:pt x="107" y="46"/>
                      <a:pt x="108" y="46"/>
                      <a:pt x="111" y="47"/>
                    </a:cubicBezTo>
                    <a:cubicBezTo>
                      <a:pt x="112" y="47"/>
                      <a:pt x="114" y="48"/>
                      <a:pt x="114" y="49"/>
                    </a:cubicBezTo>
                    <a:cubicBezTo>
                      <a:pt x="117" y="54"/>
                      <a:pt x="117" y="55"/>
                      <a:pt x="88" y="80"/>
                    </a:cubicBezTo>
                    <a:cubicBezTo>
                      <a:pt x="101" y="73"/>
                      <a:pt x="101" y="73"/>
                      <a:pt x="104" y="74"/>
                    </a:cubicBezTo>
                    <a:cubicBezTo>
                      <a:pt x="105" y="74"/>
                      <a:pt x="107" y="75"/>
                      <a:pt x="108" y="77"/>
                    </a:cubicBezTo>
                    <a:cubicBezTo>
                      <a:pt x="110" y="81"/>
                      <a:pt x="110" y="81"/>
                      <a:pt x="96" y="97"/>
                    </a:cubicBezTo>
                    <a:cubicBezTo>
                      <a:pt x="100" y="95"/>
                      <a:pt x="101" y="95"/>
                      <a:pt x="103" y="96"/>
                    </a:cubicBezTo>
                    <a:cubicBezTo>
                      <a:pt x="104" y="96"/>
                      <a:pt x="106" y="97"/>
                      <a:pt x="106" y="99"/>
                    </a:cubicBezTo>
                    <a:cubicBezTo>
                      <a:pt x="109" y="103"/>
                      <a:pt x="109" y="103"/>
                      <a:pt x="88" y="127"/>
                    </a:cubicBezTo>
                    <a:cubicBezTo>
                      <a:pt x="85" y="130"/>
                      <a:pt x="83" y="133"/>
                      <a:pt x="80" y="135"/>
                    </a:cubicBezTo>
                    <a:cubicBezTo>
                      <a:pt x="80" y="135"/>
                      <a:pt x="80" y="136"/>
                      <a:pt x="80" y="136"/>
                    </a:cubicBezTo>
                    <a:cubicBezTo>
                      <a:pt x="82" y="138"/>
                      <a:pt x="81" y="142"/>
                      <a:pt x="78" y="144"/>
                    </a:cubicBezTo>
                    <a:cubicBezTo>
                      <a:pt x="78" y="144"/>
                      <a:pt x="77" y="144"/>
                      <a:pt x="77" y="144"/>
                    </a:cubicBezTo>
                    <a:cubicBezTo>
                      <a:pt x="76" y="145"/>
                      <a:pt x="75" y="146"/>
                      <a:pt x="73" y="146"/>
                    </a:cubicBezTo>
                    <a:cubicBezTo>
                      <a:pt x="69" y="149"/>
                      <a:pt x="67" y="150"/>
                      <a:pt x="65" y="150"/>
                    </a:cubicBezTo>
                    <a:cubicBezTo>
                      <a:pt x="65" y="150"/>
                      <a:pt x="64" y="150"/>
                      <a:pt x="64" y="150"/>
                    </a:cubicBezTo>
                    <a:cubicBezTo>
                      <a:pt x="62" y="150"/>
                      <a:pt x="61" y="149"/>
                      <a:pt x="60" y="147"/>
                    </a:cubicBezTo>
                    <a:cubicBezTo>
                      <a:pt x="58" y="143"/>
                      <a:pt x="57" y="143"/>
                      <a:pt x="74" y="125"/>
                    </a:cubicBezTo>
                    <a:cubicBezTo>
                      <a:pt x="71" y="126"/>
                      <a:pt x="70" y="126"/>
                      <a:pt x="68" y="126"/>
                    </a:cubicBezTo>
                    <a:cubicBezTo>
                      <a:pt x="67" y="125"/>
                      <a:pt x="65" y="124"/>
                      <a:pt x="64" y="123"/>
                    </a:cubicBezTo>
                    <a:cubicBezTo>
                      <a:pt x="62" y="119"/>
                      <a:pt x="62" y="119"/>
                      <a:pt x="77" y="101"/>
                    </a:cubicBezTo>
                    <a:cubicBezTo>
                      <a:pt x="76" y="102"/>
                      <a:pt x="74" y="103"/>
                      <a:pt x="73" y="104"/>
                    </a:cubicBezTo>
                    <a:cubicBezTo>
                      <a:pt x="43" y="122"/>
                      <a:pt x="43" y="122"/>
                      <a:pt x="40" y="121"/>
                    </a:cubicBezTo>
                    <a:cubicBezTo>
                      <a:pt x="38" y="121"/>
                      <a:pt x="37" y="120"/>
                      <a:pt x="36" y="118"/>
                    </a:cubicBezTo>
                    <a:cubicBezTo>
                      <a:pt x="33" y="113"/>
                      <a:pt x="33" y="113"/>
                      <a:pt x="65" y="85"/>
                    </a:cubicBezTo>
                    <a:cubicBezTo>
                      <a:pt x="63" y="86"/>
                      <a:pt x="62" y="87"/>
                      <a:pt x="61" y="87"/>
                    </a:cubicBezTo>
                    <a:cubicBezTo>
                      <a:pt x="10" y="118"/>
                      <a:pt x="10" y="118"/>
                      <a:pt x="7" y="117"/>
                    </a:cubicBezTo>
                    <a:cubicBezTo>
                      <a:pt x="5" y="116"/>
                      <a:pt x="4" y="115"/>
                      <a:pt x="3" y="114"/>
                    </a:cubicBezTo>
                    <a:cubicBezTo>
                      <a:pt x="0" y="108"/>
                      <a:pt x="3" y="105"/>
                      <a:pt x="22" y="91"/>
                    </a:cubicBezTo>
                    <a:cubicBezTo>
                      <a:pt x="24" y="89"/>
                      <a:pt x="26" y="88"/>
                      <a:pt x="28" y="86"/>
                    </a:cubicBezTo>
                    <a:cubicBezTo>
                      <a:pt x="23" y="89"/>
                      <a:pt x="22" y="89"/>
                      <a:pt x="20" y="88"/>
                    </a:cubicBezTo>
                    <a:cubicBezTo>
                      <a:pt x="18" y="88"/>
                      <a:pt x="17" y="87"/>
                      <a:pt x="16" y="85"/>
                    </a:cubicBezTo>
                    <a:cubicBezTo>
                      <a:pt x="13" y="80"/>
                      <a:pt x="16" y="77"/>
                      <a:pt x="33" y="64"/>
                    </a:cubicBezTo>
                    <a:cubicBezTo>
                      <a:pt x="43" y="56"/>
                      <a:pt x="56" y="47"/>
                      <a:pt x="68" y="37"/>
                    </a:cubicBezTo>
                    <a:cubicBezTo>
                      <a:pt x="72" y="34"/>
                      <a:pt x="76" y="31"/>
                      <a:pt x="80" y="28"/>
                    </a:cubicBezTo>
                    <a:cubicBezTo>
                      <a:pt x="80" y="28"/>
                      <a:pt x="80" y="28"/>
                      <a:pt x="80" y="27"/>
                    </a:cubicBezTo>
                    <a:cubicBezTo>
                      <a:pt x="78" y="25"/>
                      <a:pt x="79" y="21"/>
                      <a:pt x="82" y="19"/>
                    </a:cubicBezTo>
                    <a:cubicBezTo>
                      <a:pt x="82" y="19"/>
                      <a:pt x="82" y="19"/>
                      <a:pt x="83" y="19"/>
                    </a:cubicBezTo>
                    <a:cubicBezTo>
                      <a:pt x="85" y="18"/>
                      <a:pt x="92" y="13"/>
                      <a:pt x="97" y="10"/>
                    </a:cubicBezTo>
                    <a:cubicBezTo>
                      <a:pt x="114" y="0"/>
                      <a:pt x="114" y="0"/>
                      <a:pt x="117" y="1"/>
                    </a:cubicBezTo>
                    <a:cubicBezTo>
                      <a:pt x="118" y="1"/>
                      <a:pt x="120" y="2"/>
                      <a:pt x="120" y="4"/>
                    </a:cubicBezTo>
                    <a:cubicBezTo>
                      <a:pt x="123" y="9"/>
                      <a:pt x="124" y="9"/>
                      <a:pt x="91" y="35"/>
                    </a:cubicBezTo>
                    <a:cubicBezTo>
                      <a:pt x="109" y="23"/>
                      <a:pt x="110" y="24"/>
                      <a:pt x="113" y="24"/>
                    </a:cubicBezTo>
                    <a:cubicBezTo>
                      <a:pt x="115" y="25"/>
                      <a:pt x="116" y="26"/>
                      <a:pt x="117" y="27"/>
                    </a:cubicBezTo>
                    <a:cubicBezTo>
                      <a:pt x="120" y="33"/>
                      <a:pt x="117" y="35"/>
                      <a:pt x="102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 rot="21379528">
                <a:off x="3678366" y="1759475"/>
                <a:ext cx="1775565" cy="1617907"/>
              </a:xfrm>
              <a:custGeom>
                <a:avLst/>
                <a:gdLst>
                  <a:gd name="T0" fmla="*/ 479 w 518"/>
                  <a:gd name="T1" fmla="*/ 31 h 472"/>
                  <a:gd name="T2" fmla="*/ 445 w 518"/>
                  <a:gd name="T3" fmla="*/ 53 h 472"/>
                  <a:gd name="T4" fmla="*/ 402 w 518"/>
                  <a:gd name="T5" fmla="*/ 89 h 472"/>
                  <a:gd name="T6" fmla="*/ 393 w 518"/>
                  <a:gd name="T7" fmla="*/ 108 h 472"/>
                  <a:gd name="T8" fmla="*/ 424 w 518"/>
                  <a:gd name="T9" fmla="*/ 125 h 472"/>
                  <a:gd name="T10" fmla="*/ 324 w 518"/>
                  <a:gd name="T11" fmla="*/ 274 h 472"/>
                  <a:gd name="T12" fmla="*/ 235 w 518"/>
                  <a:gd name="T13" fmla="*/ 225 h 472"/>
                  <a:gd name="T14" fmla="*/ 198 w 518"/>
                  <a:gd name="T15" fmla="*/ 295 h 472"/>
                  <a:gd name="T16" fmla="*/ 151 w 518"/>
                  <a:gd name="T17" fmla="*/ 327 h 472"/>
                  <a:gd name="T18" fmla="*/ 112 w 518"/>
                  <a:gd name="T19" fmla="*/ 293 h 472"/>
                  <a:gd name="T20" fmla="*/ 59 w 518"/>
                  <a:gd name="T21" fmla="*/ 354 h 472"/>
                  <a:gd name="T22" fmla="*/ 20 w 518"/>
                  <a:gd name="T23" fmla="*/ 429 h 472"/>
                  <a:gd name="T24" fmla="*/ 5 w 518"/>
                  <a:gd name="T25" fmla="*/ 467 h 472"/>
                  <a:gd name="T26" fmla="*/ 13 w 518"/>
                  <a:gd name="T27" fmla="*/ 457 h 472"/>
                  <a:gd name="T28" fmla="*/ 44 w 518"/>
                  <a:gd name="T29" fmla="*/ 422 h 472"/>
                  <a:gd name="T30" fmla="*/ 56 w 518"/>
                  <a:gd name="T31" fmla="*/ 407 h 472"/>
                  <a:gd name="T32" fmla="*/ 64 w 518"/>
                  <a:gd name="T33" fmla="*/ 403 h 472"/>
                  <a:gd name="T34" fmla="*/ 72 w 518"/>
                  <a:gd name="T35" fmla="*/ 380 h 472"/>
                  <a:gd name="T36" fmla="*/ 85 w 518"/>
                  <a:gd name="T37" fmla="*/ 366 h 472"/>
                  <a:gd name="T38" fmla="*/ 93 w 518"/>
                  <a:gd name="T39" fmla="*/ 348 h 472"/>
                  <a:gd name="T40" fmla="*/ 99 w 518"/>
                  <a:gd name="T41" fmla="*/ 336 h 472"/>
                  <a:gd name="T42" fmla="*/ 123 w 518"/>
                  <a:gd name="T43" fmla="*/ 332 h 472"/>
                  <a:gd name="T44" fmla="*/ 159 w 518"/>
                  <a:gd name="T45" fmla="*/ 367 h 472"/>
                  <a:gd name="T46" fmla="*/ 165 w 518"/>
                  <a:gd name="T47" fmla="*/ 371 h 472"/>
                  <a:gd name="T48" fmla="*/ 164 w 518"/>
                  <a:gd name="T49" fmla="*/ 372 h 472"/>
                  <a:gd name="T50" fmla="*/ 162 w 518"/>
                  <a:gd name="T51" fmla="*/ 373 h 472"/>
                  <a:gd name="T52" fmla="*/ 183 w 518"/>
                  <a:gd name="T53" fmla="*/ 362 h 472"/>
                  <a:gd name="T54" fmla="*/ 194 w 518"/>
                  <a:gd name="T55" fmla="*/ 343 h 472"/>
                  <a:gd name="T56" fmla="*/ 218 w 518"/>
                  <a:gd name="T57" fmla="*/ 304 h 472"/>
                  <a:gd name="T58" fmla="*/ 234 w 518"/>
                  <a:gd name="T59" fmla="*/ 278 h 472"/>
                  <a:gd name="T60" fmla="*/ 246 w 518"/>
                  <a:gd name="T61" fmla="*/ 256 h 472"/>
                  <a:gd name="T62" fmla="*/ 259 w 518"/>
                  <a:gd name="T63" fmla="*/ 247 h 472"/>
                  <a:gd name="T64" fmla="*/ 292 w 518"/>
                  <a:gd name="T65" fmla="*/ 271 h 472"/>
                  <a:gd name="T66" fmla="*/ 310 w 518"/>
                  <a:gd name="T67" fmla="*/ 293 h 472"/>
                  <a:gd name="T68" fmla="*/ 339 w 518"/>
                  <a:gd name="T69" fmla="*/ 290 h 472"/>
                  <a:gd name="T70" fmla="*/ 355 w 518"/>
                  <a:gd name="T71" fmla="*/ 264 h 472"/>
                  <a:gd name="T72" fmla="*/ 388 w 518"/>
                  <a:gd name="T73" fmla="*/ 204 h 472"/>
                  <a:gd name="T74" fmla="*/ 445 w 518"/>
                  <a:gd name="T75" fmla="*/ 136 h 472"/>
                  <a:gd name="T76" fmla="*/ 463 w 518"/>
                  <a:gd name="T77" fmla="*/ 143 h 472"/>
                  <a:gd name="T78" fmla="*/ 458 w 518"/>
                  <a:gd name="T79" fmla="*/ 139 h 472"/>
                  <a:gd name="T80" fmla="*/ 442 w 518"/>
                  <a:gd name="T81" fmla="*/ 124 h 472"/>
                  <a:gd name="T82" fmla="*/ 436 w 518"/>
                  <a:gd name="T83" fmla="*/ 118 h 472"/>
                  <a:gd name="T84" fmla="*/ 434 w 518"/>
                  <a:gd name="T85" fmla="*/ 115 h 472"/>
                  <a:gd name="T86" fmla="*/ 423 w 518"/>
                  <a:gd name="T87" fmla="*/ 111 h 472"/>
                  <a:gd name="T88" fmla="*/ 418 w 518"/>
                  <a:gd name="T89" fmla="*/ 105 h 472"/>
                  <a:gd name="T90" fmla="*/ 409 w 518"/>
                  <a:gd name="T91" fmla="*/ 101 h 472"/>
                  <a:gd name="T92" fmla="*/ 415 w 518"/>
                  <a:gd name="T93" fmla="*/ 95 h 472"/>
                  <a:gd name="T94" fmla="*/ 430 w 518"/>
                  <a:gd name="T95" fmla="*/ 80 h 472"/>
                  <a:gd name="T96" fmla="*/ 439 w 518"/>
                  <a:gd name="T97" fmla="*/ 74 h 472"/>
                  <a:gd name="T98" fmla="*/ 445 w 518"/>
                  <a:gd name="T99" fmla="*/ 68 h 472"/>
                  <a:gd name="T100" fmla="*/ 459 w 518"/>
                  <a:gd name="T101" fmla="*/ 58 h 472"/>
                  <a:gd name="T102" fmla="*/ 474 w 518"/>
                  <a:gd name="T103" fmla="*/ 44 h 472"/>
                  <a:gd name="T104" fmla="*/ 480 w 518"/>
                  <a:gd name="T105" fmla="*/ 42 h 472"/>
                  <a:gd name="T106" fmla="*/ 494 w 518"/>
                  <a:gd name="T107" fmla="*/ 31 h 472"/>
                  <a:gd name="T108" fmla="*/ 502 w 518"/>
                  <a:gd name="T109" fmla="*/ 22 h 472"/>
                  <a:gd name="T110" fmla="*/ 500 w 518"/>
                  <a:gd name="T111" fmla="*/ 42 h 472"/>
                  <a:gd name="T112" fmla="*/ 494 w 518"/>
                  <a:gd name="T113" fmla="*/ 71 h 472"/>
                  <a:gd name="T114" fmla="*/ 492 w 518"/>
                  <a:gd name="T115" fmla="*/ 102 h 472"/>
                  <a:gd name="T116" fmla="*/ 503 w 518"/>
                  <a:gd name="T117" fmla="*/ 79 h 472"/>
                  <a:gd name="T118" fmla="*/ 500 w 518"/>
                  <a:gd name="T119" fmla="*/ 8 h 472"/>
                  <a:gd name="T120" fmla="*/ 111 w 518"/>
                  <a:gd name="T121" fmla="*/ 309 h 472"/>
                  <a:gd name="T122" fmla="*/ 256 w 518"/>
                  <a:gd name="T123" fmla="*/ 242 h 472"/>
                  <a:gd name="T124" fmla="*/ 165 w 518"/>
                  <a:gd name="T125" fmla="*/ 37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8" h="472">
                    <a:moveTo>
                      <a:pt x="500" y="8"/>
                    </a:moveTo>
                    <a:cubicBezTo>
                      <a:pt x="500" y="8"/>
                      <a:pt x="500" y="8"/>
                      <a:pt x="500" y="8"/>
                    </a:cubicBezTo>
                    <a:cubicBezTo>
                      <a:pt x="500" y="8"/>
                      <a:pt x="500" y="8"/>
                      <a:pt x="500" y="8"/>
                    </a:cubicBezTo>
                    <a:cubicBezTo>
                      <a:pt x="500" y="8"/>
                      <a:pt x="500" y="8"/>
                      <a:pt x="500" y="8"/>
                    </a:cubicBezTo>
                    <a:cubicBezTo>
                      <a:pt x="499" y="9"/>
                      <a:pt x="499" y="9"/>
                      <a:pt x="499" y="9"/>
                    </a:cubicBezTo>
                    <a:cubicBezTo>
                      <a:pt x="499" y="9"/>
                      <a:pt x="499" y="9"/>
                      <a:pt x="499" y="9"/>
                    </a:cubicBezTo>
                    <a:cubicBezTo>
                      <a:pt x="497" y="11"/>
                      <a:pt x="497" y="11"/>
                      <a:pt x="497" y="11"/>
                    </a:cubicBezTo>
                    <a:cubicBezTo>
                      <a:pt x="493" y="14"/>
                      <a:pt x="489" y="18"/>
                      <a:pt x="485" y="22"/>
                    </a:cubicBezTo>
                    <a:cubicBezTo>
                      <a:pt x="485" y="24"/>
                      <a:pt x="483" y="25"/>
                      <a:pt x="482" y="28"/>
                    </a:cubicBezTo>
                    <a:cubicBezTo>
                      <a:pt x="482" y="27"/>
                      <a:pt x="482" y="27"/>
                      <a:pt x="482" y="27"/>
                    </a:cubicBezTo>
                    <a:cubicBezTo>
                      <a:pt x="481" y="29"/>
                      <a:pt x="480" y="28"/>
                      <a:pt x="478" y="29"/>
                    </a:cubicBezTo>
                    <a:cubicBezTo>
                      <a:pt x="479" y="30"/>
                      <a:pt x="478" y="30"/>
                      <a:pt x="479" y="31"/>
                    </a:cubicBezTo>
                    <a:cubicBezTo>
                      <a:pt x="479" y="32"/>
                      <a:pt x="476" y="30"/>
                      <a:pt x="476" y="31"/>
                    </a:cubicBezTo>
                    <a:cubicBezTo>
                      <a:pt x="476" y="31"/>
                      <a:pt x="476" y="32"/>
                      <a:pt x="476" y="32"/>
                    </a:cubicBezTo>
                    <a:cubicBezTo>
                      <a:pt x="475" y="35"/>
                      <a:pt x="476" y="31"/>
                      <a:pt x="472" y="32"/>
                    </a:cubicBezTo>
                    <a:cubicBezTo>
                      <a:pt x="469" y="35"/>
                      <a:pt x="466" y="40"/>
                      <a:pt x="461" y="42"/>
                    </a:cubicBezTo>
                    <a:cubicBezTo>
                      <a:pt x="462" y="42"/>
                      <a:pt x="462" y="42"/>
                      <a:pt x="462" y="43"/>
                    </a:cubicBezTo>
                    <a:cubicBezTo>
                      <a:pt x="460" y="41"/>
                      <a:pt x="461" y="44"/>
                      <a:pt x="460" y="44"/>
                    </a:cubicBezTo>
                    <a:cubicBezTo>
                      <a:pt x="460" y="44"/>
                      <a:pt x="460" y="43"/>
                      <a:pt x="460" y="43"/>
                    </a:cubicBezTo>
                    <a:cubicBezTo>
                      <a:pt x="458" y="43"/>
                      <a:pt x="457" y="46"/>
                      <a:pt x="455" y="46"/>
                    </a:cubicBezTo>
                    <a:cubicBezTo>
                      <a:pt x="454" y="48"/>
                      <a:pt x="451" y="48"/>
                      <a:pt x="451" y="50"/>
                    </a:cubicBezTo>
                    <a:cubicBezTo>
                      <a:pt x="450" y="49"/>
                      <a:pt x="450" y="50"/>
                      <a:pt x="449" y="50"/>
                    </a:cubicBezTo>
                    <a:cubicBezTo>
                      <a:pt x="450" y="53"/>
                      <a:pt x="445" y="51"/>
                      <a:pt x="445" y="54"/>
                    </a:cubicBezTo>
                    <a:cubicBezTo>
                      <a:pt x="445" y="53"/>
                      <a:pt x="445" y="53"/>
                      <a:pt x="445" y="53"/>
                    </a:cubicBezTo>
                    <a:cubicBezTo>
                      <a:pt x="441" y="57"/>
                      <a:pt x="436" y="60"/>
                      <a:pt x="432" y="64"/>
                    </a:cubicBezTo>
                    <a:cubicBezTo>
                      <a:pt x="430" y="66"/>
                      <a:pt x="426" y="67"/>
                      <a:pt x="424" y="70"/>
                    </a:cubicBezTo>
                    <a:cubicBezTo>
                      <a:pt x="424" y="70"/>
                      <a:pt x="425" y="71"/>
                      <a:pt x="424" y="71"/>
                    </a:cubicBezTo>
                    <a:cubicBezTo>
                      <a:pt x="424" y="72"/>
                      <a:pt x="424" y="70"/>
                      <a:pt x="423" y="70"/>
                    </a:cubicBezTo>
                    <a:cubicBezTo>
                      <a:pt x="423" y="72"/>
                      <a:pt x="420" y="73"/>
                      <a:pt x="419" y="74"/>
                    </a:cubicBezTo>
                    <a:cubicBezTo>
                      <a:pt x="419" y="74"/>
                      <a:pt x="418" y="75"/>
                      <a:pt x="419" y="75"/>
                    </a:cubicBezTo>
                    <a:cubicBezTo>
                      <a:pt x="416" y="75"/>
                      <a:pt x="415" y="79"/>
                      <a:pt x="412" y="80"/>
                    </a:cubicBezTo>
                    <a:cubicBezTo>
                      <a:pt x="414" y="81"/>
                      <a:pt x="412" y="81"/>
                      <a:pt x="411" y="82"/>
                    </a:cubicBezTo>
                    <a:cubicBezTo>
                      <a:pt x="411" y="83"/>
                      <a:pt x="411" y="82"/>
                      <a:pt x="410" y="82"/>
                    </a:cubicBezTo>
                    <a:cubicBezTo>
                      <a:pt x="409" y="83"/>
                      <a:pt x="409" y="84"/>
                      <a:pt x="406" y="84"/>
                    </a:cubicBezTo>
                    <a:cubicBezTo>
                      <a:pt x="406" y="85"/>
                      <a:pt x="406" y="86"/>
                      <a:pt x="405" y="87"/>
                    </a:cubicBezTo>
                    <a:cubicBezTo>
                      <a:pt x="404" y="86"/>
                      <a:pt x="403" y="88"/>
                      <a:pt x="402" y="89"/>
                    </a:cubicBezTo>
                    <a:cubicBezTo>
                      <a:pt x="403" y="90"/>
                      <a:pt x="403" y="91"/>
                      <a:pt x="401" y="92"/>
                    </a:cubicBezTo>
                    <a:cubicBezTo>
                      <a:pt x="400" y="90"/>
                      <a:pt x="400" y="90"/>
                      <a:pt x="400" y="90"/>
                    </a:cubicBezTo>
                    <a:cubicBezTo>
                      <a:pt x="399" y="91"/>
                      <a:pt x="397" y="93"/>
                      <a:pt x="396" y="94"/>
                    </a:cubicBezTo>
                    <a:cubicBezTo>
                      <a:pt x="393" y="96"/>
                      <a:pt x="393" y="96"/>
                      <a:pt x="393" y="96"/>
                    </a:cubicBezTo>
                    <a:cubicBezTo>
                      <a:pt x="393" y="97"/>
                      <a:pt x="393" y="97"/>
                      <a:pt x="393" y="97"/>
                    </a:cubicBezTo>
                    <a:cubicBezTo>
                      <a:pt x="392" y="97"/>
                      <a:pt x="392" y="97"/>
                      <a:pt x="392" y="97"/>
                    </a:cubicBezTo>
                    <a:cubicBezTo>
                      <a:pt x="392" y="97"/>
                      <a:pt x="392" y="97"/>
                      <a:pt x="392" y="97"/>
                    </a:cubicBezTo>
                    <a:cubicBezTo>
                      <a:pt x="392" y="97"/>
                      <a:pt x="392" y="96"/>
                      <a:pt x="392" y="96"/>
                    </a:cubicBezTo>
                    <a:cubicBezTo>
                      <a:pt x="393" y="99"/>
                      <a:pt x="393" y="106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4" y="108"/>
                      <a:pt x="394" y="108"/>
                      <a:pt x="394" y="108"/>
                    </a:cubicBezTo>
                    <a:cubicBezTo>
                      <a:pt x="396" y="108"/>
                      <a:pt x="396" y="108"/>
                      <a:pt x="396" y="108"/>
                    </a:cubicBezTo>
                    <a:cubicBezTo>
                      <a:pt x="396" y="109"/>
                      <a:pt x="396" y="109"/>
                      <a:pt x="396" y="109"/>
                    </a:cubicBezTo>
                    <a:cubicBezTo>
                      <a:pt x="400" y="111"/>
                      <a:pt x="403" y="114"/>
                      <a:pt x="408" y="115"/>
                    </a:cubicBezTo>
                    <a:cubicBezTo>
                      <a:pt x="408" y="116"/>
                      <a:pt x="410" y="117"/>
                      <a:pt x="411" y="118"/>
                    </a:cubicBezTo>
                    <a:cubicBezTo>
                      <a:pt x="413" y="118"/>
                      <a:pt x="413" y="118"/>
                      <a:pt x="415" y="117"/>
                    </a:cubicBezTo>
                    <a:cubicBezTo>
                      <a:pt x="415" y="118"/>
                      <a:pt x="415" y="118"/>
                      <a:pt x="415" y="119"/>
                    </a:cubicBezTo>
                    <a:cubicBezTo>
                      <a:pt x="417" y="120"/>
                      <a:pt x="417" y="123"/>
                      <a:pt x="420" y="122"/>
                    </a:cubicBezTo>
                    <a:cubicBezTo>
                      <a:pt x="419" y="123"/>
                      <a:pt x="419" y="123"/>
                      <a:pt x="419" y="123"/>
                    </a:cubicBezTo>
                    <a:cubicBezTo>
                      <a:pt x="421" y="123"/>
                      <a:pt x="423" y="123"/>
                      <a:pt x="424" y="125"/>
                    </a:cubicBezTo>
                    <a:cubicBezTo>
                      <a:pt x="418" y="139"/>
                      <a:pt x="408" y="149"/>
                      <a:pt x="396" y="160"/>
                    </a:cubicBezTo>
                    <a:cubicBezTo>
                      <a:pt x="393" y="166"/>
                      <a:pt x="391" y="173"/>
                      <a:pt x="387" y="176"/>
                    </a:cubicBezTo>
                    <a:cubicBezTo>
                      <a:pt x="376" y="195"/>
                      <a:pt x="359" y="211"/>
                      <a:pt x="349" y="231"/>
                    </a:cubicBezTo>
                    <a:cubicBezTo>
                      <a:pt x="350" y="231"/>
                      <a:pt x="351" y="233"/>
                      <a:pt x="351" y="234"/>
                    </a:cubicBezTo>
                    <a:cubicBezTo>
                      <a:pt x="350" y="234"/>
                      <a:pt x="350" y="234"/>
                      <a:pt x="350" y="234"/>
                    </a:cubicBezTo>
                    <a:cubicBezTo>
                      <a:pt x="351" y="236"/>
                      <a:pt x="351" y="236"/>
                      <a:pt x="351" y="236"/>
                    </a:cubicBezTo>
                    <a:cubicBezTo>
                      <a:pt x="350" y="238"/>
                      <a:pt x="348" y="236"/>
                      <a:pt x="349" y="234"/>
                    </a:cubicBezTo>
                    <a:cubicBezTo>
                      <a:pt x="344" y="242"/>
                      <a:pt x="340" y="249"/>
                      <a:pt x="335" y="256"/>
                    </a:cubicBezTo>
                    <a:cubicBezTo>
                      <a:pt x="338" y="258"/>
                      <a:pt x="333" y="260"/>
                      <a:pt x="336" y="262"/>
                    </a:cubicBezTo>
                    <a:cubicBezTo>
                      <a:pt x="335" y="262"/>
                      <a:pt x="335" y="262"/>
                      <a:pt x="335" y="261"/>
                    </a:cubicBezTo>
                    <a:cubicBezTo>
                      <a:pt x="333" y="267"/>
                      <a:pt x="333" y="268"/>
                      <a:pt x="326" y="270"/>
                    </a:cubicBezTo>
                    <a:cubicBezTo>
                      <a:pt x="325" y="271"/>
                      <a:pt x="325" y="273"/>
                      <a:pt x="324" y="274"/>
                    </a:cubicBezTo>
                    <a:cubicBezTo>
                      <a:pt x="319" y="270"/>
                      <a:pt x="315" y="266"/>
                      <a:pt x="311" y="262"/>
                    </a:cubicBezTo>
                    <a:cubicBezTo>
                      <a:pt x="302" y="254"/>
                      <a:pt x="293" y="247"/>
                      <a:pt x="284" y="240"/>
                    </a:cubicBezTo>
                    <a:cubicBezTo>
                      <a:pt x="270" y="229"/>
                      <a:pt x="270" y="229"/>
                      <a:pt x="270" y="229"/>
                    </a:cubicBezTo>
                    <a:cubicBezTo>
                      <a:pt x="263" y="223"/>
                      <a:pt x="263" y="223"/>
                      <a:pt x="263" y="223"/>
                    </a:cubicBezTo>
                    <a:cubicBezTo>
                      <a:pt x="261" y="222"/>
                      <a:pt x="261" y="222"/>
                      <a:pt x="261" y="222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83" y="218"/>
                      <a:pt x="230" y="226"/>
                      <a:pt x="235" y="225"/>
                    </a:cubicBezTo>
                    <a:cubicBezTo>
                      <a:pt x="235" y="225"/>
                      <a:pt x="235" y="225"/>
                      <a:pt x="235" y="225"/>
                    </a:cubicBezTo>
                    <a:cubicBezTo>
                      <a:pt x="235" y="225"/>
                      <a:pt x="235" y="225"/>
                      <a:pt x="235" y="225"/>
                    </a:cubicBezTo>
                    <a:cubicBezTo>
                      <a:pt x="235" y="226"/>
                      <a:pt x="235" y="226"/>
                      <a:pt x="235" y="226"/>
                    </a:cubicBezTo>
                    <a:cubicBezTo>
                      <a:pt x="232" y="230"/>
                      <a:pt x="232" y="230"/>
                      <a:pt x="232" y="230"/>
                    </a:cubicBezTo>
                    <a:cubicBezTo>
                      <a:pt x="235" y="236"/>
                      <a:pt x="230" y="239"/>
                      <a:pt x="231" y="245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48"/>
                      <a:pt x="227" y="248"/>
                      <a:pt x="223" y="251"/>
                    </a:cubicBezTo>
                    <a:cubicBezTo>
                      <a:pt x="225" y="252"/>
                      <a:pt x="223" y="253"/>
                      <a:pt x="226" y="253"/>
                    </a:cubicBezTo>
                    <a:cubicBezTo>
                      <a:pt x="227" y="256"/>
                      <a:pt x="221" y="254"/>
                      <a:pt x="221" y="257"/>
                    </a:cubicBezTo>
                    <a:cubicBezTo>
                      <a:pt x="220" y="256"/>
                      <a:pt x="222" y="257"/>
                      <a:pt x="221" y="257"/>
                    </a:cubicBezTo>
                    <a:cubicBezTo>
                      <a:pt x="221" y="264"/>
                      <a:pt x="220" y="256"/>
                      <a:pt x="214" y="261"/>
                    </a:cubicBezTo>
                    <a:cubicBezTo>
                      <a:pt x="209" y="271"/>
                      <a:pt x="206" y="281"/>
                      <a:pt x="199" y="289"/>
                    </a:cubicBezTo>
                    <a:cubicBezTo>
                      <a:pt x="199" y="289"/>
                      <a:pt x="202" y="290"/>
                      <a:pt x="201" y="291"/>
                    </a:cubicBezTo>
                    <a:cubicBezTo>
                      <a:pt x="197" y="289"/>
                      <a:pt x="200" y="294"/>
                      <a:pt x="198" y="295"/>
                    </a:cubicBezTo>
                    <a:cubicBezTo>
                      <a:pt x="197" y="294"/>
                      <a:pt x="197" y="293"/>
                      <a:pt x="197" y="293"/>
                    </a:cubicBezTo>
                    <a:cubicBezTo>
                      <a:pt x="193" y="296"/>
                      <a:pt x="193" y="301"/>
                      <a:pt x="189" y="303"/>
                    </a:cubicBezTo>
                    <a:cubicBezTo>
                      <a:pt x="189" y="308"/>
                      <a:pt x="183" y="310"/>
                      <a:pt x="183" y="314"/>
                    </a:cubicBezTo>
                    <a:cubicBezTo>
                      <a:pt x="182" y="312"/>
                      <a:pt x="181" y="315"/>
                      <a:pt x="180" y="315"/>
                    </a:cubicBezTo>
                    <a:cubicBezTo>
                      <a:pt x="183" y="320"/>
                      <a:pt x="174" y="321"/>
                      <a:pt x="175" y="326"/>
                    </a:cubicBezTo>
                    <a:cubicBezTo>
                      <a:pt x="175" y="326"/>
                      <a:pt x="175" y="326"/>
                      <a:pt x="175" y="326"/>
                    </a:cubicBezTo>
                    <a:cubicBezTo>
                      <a:pt x="172" y="330"/>
                      <a:pt x="170" y="334"/>
                      <a:pt x="167" y="338"/>
                    </a:cubicBezTo>
                    <a:cubicBezTo>
                      <a:pt x="166" y="338"/>
                      <a:pt x="165" y="337"/>
                      <a:pt x="165" y="337"/>
                    </a:cubicBezTo>
                    <a:cubicBezTo>
                      <a:pt x="163" y="337"/>
                      <a:pt x="163" y="338"/>
                      <a:pt x="162" y="338"/>
                    </a:cubicBezTo>
                    <a:cubicBezTo>
                      <a:pt x="161" y="336"/>
                      <a:pt x="163" y="337"/>
                      <a:pt x="163" y="336"/>
                    </a:cubicBezTo>
                    <a:cubicBezTo>
                      <a:pt x="159" y="335"/>
                      <a:pt x="157" y="330"/>
                      <a:pt x="154" y="327"/>
                    </a:cubicBezTo>
                    <a:cubicBezTo>
                      <a:pt x="153" y="327"/>
                      <a:pt x="152" y="326"/>
                      <a:pt x="151" y="327"/>
                    </a:cubicBezTo>
                    <a:cubicBezTo>
                      <a:pt x="150" y="321"/>
                      <a:pt x="141" y="320"/>
                      <a:pt x="139" y="315"/>
                    </a:cubicBezTo>
                    <a:cubicBezTo>
                      <a:pt x="137" y="319"/>
                      <a:pt x="135" y="315"/>
                      <a:pt x="133" y="314"/>
                    </a:cubicBezTo>
                    <a:cubicBezTo>
                      <a:pt x="133" y="313"/>
                      <a:pt x="133" y="312"/>
                      <a:pt x="134" y="312"/>
                    </a:cubicBezTo>
                    <a:cubicBezTo>
                      <a:pt x="131" y="310"/>
                      <a:pt x="129" y="308"/>
                      <a:pt x="127" y="304"/>
                    </a:cubicBezTo>
                    <a:cubicBezTo>
                      <a:pt x="125" y="303"/>
                      <a:pt x="123" y="305"/>
                      <a:pt x="121" y="302"/>
                    </a:cubicBezTo>
                    <a:cubicBezTo>
                      <a:pt x="122" y="299"/>
                      <a:pt x="117" y="299"/>
                      <a:pt x="116" y="296"/>
                    </a:cubicBezTo>
                    <a:cubicBezTo>
                      <a:pt x="115" y="299"/>
                      <a:pt x="111" y="298"/>
                      <a:pt x="110" y="296"/>
                    </a:cubicBezTo>
                    <a:cubicBezTo>
                      <a:pt x="113" y="293"/>
                      <a:pt x="113" y="293"/>
                      <a:pt x="113" y="293"/>
                    </a:cubicBezTo>
                    <a:cubicBezTo>
                      <a:pt x="112" y="293"/>
                      <a:pt x="112" y="293"/>
                      <a:pt x="112" y="293"/>
                    </a:cubicBezTo>
                    <a:cubicBezTo>
                      <a:pt x="112" y="293"/>
                      <a:pt x="112" y="293"/>
                      <a:pt x="112" y="293"/>
                    </a:cubicBezTo>
                    <a:cubicBezTo>
                      <a:pt x="112" y="293"/>
                      <a:pt x="112" y="293"/>
                      <a:pt x="112" y="293"/>
                    </a:cubicBezTo>
                    <a:cubicBezTo>
                      <a:pt x="112" y="293"/>
                      <a:pt x="112" y="293"/>
                      <a:pt x="112" y="293"/>
                    </a:cubicBezTo>
                    <a:cubicBezTo>
                      <a:pt x="84" y="297"/>
                      <a:pt x="87" y="296"/>
                      <a:pt x="90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90" y="297"/>
                      <a:pt x="90" y="297"/>
                      <a:pt x="90" y="297"/>
                    </a:cubicBezTo>
                    <a:cubicBezTo>
                      <a:pt x="88" y="300"/>
                      <a:pt x="88" y="300"/>
                      <a:pt x="88" y="300"/>
                    </a:cubicBezTo>
                    <a:cubicBezTo>
                      <a:pt x="84" y="307"/>
                      <a:pt x="84" y="307"/>
                      <a:pt x="84" y="307"/>
                    </a:cubicBezTo>
                    <a:cubicBezTo>
                      <a:pt x="81" y="311"/>
                      <a:pt x="79" y="315"/>
                      <a:pt x="78" y="321"/>
                    </a:cubicBezTo>
                    <a:cubicBezTo>
                      <a:pt x="76" y="320"/>
                      <a:pt x="76" y="320"/>
                      <a:pt x="76" y="320"/>
                    </a:cubicBezTo>
                    <a:cubicBezTo>
                      <a:pt x="73" y="330"/>
                      <a:pt x="66" y="337"/>
                      <a:pt x="65" y="347"/>
                    </a:cubicBezTo>
                    <a:cubicBezTo>
                      <a:pt x="63" y="348"/>
                      <a:pt x="60" y="351"/>
                      <a:pt x="59" y="354"/>
                    </a:cubicBezTo>
                    <a:cubicBezTo>
                      <a:pt x="59" y="358"/>
                      <a:pt x="58" y="358"/>
                      <a:pt x="59" y="362"/>
                    </a:cubicBezTo>
                    <a:cubicBezTo>
                      <a:pt x="59" y="363"/>
                      <a:pt x="57" y="363"/>
                      <a:pt x="56" y="363"/>
                    </a:cubicBezTo>
                    <a:cubicBezTo>
                      <a:pt x="53" y="366"/>
                      <a:pt x="48" y="368"/>
                      <a:pt x="50" y="373"/>
                    </a:cubicBezTo>
                    <a:cubicBezTo>
                      <a:pt x="48" y="372"/>
                      <a:pt x="48" y="372"/>
                      <a:pt x="48" y="372"/>
                    </a:cubicBezTo>
                    <a:cubicBezTo>
                      <a:pt x="48" y="376"/>
                      <a:pt x="47" y="382"/>
                      <a:pt x="44" y="384"/>
                    </a:cubicBezTo>
                    <a:cubicBezTo>
                      <a:pt x="45" y="386"/>
                      <a:pt x="43" y="389"/>
                      <a:pt x="46" y="389"/>
                    </a:cubicBezTo>
                    <a:cubicBezTo>
                      <a:pt x="46" y="390"/>
                      <a:pt x="43" y="388"/>
                      <a:pt x="44" y="390"/>
                    </a:cubicBezTo>
                    <a:cubicBezTo>
                      <a:pt x="42" y="388"/>
                      <a:pt x="42" y="388"/>
                      <a:pt x="42" y="388"/>
                    </a:cubicBezTo>
                    <a:cubicBezTo>
                      <a:pt x="37" y="395"/>
                      <a:pt x="34" y="402"/>
                      <a:pt x="31" y="410"/>
                    </a:cubicBezTo>
                    <a:cubicBezTo>
                      <a:pt x="27" y="410"/>
                      <a:pt x="28" y="417"/>
                      <a:pt x="24" y="420"/>
                    </a:cubicBezTo>
                    <a:cubicBezTo>
                      <a:pt x="24" y="423"/>
                      <a:pt x="19" y="426"/>
                      <a:pt x="22" y="430"/>
                    </a:cubicBezTo>
                    <a:cubicBezTo>
                      <a:pt x="20" y="429"/>
                      <a:pt x="20" y="429"/>
                      <a:pt x="20" y="429"/>
                    </a:cubicBezTo>
                    <a:cubicBezTo>
                      <a:pt x="18" y="432"/>
                      <a:pt x="15" y="436"/>
                      <a:pt x="12" y="440"/>
                    </a:cubicBezTo>
                    <a:cubicBezTo>
                      <a:pt x="10" y="442"/>
                      <a:pt x="12" y="444"/>
                      <a:pt x="12" y="446"/>
                    </a:cubicBezTo>
                    <a:cubicBezTo>
                      <a:pt x="10" y="445"/>
                      <a:pt x="10" y="445"/>
                      <a:pt x="10" y="445"/>
                    </a:cubicBezTo>
                    <a:cubicBezTo>
                      <a:pt x="10" y="448"/>
                      <a:pt x="12" y="450"/>
                      <a:pt x="14" y="452"/>
                    </a:cubicBezTo>
                    <a:cubicBezTo>
                      <a:pt x="11" y="453"/>
                      <a:pt x="13" y="453"/>
                      <a:pt x="10" y="454"/>
                    </a:cubicBezTo>
                    <a:cubicBezTo>
                      <a:pt x="10" y="452"/>
                      <a:pt x="9" y="450"/>
                      <a:pt x="8" y="447"/>
                    </a:cubicBezTo>
                    <a:cubicBezTo>
                      <a:pt x="6" y="450"/>
                      <a:pt x="8" y="455"/>
                      <a:pt x="5" y="455"/>
                    </a:cubicBezTo>
                    <a:cubicBezTo>
                      <a:pt x="3" y="457"/>
                      <a:pt x="3" y="459"/>
                      <a:pt x="4" y="460"/>
                    </a:cubicBezTo>
                    <a:cubicBezTo>
                      <a:pt x="4" y="460"/>
                      <a:pt x="2" y="461"/>
                      <a:pt x="2" y="459"/>
                    </a:cubicBezTo>
                    <a:cubicBezTo>
                      <a:pt x="1" y="461"/>
                      <a:pt x="1" y="462"/>
                      <a:pt x="1" y="463"/>
                    </a:cubicBezTo>
                    <a:cubicBezTo>
                      <a:pt x="1" y="463"/>
                      <a:pt x="2" y="463"/>
                      <a:pt x="2" y="462"/>
                    </a:cubicBezTo>
                    <a:cubicBezTo>
                      <a:pt x="3" y="464"/>
                      <a:pt x="2" y="466"/>
                      <a:pt x="5" y="467"/>
                    </a:cubicBezTo>
                    <a:cubicBezTo>
                      <a:pt x="5" y="466"/>
                      <a:pt x="4" y="465"/>
                      <a:pt x="5" y="464"/>
                    </a:cubicBezTo>
                    <a:cubicBezTo>
                      <a:pt x="7" y="466"/>
                      <a:pt x="6" y="469"/>
                      <a:pt x="4" y="469"/>
                    </a:cubicBezTo>
                    <a:cubicBezTo>
                      <a:pt x="1" y="468"/>
                      <a:pt x="2" y="465"/>
                      <a:pt x="0" y="466"/>
                    </a:cubicBezTo>
                    <a:cubicBezTo>
                      <a:pt x="2" y="472"/>
                      <a:pt x="2" y="472"/>
                      <a:pt x="2" y="472"/>
                    </a:cubicBezTo>
                    <a:cubicBezTo>
                      <a:pt x="2" y="471"/>
                      <a:pt x="3" y="471"/>
                      <a:pt x="4" y="472"/>
                    </a:cubicBezTo>
                    <a:cubicBezTo>
                      <a:pt x="4" y="469"/>
                      <a:pt x="4" y="469"/>
                      <a:pt x="4" y="469"/>
                    </a:cubicBezTo>
                    <a:cubicBezTo>
                      <a:pt x="6" y="471"/>
                      <a:pt x="6" y="471"/>
                      <a:pt x="6" y="471"/>
                    </a:cubicBezTo>
                    <a:cubicBezTo>
                      <a:pt x="7" y="467"/>
                      <a:pt x="10" y="466"/>
                      <a:pt x="11" y="462"/>
                    </a:cubicBezTo>
                    <a:cubicBezTo>
                      <a:pt x="8" y="462"/>
                      <a:pt x="8" y="462"/>
                      <a:pt x="8" y="462"/>
                    </a:cubicBezTo>
                    <a:cubicBezTo>
                      <a:pt x="9" y="460"/>
                      <a:pt x="8" y="457"/>
                      <a:pt x="11" y="457"/>
                    </a:cubicBezTo>
                    <a:cubicBezTo>
                      <a:pt x="11" y="458"/>
                      <a:pt x="12" y="458"/>
                      <a:pt x="13" y="459"/>
                    </a:cubicBezTo>
                    <a:cubicBezTo>
                      <a:pt x="13" y="458"/>
                      <a:pt x="13" y="457"/>
                      <a:pt x="13" y="457"/>
                    </a:cubicBezTo>
                    <a:cubicBezTo>
                      <a:pt x="16" y="460"/>
                      <a:pt x="16" y="460"/>
                      <a:pt x="16" y="460"/>
                    </a:cubicBezTo>
                    <a:cubicBezTo>
                      <a:pt x="12" y="456"/>
                      <a:pt x="17" y="454"/>
                      <a:pt x="17" y="453"/>
                    </a:cubicBezTo>
                    <a:cubicBezTo>
                      <a:pt x="18" y="453"/>
                      <a:pt x="18" y="453"/>
                      <a:pt x="18" y="453"/>
                    </a:cubicBezTo>
                    <a:cubicBezTo>
                      <a:pt x="21" y="451"/>
                      <a:pt x="16" y="453"/>
                      <a:pt x="17" y="451"/>
                    </a:cubicBezTo>
                    <a:cubicBezTo>
                      <a:pt x="18" y="449"/>
                      <a:pt x="20" y="452"/>
                      <a:pt x="23" y="452"/>
                    </a:cubicBezTo>
                    <a:cubicBezTo>
                      <a:pt x="24" y="449"/>
                      <a:pt x="24" y="443"/>
                      <a:pt x="29" y="441"/>
                    </a:cubicBezTo>
                    <a:cubicBezTo>
                      <a:pt x="30" y="438"/>
                      <a:pt x="30" y="435"/>
                      <a:pt x="30" y="432"/>
                    </a:cubicBezTo>
                    <a:cubicBezTo>
                      <a:pt x="31" y="430"/>
                      <a:pt x="33" y="434"/>
                      <a:pt x="33" y="431"/>
                    </a:cubicBezTo>
                    <a:cubicBezTo>
                      <a:pt x="34" y="432"/>
                      <a:pt x="35" y="432"/>
                      <a:pt x="36" y="433"/>
                    </a:cubicBezTo>
                    <a:cubicBezTo>
                      <a:pt x="35" y="432"/>
                      <a:pt x="39" y="429"/>
                      <a:pt x="35" y="429"/>
                    </a:cubicBezTo>
                    <a:cubicBezTo>
                      <a:pt x="38" y="426"/>
                      <a:pt x="40" y="423"/>
                      <a:pt x="42" y="419"/>
                    </a:cubicBezTo>
                    <a:cubicBezTo>
                      <a:pt x="41" y="420"/>
                      <a:pt x="43" y="422"/>
                      <a:pt x="44" y="422"/>
                    </a:cubicBezTo>
                    <a:cubicBezTo>
                      <a:pt x="43" y="419"/>
                      <a:pt x="44" y="416"/>
                      <a:pt x="46" y="413"/>
                    </a:cubicBezTo>
                    <a:cubicBezTo>
                      <a:pt x="44" y="412"/>
                      <a:pt x="43" y="413"/>
                      <a:pt x="42" y="411"/>
                    </a:cubicBezTo>
                    <a:cubicBezTo>
                      <a:pt x="42" y="411"/>
                      <a:pt x="41" y="410"/>
                      <a:pt x="42" y="409"/>
                    </a:cubicBezTo>
                    <a:cubicBezTo>
                      <a:pt x="44" y="410"/>
                      <a:pt x="47" y="412"/>
                      <a:pt x="49" y="409"/>
                    </a:cubicBezTo>
                    <a:cubicBezTo>
                      <a:pt x="52" y="412"/>
                      <a:pt x="46" y="413"/>
                      <a:pt x="50" y="414"/>
                    </a:cubicBezTo>
                    <a:cubicBezTo>
                      <a:pt x="52" y="417"/>
                      <a:pt x="49" y="422"/>
                      <a:pt x="47" y="422"/>
                    </a:cubicBezTo>
                    <a:cubicBezTo>
                      <a:pt x="49" y="426"/>
                      <a:pt x="48" y="420"/>
                      <a:pt x="51" y="422"/>
                    </a:cubicBezTo>
                    <a:cubicBezTo>
                      <a:pt x="52" y="420"/>
                      <a:pt x="51" y="418"/>
                      <a:pt x="52" y="415"/>
                    </a:cubicBezTo>
                    <a:cubicBezTo>
                      <a:pt x="51" y="414"/>
                      <a:pt x="50" y="415"/>
                      <a:pt x="50" y="413"/>
                    </a:cubicBezTo>
                    <a:cubicBezTo>
                      <a:pt x="49" y="408"/>
                      <a:pt x="54" y="411"/>
                      <a:pt x="55" y="410"/>
                    </a:cubicBezTo>
                    <a:cubicBezTo>
                      <a:pt x="55" y="412"/>
                      <a:pt x="55" y="412"/>
                      <a:pt x="55" y="412"/>
                    </a:cubicBezTo>
                    <a:cubicBezTo>
                      <a:pt x="57" y="411"/>
                      <a:pt x="55" y="409"/>
                      <a:pt x="56" y="407"/>
                    </a:cubicBezTo>
                    <a:cubicBezTo>
                      <a:pt x="60" y="409"/>
                      <a:pt x="55" y="410"/>
                      <a:pt x="57" y="412"/>
                    </a:cubicBezTo>
                    <a:cubicBezTo>
                      <a:pt x="60" y="413"/>
                      <a:pt x="60" y="413"/>
                      <a:pt x="60" y="413"/>
                    </a:cubicBezTo>
                    <a:cubicBezTo>
                      <a:pt x="63" y="410"/>
                      <a:pt x="58" y="410"/>
                      <a:pt x="61" y="408"/>
                    </a:cubicBezTo>
                    <a:cubicBezTo>
                      <a:pt x="62" y="409"/>
                      <a:pt x="62" y="409"/>
                      <a:pt x="62" y="409"/>
                    </a:cubicBezTo>
                    <a:cubicBezTo>
                      <a:pt x="62" y="406"/>
                      <a:pt x="62" y="406"/>
                      <a:pt x="62" y="406"/>
                    </a:cubicBezTo>
                    <a:cubicBezTo>
                      <a:pt x="61" y="405"/>
                      <a:pt x="58" y="405"/>
                      <a:pt x="58" y="406"/>
                    </a:cubicBezTo>
                    <a:cubicBezTo>
                      <a:pt x="54" y="403"/>
                      <a:pt x="58" y="405"/>
                      <a:pt x="59" y="401"/>
                    </a:cubicBezTo>
                    <a:cubicBezTo>
                      <a:pt x="57" y="399"/>
                      <a:pt x="58" y="403"/>
                      <a:pt x="56" y="402"/>
                    </a:cubicBezTo>
                    <a:cubicBezTo>
                      <a:pt x="54" y="401"/>
                      <a:pt x="55" y="399"/>
                      <a:pt x="56" y="397"/>
                    </a:cubicBezTo>
                    <a:cubicBezTo>
                      <a:pt x="57" y="395"/>
                      <a:pt x="58" y="398"/>
                      <a:pt x="60" y="398"/>
                    </a:cubicBezTo>
                    <a:cubicBezTo>
                      <a:pt x="61" y="398"/>
                      <a:pt x="60" y="400"/>
                      <a:pt x="59" y="399"/>
                    </a:cubicBezTo>
                    <a:cubicBezTo>
                      <a:pt x="59" y="403"/>
                      <a:pt x="64" y="401"/>
                      <a:pt x="64" y="403"/>
                    </a:cubicBezTo>
                    <a:cubicBezTo>
                      <a:pt x="67" y="402"/>
                      <a:pt x="64" y="401"/>
                      <a:pt x="64" y="399"/>
                    </a:cubicBezTo>
                    <a:cubicBezTo>
                      <a:pt x="63" y="400"/>
                      <a:pt x="62" y="398"/>
                      <a:pt x="61" y="398"/>
                    </a:cubicBezTo>
                    <a:cubicBezTo>
                      <a:pt x="57" y="391"/>
                      <a:pt x="67" y="398"/>
                      <a:pt x="68" y="394"/>
                    </a:cubicBezTo>
                    <a:cubicBezTo>
                      <a:pt x="64" y="392"/>
                      <a:pt x="65" y="386"/>
                      <a:pt x="60" y="386"/>
                    </a:cubicBezTo>
                    <a:cubicBezTo>
                      <a:pt x="60" y="385"/>
                      <a:pt x="59" y="384"/>
                      <a:pt x="60" y="383"/>
                    </a:cubicBezTo>
                    <a:cubicBezTo>
                      <a:pt x="62" y="385"/>
                      <a:pt x="63" y="383"/>
                      <a:pt x="64" y="386"/>
                    </a:cubicBezTo>
                    <a:cubicBezTo>
                      <a:pt x="65" y="384"/>
                      <a:pt x="65" y="384"/>
                      <a:pt x="65" y="384"/>
                    </a:cubicBezTo>
                    <a:cubicBezTo>
                      <a:pt x="67" y="388"/>
                      <a:pt x="67" y="388"/>
                      <a:pt x="67" y="388"/>
                    </a:cubicBezTo>
                    <a:cubicBezTo>
                      <a:pt x="70" y="388"/>
                      <a:pt x="73" y="386"/>
                      <a:pt x="74" y="386"/>
                    </a:cubicBezTo>
                    <a:cubicBezTo>
                      <a:pt x="74" y="384"/>
                      <a:pt x="71" y="386"/>
                      <a:pt x="72" y="383"/>
                    </a:cubicBezTo>
                    <a:cubicBezTo>
                      <a:pt x="73" y="385"/>
                      <a:pt x="75" y="384"/>
                      <a:pt x="75" y="383"/>
                    </a:cubicBezTo>
                    <a:cubicBezTo>
                      <a:pt x="73" y="384"/>
                      <a:pt x="72" y="381"/>
                      <a:pt x="72" y="380"/>
                    </a:cubicBezTo>
                    <a:cubicBezTo>
                      <a:pt x="73" y="378"/>
                      <a:pt x="76" y="378"/>
                      <a:pt x="76" y="378"/>
                    </a:cubicBezTo>
                    <a:cubicBezTo>
                      <a:pt x="78" y="381"/>
                      <a:pt x="78" y="381"/>
                      <a:pt x="78" y="381"/>
                    </a:cubicBezTo>
                    <a:cubicBezTo>
                      <a:pt x="77" y="379"/>
                      <a:pt x="79" y="381"/>
                      <a:pt x="79" y="379"/>
                    </a:cubicBezTo>
                    <a:cubicBezTo>
                      <a:pt x="78" y="378"/>
                      <a:pt x="76" y="376"/>
                      <a:pt x="75" y="375"/>
                    </a:cubicBezTo>
                    <a:cubicBezTo>
                      <a:pt x="75" y="373"/>
                      <a:pt x="77" y="373"/>
                      <a:pt x="77" y="373"/>
                    </a:cubicBezTo>
                    <a:cubicBezTo>
                      <a:pt x="77" y="376"/>
                      <a:pt x="77" y="376"/>
                      <a:pt x="77" y="376"/>
                    </a:cubicBezTo>
                    <a:cubicBezTo>
                      <a:pt x="78" y="373"/>
                      <a:pt x="81" y="377"/>
                      <a:pt x="82" y="374"/>
                    </a:cubicBezTo>
                    <a:cubicBezTo>
                      <a:pt x="80" y="372"/>
                      <a:pt x="80" y="372"/>
                      <a:pt x="80" y="372"/>
                    </a:cubicBezTo>
                    <a:cubicBezTo>
                      <a:pt x="81" y="372"/>
                      <a:pt x="82" y="372"/>
                      <a:pt x="82" y="373"/>
                    </a:cubicBezTo>
                    <a:cubicBezTo>
                      <a:pt x="81" y="372"/>
                      <a:pt x="82" y="371"/>
                      <a:pt x="82" y="370"/>
                    </a:cubicBezTo>
                    <a:cubicBezTo>
                      <a:pt x="84" y="371"/>
                      <a:pt x="84" y="371"/>
                      <a:pt x="84" y="371"/>
                    </a:cubicBezTo>
                    <a:cubicBezTo>
                      <a:pt x="83" y="369"/>
                      <a:pt x="81" y="366"/>
                      <a:pt x="85" y="366"/>
                    </a:cubicBezTo>
                    <a:cubicBezTo>
                      <a:pt x="81" y="365"/>
                      <a:pt x="84" y="368"/>
                      <a:pt x="81" y="369"/>
                    </a:cubicBezTo>
                    <a:cubicBezTo>
                      <a:pt x="79" y="368"/>
                      <a:pt x="80" y="366"/>
                      <a:pt x="80" y="365"/>
                    </a:cubicBezTo>
                    <a:cubicBezTo>
                      <a:pt x="83" y="367"/>
                      <a:pt x="82" y="362"/>
                      <a:pt x="83" y="361"/>
                    </a:cubicBezTo>
                    <a:cubicBezTo>
                      <a:pt x="85" y="361"/>
                      <a:pt x="85" y="361"/>
                      <a:pt x="86" y="361"/>
                    </a:cubicBezTo>
                    <a:cubicBezTo>
                      <a:pt x="85" y="359"/>
                      <a:pt x="85" y="359"/>
                      <a:pt x="85" y="359"/>
                    </a:cubicBezTo>
                    <a:cubicBezTo>
                      <a:pt x="89" y="361"/>
                      <a:pt x="85" y="356"/>
                      <a:pt x="87" y="355"/>
                    </a:cubicBezTo>
                    <a:cubicBezTo>
                      <a:pt x="88" y="357"/>
                      <a:pt x="90" y="358"/>
                      <a:pt x="91" y="357"/>
                    </a:cubicBezTo>
                    <a:cubicBezTo>
                      <a:pt x="87" y="357"/>
                      <a:pt x="88" y="353"/>
                      <a:pt x="86" y="352"/>
                    </a:cubicBezTo>
                    <a:cubicBezTo>
                      <a:pt x="89" y="350"/>
                      <a:pt x="90" y="355"/>
                      <a:pt x="92" y="355"/>
                    </a:cubicBezTo>
                    <a:cubicBezTo>
                      <a:pt x="91" y="353"/>
                      <a:pt x="96" y="354"/>
                      <a:pt x="93" y="351"/>
                    </a:cubicBezTo>
                    <a:cubicBezTo>
                      <a:pt x="91" y="352"/>
                      <a:pt x="91" y="349"/>
                      <a:pt x="90" y="348"/>
                    </a:cubicBezTo>
                    <a:cubicBezTo>
                      <a:pt x="92" y="346"/>
                      <a:pt x="91" y="349"/>
                      <a:pt x="93" y="348"/>
                    </a:cubicBezTo>
                    <a:cubicBezTo>
                      <a:pt x="93" y="347"/>
                      <a:pt x="92" y="344"/>
                      <a:pt x="90" y="345"/>
                    </a:cubicBezTo>
                    <a:cubicBezTo>
                      <a:pt x="91" y="344"/>
                      <a:pt x="89" y="341"/>
                      <a:pt x="92" y="341"/>
                    </a:cubicBezTo>
                    <a:cubicBezTo>
                      <a:pt x="94" y="341"/>
                      <a:pt x="91" y="344"/>
                      <a:pt x="93" y="344"/>
                    </a:cubicBezTo>
                    <a:cubicBezTo>
                      <a:pt x="95" y="341"/>
                      <a:pt x="89" y="340"/>
                      <a:pt x="90" y="336"/>
                    </a:cubicBezTo>
                    <a:cubicBezTo>
                      <a:pt x="89" y="337"/>
                      <a:pt x="86" y="334"/>
                      <a:pt x="86" y="332"/>
                    </a:cubicBezTo>
                    <a:cubicBezTo>
                      <a:pt x="88" y="329"/>
                      <a:pt x="86" y="334"/>
                      <a:pt x="89" y="334"/>
                    </a:cubicBezTo>
                    <a:cubicBezTo>
                      <a:pt x="90" y="332"/>
                      <a:pt x="90" y="332"/>
                      <a:pt x="90" y="332"/>
                    </a:cubicBezTo>
                    <a:cubicBezTo>
                      <a:pt x="94" y="333"/>
                      <a:pt x="93" y="340"/>
                      <a:pt x="97" y="340"/>
                    </a:cubicBezTo>
                    <a:cubicBezTo>
                      <a:pt x="96" y="337"/>
                      <a:pt x="96" y="337"/>
                      <a:pt x="96" y="337"/>
                    </a:cubicBezTo>
                    <a:cubicBezTo>
                      <a:pt x="97" y="338"/>
                      <a:pt x="99" y="340"/>
                      <a:pt x="100" y="340"/>
                    </a:cubicBezTo>
                    <a:cubicBezTo>
                      <a:pt x="98" y="338"/>
                      <a:pt x="101" y="336"/>
                      <a:pt x="101" y="336"/>
                    </a:cubicBezTo>
                    <a:cubicBezTo>
                      <a:pt x="99" y="334"/>
                      <a:pt x="101" y="337"/>
                      <a:pt x="99" y="336"/>
                    </a:cubicBezTo>
                    <a:cubicBezTo>
                      <a:pt x="100" y="334"/>
                      <a:pt x="97" y="331"/>
                      <a:pt x="99" y="330"/>
                    </a:cubicBezTo>
                    <a:cubicBezTo>
                      <a:pt x="100" y="332"/>
                      <a:pt x="102" y="331"/>
                      <a:pt x="103" y="332"/>
                    </a:cubicBezTo>
                    <a:cubicBezTo>
                      <a:pt x="105" y="332"/>
                      <a:pt x="101" y="330"/>
                      <a:pt x="103" y="329"/>
                    </a:cubicBezTo>
                    <a:cubicBezTo>
                      <a:pt x="104" y="330"/>
                      <a:pt x="104" y="330"/>
                      <a:pt x="104" y="330"/>
                    </a:cubicBezTo>
                    <a:cubicBezTo>
                      <a:pt x="105" y="329"/>
                      <a:pt x="107" y="327"/>
                      <a:pt x="108" y="325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5"/>
                      <a:pt x="109" y="325"/>
                      <a:pt x="109" y="325"/>
                    </a:cubicBezTo>
                    <a:cubicBezTo>
                      <a:pt x="111" y="325"/>
                      <a:pt x="113" y="327"/>
                      <a:pt x="110" y="329"/>
                    </a:cubicBezTo>
                    <a:cubicBezTo>
                      <a:pt x="111" y="329"/>
                      <a:pt x="112" y="329"/>
                      <a:pt x="112" y="328"/>
                    </a:cubicBezTo>
                    <a:cubicBezTo>
                      <a:pt x="112" y="331"/>
                      <a:pt x="116" y="334"/>
                      <a:pt x="119" y="335"/>
                    </a:cubicBezTo>
                    <a:cubicBezTo>
                      <a:pt x="118" y="334"/>
                      <a:pt x="119" y="333"/>
                      <a:pt x="120" y="332"/>
                    </a:cubicBezTo>
                    <a:cubicBezTo>
                      <a:pt x="123" y="330"/>
                      <a:pt x="120" y="333"/>
                      <a:pt x="123" y="332"/>
                    </a:cubicBezTo>
                    <a:cubicBezTo>
                      <a:pt x="122" y="333"/>
                      <a:pt x="122" y="335"/>
                      <a:pt x="120" y="335"/>
                    </a:cubicBezTo>
                    <a:cubicBezTo>
                      <a:pt x="121" y="341"/>
                      <a:pt x="128" y="342"/>
                      <a:pt x="131" y="347"/>
                    </a:cubicBezTo>
                    <a:cubicBezTo>
                      <a:pt x="132" y="347"/>
                      <a:pt x="132" y="346"/>
                      <a:pt x="133" y="346"/>
                    </a:cubicBezTo>
                    <a:cubicBezTo>
                      <a:pt x="134" y="351"/>
                      <a:pt x="139" y="351"/>
                      <a:pt x="141" y="355"/>
                    </a:cubicBezTo>
                    <a:cubicBezTo>
                      <a:pt x="141" y="353"/>
                      <a:pt x="145" y="351"/>
                      <a:pt x="146" y="352"/>
                    </a:cubicBezTo>
                    <a:cubicBezTo>
                      <a:pt x="150" y="352"/>
                      <a:pt x="144" y="356"/>
                      <a:pt x="145" y="358"/>
                    </a:cubicBezTo>
                    <a:cubicBezTo>
                      <a:pt x="147" y="358"/>
                      <a:pt x="148" y="359"/>
                      <a:pt x="149" y="360"/>
                    </a:cubicBezTo>
                    <a:cubicBezTo>
                      <a:pt x="148" y="360"/>
                      <a:pt x="148" y="360"/>
                      <a:pt x="148" y="360"/>
                    </a:cubicBezTo>
                    <a:cubicBezTo>
                      <a:pt x="150" y="360"/>
                      <a:pt x="152" y="361"/>
                      <a:pt x="152" y="362"/>
                    </a:cubicBezTo>
                    <a:cubicBezTo>
                      <a:pt x="152" y="362"/>
                      <a:pt x="152" y="362"/>
                      <a:pt x="152" y="362"/>
                    </a:cubicBezTo>
                    <a:cubicBezTo>
                      <a:pt x="153" y="363"/>
                      <a:pt x="153" y="366"/>
                      <a:pt x="154" y="366"/>
                    </a:cubicBezTo>
                    <a:cubicBezTo>
                      <a:pt x="156" y="365"/>
                      <a:pt x="157" y="368"/>
                      <a:pt x="159" y="367"/>
                    </a:cubicBezTo>
                    <a:cubicBezTo>
                      <a:pt x="159" y="367"/>
                      <a:pt x="159" y="367"/>
                      <a:pt x="159" y="368"/>
                    </a:cubicBezTo>
                    <a:cubicBezTo>
                      <a:pt x="160" y="366"/>
                      <a:pt x="160" y="366"/>
                      <a:pt x="160" y="366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0" y="369"/>
                      <a:pt x="160" y="370"/>
                      <a:pt x="159" y="370"/>
                    </a:cubicBezTo>
                    <a:cubicBezTo>
                      <a:pt x="160" y="373"/>
                      <a:pt x="161" y="369"/>
                      <a:pt x="163" y="369"/>
                    </a:cubicBezTo>
                    <a:cubicBezTo>
                      <a:pt x="164" y="369"/>
                      <a:pt x="164" y="369"/>
                      <a:pt x="164" y="370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4" y="371"/>
                      <a:pt x="164" y="371"/>
                      <a:pt x="164" y="371"/>
                    </a:cubicBezTo>
                    <a:cubicBezTo>
                      <a:pt x="165" y="371"/>
                      <a:pt x="165" y="371"/>
                      <a:pt x="165" y="371"/>
                    </a:cubicBezTo>
                    <a:cubicBezTo>
                      <a:pt x="167" y="371"/>
                      <a:pt x="171" y="370"/>
                      <a:pt x="178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9" y="369"/>
                      <a:pt x="179" y="369"/>
                      <a:pt x="179" y="369"/>
                    </a:cubicBezTo>
                    <a:cubicBezTo>
                      <a:pt x="179" y="370"/>
                      <a:pt x="179" y="370"/>
                      <a:pt x="179" y="370"/>
                    </a:cubicBezTo>
                    <a:cubicBezTo>
                      <a:pt x="179" y="370"/>
                      <a:pt x="179" y="370"/>
                      <a:pt x="179" y="370"/>
                    </a:cubicBezTo>
                    <a:cubicBezTo>
                      <a:pt x="179" y="370"/>
                      <a:pt x="179" y="370"/>
                      <a:pt x="179" y="370"/>
                    </a:cubicBezTo>
                    <a:cubicBezTo>
                      <a:pt x="172" y="371"/>
                      <a:pt x="167" y="371"/>
                      <a:pt x="165" y="372"/>
                    </a:cubicBezTo>
                    <a:cubicBezTo>
                      <a:pt x="165" y="372"/>
                      <a:pt x="165" y="372"/>
                      <a:pt x="165" y="372"/>
                    </a:cubicBezTo>
                    <a:cubicBezTo>
                      <a:pt x="164" y="372"/>
                      <a:pt x="164" y="372"/>
                      <a:pt x="164" y="372"/>
                    </a:cubicBezTo>
                    <a:cubicBezTo>
                      <a:pt x="164" y="372"/>
                      <a:pt x="164" y="372"/>
                      <a:pt x="164" y="372"/>
                    </a:cubicBezTo>
                    <a:cubicBezTo>
                      <a:pt x="164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2"/>
                      <a:pt x="163" y="372"/>
                      <a:pt x="163" y="372"/>
                    </a:cubicBezTo>
                    <a:cubicBezTo>
                      <a:pt x="163" y="371"/>
                      <a:pt x="163" y="371"/>
                      <a:pt x="163" y="371"/>
                    </a:cubicBezTo>
                    <a:cubicBezTo>
                      <a:pt x="163" y="371"/>
                      <a:pt x="163" y="371"/>
                      <a:pt x="163" y="371"/>
                    </a:cubicBezTo>
                    <a:cubicBezTo>
                      <a:pt x="163" y="371"/>
                      <a:pt x="163" y="371"/>
                      <a:pt x="162" y="371"/>
                    </a:cubicBezTo>
                    <a:cubicBezTo>
                      <a:pt x="161" y="371"/>
                      <a:pt x="162" y="371"/>
                      <a:pt x="162" y="372"/>
                    </a:cubicBezTo>
                    <a:cubicBezTo>
                      <a:pt x="162" y="372"/>
                      <a:pt x="162" y="373"/>
                      <a:pt x="162" y="373"/>
                    </a:cubicBezTo>
                    <a:cubicBezTo>
                      <a:pt x="162" y="373"/>
                      <a:pt x="162" y="373"/>
                      <a:pt x="162" y="373"/>
                    </a:cubicBezTo>
                    <a:cubicBezTo>
                      <a:pt x="163" y="373"/>
                      <a:pt x="163" y="373"/>
                      <a:pt x="163" y="373"/>
                    </a:cubicBezTo>
                    <a:cubicBezTo>
                      <a:pt x="164" y="372"/>
                      <a:pt x="174" y="371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79" y="370"/>
                      <a:pt x="179" y="370"/>
                      <a:pt x="179" y="370"/>
                    </a:cubicBezTo>
                    <a:cubicBezTo>
                      <a:pt x="179" y="369"/>
                      <a:pt x="179" y="368"/>
                      <a:pt x="179" y="368"/>
                    </a:cubicBezTo>
                    <a:cubicBezTo>
                      <a:pt x="180" y="367"/>
                      <a:pt x="181" y="364"/>
                      <a:pt x="183" y="366"/>
                    </a:cubicBezTo>
                    <a:cubicBezTo>
                      <a:pt x="182" y="364"/>
                      <a:pt x="183" y="363"/>
                      <a:pt x="183" y="362"/>
                    </a:cubicBezTo>
                    <a:cubicBezTo>
                      <a:pt x="182" y="363"/>
                      <a:pt x="180" y="364"/>
                      <a:pt x="179" y="363"/>
                    </a:cubicBezTo>
                    <a:cubicBezTo>
                      <a:pt x="179" y="362"/>
                      <a:pt x="180" y="361"/>
                      <a:pt x="181" y="361"/>
                    </a:cubicBezTo>
                    <a:cubicBezTo>
                      <a:pt x="181" y="362"/>
                      <a:pt x="181" y="362"/>
                      <a:pt x="181" y="362"/>
                    </a:cubicBezTo>
                    <a:cubicBezTo>
                      <a:pt x="181" y="361"/>
                      <a:pt x="183" y="359"/>
                      <a:pt x="180" y="359"/>
                    </a:cubicBezTo>
                    <a:cubicBezTo>
                      <a:pt x="184" y="359"/>
                      <a:pt x="184" y="359"/>
                      <a:pt x="184" y="359"/>
                    </a:cubicBezTo>
                    <a:cubicBezTo>
                      <a:pt x="182" y="358"/>
                      <a:pt x="184" y="356"/>
                      <a:pt x="184" y="355"/>
                    </a:cubicBezTo>
                    <a:cubicBezTo>
                      <a:pt x="186" y="356"/>
                      <a:pt x="188" y="358"/>
                      <a:pt x="190" y="356"/>
                    </a:cubicBezTo>
                    <a:cubicBezTo>
                      <a:pt x="189" y="353"/>
                      <a:pt x="189" y="353"/>
                      <a:pt x="189" y="353"/>
                    </a:cubicBezTo>
                    <a:cubicBezTo>
                      <a:pt x="189" y="352"/>
                      <a:pt x="190" y="352"/>
                      <a:pt x="191" y="352"/>
                    </a:cubicBezTo>
                    <a:cubicBezTo>
                      <a:pt x="194" y="349"/>
                      <a:pt x="188" y="345"/>
                      <a:pt x="191" y="343"/>
                    </a:cubicBezTo>
                    <a:cubicBezTo>
                      <a:pt x="193" y="346"/>
                      <a:pt x="194" y="345"/>
                      <a:pt x="195" y="344"/>
                    </a:cubicBezTo>
                    <a:cubicBezTo>
                      <a:pt x="195" y="344"/>
                      <a:pt x="194" y="343"/>
                      <a:pt x="194" y="343"/>
                    </a:cubicBezTo>
                    <a:cubicBezTo>
                      <a:pt x="193" y="342"/>
                      <a:pt x="196" y="345"/>
                      <a:pt x="193" y="345"/>
                    </a:cubicBezTo>
                    <a:cubicBezTo>
                      <a:pt x="192" y="344"/>
                      <a:pt x="193" y="343"/>
                      <a:pt x="193" y="342"/>
                    </a:cubicBezTo>
                    <a:cubicBezTo>
                      <a:pt x="200" y="342"/>
                      <a:pt x="200" y="334"/>
                      <a:pt x="205" y="331"/>
                    </a:cubicBezTo>
                    <a:cubicBezTo>
                      <a:pt x="202" y="330"/>
                      <a:pt x="205" y="329"/>
                      <a:pt x="204" y="327"/>
                    </a:cubicBezTo>
                    <a:cubicBezTo>
                      <a:pt x="207" y="329"/>
                      <a:pt x="205" y="324"/>
                      <a:pt x="208" y="324"/>
                    </a:cubicBezTo>
                    <a:cubicBezTo>
                      <a:pt x="204" y="323"/>
                      <a:pt x="204" y="323"/>
                      <a:pt x="204" y="323"/>
                    </a:cubicBezTo>
                    <a:cubicBezTo>
                      <a:pt x="208" y="322"/>
                      <a:pt x="202" y="316"/>
                      <a:pt x="207" y="317"/>
                    </a:cubicBezTo>
                    <a:cubicBezTo>
                      <a:pt x="209" y="316"/>
                      <a:pt x="209" y="319"/>
                      <a:pt x="209" y="320"/>
                    </a:cubicBezTo>
                    <a:cubicBezTo>
                      <a:pt x="214" y="320"/>
                      <a:pt x="210" y="313"/>
                      <a:pt x="214" y="313"/>
                    </a:cubicBezTo>
                    <a:cubicBezTo>
                      <a:pt x="213" y="312"/>
                      <a:pt x="211" y="312"/>
                      <a:pt x="211" y="309"/>
                    </a:cubicBezTo>
                    <a:cubicBezTo>
                      <a:pt x="213" y="309"/>
                      <a:pt x="216" y="307"/>
                      <a:pt x="217" y="307"/>
                    </a:cubicBezTo>
                    <a:cubicBezTo>
                      <a:pt x="217" y="306"/>
                      <a:pt x="216" y="305"/>
                      <a:pt x="218" y="304"/>
                    </a:cubicBezTo>
                    <a:cubicBezTo>
                      <a:pt x="218" y="305"/>
                      <a:pt x="218" y="306"/>
                      <a:pt x="218" y="306"/>
                    </a:cubicBezTo>
                    <a:cubicBezTo>
                      <a:pt x="220" y="305"/>
                      <a:pt x="220" y="302"/>
                      <a:pt x="220" y="300"/>
                    </a:cubicBezTo>
                    <a:cubicBezTo>
                      <a:pt x="223" y="300"/>
                      <a:pt x="224" y="296"/>
                      <a:pt x="227" y="294"/>
                    </a:cubicBezTo>
                    <a:cubicBezTo>
                      <a:pt x="225" y="291"/>
                      <a:pt x="230" y="291"/>
                      <a:pt x="226" y="289"/>
                    </a:cubicBezTo>
                    <a:cubicBezTo>
                      <a:pt x="227" y="289"/>
                      <a:pt x="227" y="289"/>
                      <a:pt x="228" y="289"/>
                    </a:cubicBezTo>
                    <a:cubicBezTo>
                      <a:pt x="227" y="288"/>
                      <a:pt x="225" y="286"/>
                      <a:pt x="226" y="284"/>
                    </a:cubicBezTo>
                    <a:cubicBezTo>
                      <a:pt x="228" y="286"/>
                      <a:pt x="228" y="286"/>
                      <a:pt x="228" y="286"/>
                    </a:cubicBezTo>
                    <a:cubicBezTo>
                      <a:pt x="231" y="288"/>
                      <a:pt x="230" y="283"/>
                      <a:pt x="232" y="284"/>
                    </a:cubicBezTo>
                    <a:cubicBezTo>
                      <a:pt x="230" y="284"/>
                      <a:pt x="233" y="283"/>
                      <a:pt x="231" y="282"/>
                    </a:cubicBezTo>
                    <a:cubicBezTo>
                      <a:pt x="231" y="280"/>
                      <a:pt x="231" y="280"/>
                      <a:pt x="231" y="280"/>
                    </a:cubicBezTo>
                    <a:cubicBezTo>
                      <a:pt x="232" y="277"/>
                      <a:pt x="230" y="279"/>
                      <a:pt x="231" y="276"/>
                    </a:cubicBezTo>
                    <a:cubicBezTo>
                      <a:pt x="232" y="275"/>
                      <a:pt x="234" y="277"/>
                      <a:pt x="234" y="278"/>
                    </a:cubicBezTo>
                    <a:cubicBezTo>
                      <a:pt x="236" y="277"/>
                      <a:pt x="236" y="276"/>
                      <a:pt x="236" y="274"/>
                    </a:cubicBezTo>
                    <a:cubicBezTo>
                      <a:pt x="236" y="274"/>
                      <a:pt x="235" y="274"/>
                      <a:pt x="235" y="274"/>
                    </a:cubicBezTo>
                    <a:cubicBezTo>
                      <a:pt x="236" y="274"/>
                      <a:pt x="236" y="274"/>
                      <a:pt x="236" y="274"/>
                    </a:cubicBezTo>
                    <a:cubicBezTo>
                      <a:pt x="236" y="273"/>
                      <a:pt x="236" y="273"/>
                      <a:pt x="237" y="272"/>
                    </a:cubicBezTo>
                    <a:cubicBezTo>
                      <a:pt x="237" y="272"/>
                      <a:pt x="237" y="272"/>
                      <a:pt x="237" y="272"/>
                    </a:cubicBezTo>
                    <a:cubicBezTo>
                      <a:pt x="236" y="273"/>
                      <a:pt x="236" y="273"/>
                      <a:pt x="236" y="274"/>
                    </a:cubicBezTo>
                    <a:cubicBezTo>
                      <a:pt x="237" y="274"/>
                      <a:pt x="237" y="273"/>
                      <a:pt x="237" y="273"/>
                    </a:cubicBezTo>
                    <a:cubicBezTo>
                      <a:pt x="237" y="273"/>
                      <a:pt x="237" y="272"/>
                      <a:pt x="237" y="272"/>
                    </a:cubicBezTo>
                    <a:cubicBezTo>
                      <a:pt x="238" y="272"/>
                      <a:pt x="238" y="272"/>
                      <a:pt x="239" y="271"/>
                    </a:cubicBezTo>
                    <a:cubicBezTo>
                      <a:pt x="240" y="273"/>
                      <a:pt x="240" y="273"/>
                      <a:pt x="240" y="273"/>
                    </a:cubicBezTo>
                    <a:cubicBezTo>
                      <a:pt x="241" y="272"/>
                      <a:pt x="240" y="268"/>
                      <a:pt x="239" y="268"/>
                    </a:cubicBezTo>
                    <a:cubicBezTo>
                      <a:pt x="243" y="265"/>
                      <a:pt x="245" y="259"/>
                      <a:pt x="246" y="256"/>
                    </a:cubicBezTo>
                    <a:cubicBezTo>
                      <a:pt x="246" y="257"/>
                      <a:pt x="246" y="257"/>
                      <a:pt x="246" y="256"/>
                    </a:cubicBezTo>
                    <a:cubicBezTo>
                      <a:pt x="246" y="255"/>
                      <a:pt x="245" y="252"/>
                      <a:pt x="247" y="253"/>
                    </a:cubicBezTo>
                    <a:cubicBezTo>
                      <a:pt x="247" y="251"/>
                      <a:pt x="249" y="253"/>
                      <a:pt x="250" y="251"/>
                    </a:cubicBezTo>
                    <a:cubicBezTo>
                      <a:pt x="250" y="251"/>
                      <a:pt x="249" y="250"/>
                      <a:pt x="249" y="250"/>
                    </a:cubicBezTo>
                    <a:cubicBezTo>
                      <a:pt x="251" y="249"/>
                      <a:pt x="251" y="247"/>
                      <a:pt x="252" y="244"/>
                    </a:cubicBezTo>
                    <a:cubicBezTo>
                      <a:pt x="253" y="244"/>
                      <a:pt x="253" y="244"/>
                      <a:pt x="254" y="244"/>
                    </a:cubicBezTo>
                    <a:cubicBezTo>
                      <a:pt x="253" y="242"/>
                      <a:pt x="253" y="245"/>
                      <a:pt x="252" y="244"/>
                    </a:cubicBezTo>
                    <a:cubicBezTo>
                      <a:pt x="252" y="244"/>
                      <a:pt x="252" y="243"/>
                      <a:pt x="252" y="243"/>
                    </a:cubicBezTo>
                    <a:cubicBezTo>
                      <a:pt x="253" y="242"/>
                      <a:pt x="256" y="242"/>
                      <a:pt x="256" y="243"/>
                    </a:cubicBezTo>
                    <a:cubicBezTo>
                      <a:pt x="256" y="244"/>
                      <a:pt x="256" y="244"/>
                      <a:pt x="256" y="244"/>
                    </a:cubicBezTo>
                    <a:cubicBezTo>
                      <a:pt x="258" y="245"/>
                      <a:pt x="259" y="244"/>
                      <a:pt x="260" y="246"/>
                    </a:cubicBezTo>
                    <a:cubicBezTo>
                      <a:pt x="261" y="248"/>
                      <a:pt x="259" y="246"/>
                      <a:pt x="259" y="247"/>
                    </a:cubicBezTo>
                    <a:cubicBezTo>
                      <a:pt x="257" y="250"/>
                      <a:pt x="261" y="252"/>
                      <a:pt x="261" y="253"/>
                    </a:cubicBezTo>
                    <a:cubicBezTo>
                      <a:pt x="262" y="252"/>
                      <a:pt x="263" y="253"/>
                      <a:pt x="263" y="252"/>
                    </a:cubicBezTo>
                    <a:cubicBezTo>
                      <a:pt x="265" y="252"/>
                      <a:pt x="263" y="254"/>
                      <a:pt x="264" y="255"/>
                    </a:cubicBezTo>
                    <a:cubicBezTo>
                      <a:pt x="272" y="253"/>
                      <a:pt x="272" y="253"/>
                      <a:pt x="272" y="253"/>
                    </a:cubicBezTo>
                    <a:cubicBezTo>
                      <a:pt x="271" y="254"/>
                      <a:pt x="271" y="256"/>
                      <a:pt x="269" y="256"/>
                    </a:cubicBezTo>
                    <a:cubicBezTo>
                      <a:pt x="272" y="258"/>
                      <a:pt x="276" y="257"/>
                      <a:pt x="279" y="257"/>
                    </a:cubicBezTo>
                    <a:cubicBezTo>
                      <a:pt x="280" y="258"/>
                      <a:pt x="283" y="259"/>
                      <a:pt x="284" y="260"/>
                    </a:cubicBezTo>
                    <a:cubicBezTo>
                      <a:pt x="284" y="262"/>
                      <a:pt x="284" y="259"/>
                      <a:pt x="282" y="260"/>
                    </a:cubicBezTo>
                    <a:cubicBezTo>
                      <a:pt x="282" y="263"/>
                      <a:pt x="282" y="263"/>
                      <a:pt x="282" y="263"/>
                    </a:cubicBezTo>
                    <a:cubicBezTo>
                      <a:pt x="280" y="261"/>
                      <a:pt x="280" y="265"/>
                      <a:pt x="279" y="266"/>
                    </a:cubicBezTo>
                    <a:cubicBezTo>
                      <a:pt x="281" y="266"/>
                      <a:pt x="283" y="270"/>
                      <a:pt x="285" y="273"/>
                    </a:cubicBezTo>
                    <a:cubicBezTo>
                      <a:pt x="286" y="268"/>
                      <a:pt x="289" y="274"/>
                      <a:pt x="292" y="271"/>
                    </a:cubicBezTo>
                    <a:cubicBezTo>
                      <a:pt x="295" y="273"/>
                      <a:pt x="291" y="274"/>
                      <a:pt x="291" y="276"/>
                    </a:cubicBezTo>
                    <a:cubicBezTo>
                      <a:pt x="295" y="277"/>
                      <a:pt x="297" y="280"/>
                      <a:pt x="300" y="282"/>
                    </a:cubicBezTo>
                    <a:cubicBezTo>
                      <a:pt x="300" y="282"/>
                      <a:pt x="299" y="282"/>
                      <a:pt x="299" y="283"/>
                    </a:cubicBezTo>
                    <a:cubicBezTo>
                      <a:pt x="302" y="284"/>
                      <a:pt x="305" y="288"/>
                      <a:pt x="309" y="287"/>
                    </a:cubicBezTo>
                    <a:cubicBezTo>
                      <a:pt x="309" y="288"/>
                      <a:pt x="308" y="289"/>
                      <a:pt x="307" y="288"/>
                    </a:cubicBezTo>
                    <a:cubicBezTo>
                      <a:pt x="309" y="292"/>
                      <a:pt x="311" y="285"/>
                      <a:pt x="312" y="290"/>
                    </a:cubicBezTo>
                    <a:cubicBezTo>
                      <a:pt x="310" y="290"/>
                      <a:pt x="310" y="290"/>
                      <a:pt x="310" y="290"/>
                    </a:cubicBezTo>
                    <a:cubicBezTo>
                      <a:pt x="311" y="290"/>
                      <a:pt x="311" y="291"/>
                      <a:pt x="312" y="291"/>
                    </a:cubicBezTo>
                    <a:cubicBezTo>
                      <a:pt x="311" y="292"/>
                      <a:pt x="311" y="292"/>
                      <a:pt x="311" y="292"/>
                    </a:cubicBezTo>
                    <a:cubicBezTo>
                      <a:pt x="311" y="293"/>
                      <a:pt x="311" y="293"/>
                      <a:pt x="311" y="293"/>
                    </a:cubicBezTo>
                    <a:cubicBezTo>
                      <a:pt x="311" y="293"/>
                      <a:pt x="311" y="293"/>
                      <a:pt x="311" y="293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310" y="294"/>
                      <a:pt x="310" y="294"/>
                      <a:pt x="310" y="294"/>
                    </a:cubicBezTo>
                    <a:cubicBezTo>
                      <a:pt x="310" y="294"/>
                      <a:pt x="310" y="294"/>
                      <a:pt x="310" y="294"/>
                    </a:cubicBezTo>
                    <a:cubicBezTo>
                      <a:pt x="311" y="293"/>
                      <a:pt x="312" y="293"/>
                      <a:pt x="314" y="293"/>
                    </a:cubicBezTo>
                    <a:cubicBezTo>
                      <a:pt x="314" y="294"/>
                      <a:pt x="315" y="294"/>
                      <a:pt x="316" y="294"/>
                    </a:cubicBezTo>
                    <a:cubicBezTo>
                      <a:pt x="316" y="295"/>
                      <a:pt x="315" y="295"/>
                      <a:pt x="314" y="295"/>
                    </a:cubicBezTo>
                    <a:cubicBezTo>
                      <a:pt x="317" y="296"/>
                      <a:pt x="319" y="298"/>
                      <a:pt x="322" y="298"/>
                    </a:cubicBezTo>
                    <a:cubicBezTo>
                      <a:pt x="321" y="299"/>
                      <a:pt x="320" y="299"/>
                      <a:pt x="319" y="299"/>
                    </a:cubicBezTo>
                    <a:cubicBezTo>
                      <a:pt x="320" y="302"/>
                      <a:pt x="323" y="299"/>
                      <a:pt x="324" y="301"/>
                    </a:cubicBezTo>
                    <a:cubicBezTo>
                      <a:pt x="324" y="301"/>
                      <a:pt x="324" y="303"/>
                      <a:pt x="324" y="303"/>
                    </a:cubicBezTo>
                    <a:cubicBezTo>
                      <a:pt x="325" y="303"/>
                      <a:pt x="328" y="305"/>
                      <a:pt x="328" y="302"/>
                    </a:cubicBezTo>
                    <a:cubicBezTo>
                      <a:pt x="329" y="303"/>
                      <a:pt x="330" y="302"/>
                      <a:pt x="332" y="302"/>
                    </a:cubicBezTo>
                    <a:cubicBezTo>
                      <a:pt x="334" y="298"/>
                      <a:pt x="337" y="294"/>
                      <a:pt x="339" y="290"/>
                    </a:cubicBezTo>
                    <a:cubicBezTo>
                      <a:pt x="348" y="288"/>
                      <a:pt x="342" y="289"/>
                      <a:pt x="339" y="290"/>
                    </a:cubicBezTo>
                    <a:cubicBezTo>
                      <a:pt x="339" y="290"/>
                      <a:pt x="339" y="290"/>
                      <a:pt x="339" y="290"/>
                    </a:cubicBezTo>
                    <a:cubicBezTo>
                      <a:pt x="340" y="289"/>
                      <a:pt x="340" y="289"/>
                      <a:pt x="341" y="289"/>
                    </a:cubicBezTo>
                    <a:cubicBezTo>
                      <a:pt x="341" y="289"/>
                      <a:pt x="341" y="289"/>
                      <a:pt x="341" y="289"/>
                    </a:cubicBezTo>
                    <a:cubicBezTo>
                      <a:pt x="341" y="289"/>
                      <a:pt x="341" y="289"/>
                      <a:pt x="341" y="289"/>
                    </a:cubicBezTo>
                    <a:cubicBezTo>
                      <a:pt x="340" y="288"/>
                      <a:pt x="340" y="288"/>
                      <a:pt x="340" y="288"/>
                    </a:cubicBezTo>
                    <a:cubicBezTo>
                      <a:pt x="344" y="283"/>
                      <a:pt x="347" y="276"/>
                      <a:pt x="349" y="270"/>
                    </a:cubicBezTo>
                    <a:cubicBezTo>
                      <a:pt x="353" y="270"/>
                      <a:pt x="349" y="273"/>
                      <a:pt x="352" y="274"/>
                    </a:cubicBezTo>
                    <a:cubicBezTo>
                      <a:pt x="349" y="272"/>
                      <a:pt x="352" y="271"/>
                      <a:pt x="353" y="268"/>
                    </a:cubicBezTo>
                    <a:cubicBezTo>
                      <a:pt x="354" y="268"/>
                      <a:pt x="354" y="268"/>
                      <a:pt x="354" y="268"/>
                    </a:cubicBezTo>
                    <a:cubicBezTo>
                      <a:pt x="354" y="266"/>
                      <a:pt x="356" y="267"/>
                      <a:pt x="356" y="265"/>
                    </a:cubicBezTo>
                    <a:cubicBezTo>
                      <a:pt x="355" y="264"/>
                      <a:pt x="355" y="264"/>
                      <a:pt x="355" y="264"/>
                    </a:cubicBezTo>
                    <a:cubicBezTo>
                      <a:pt x="355" y="262"/>
                      <a:pt x="361" y="263"/>
                      <a:pt x="358" y="260"/>
                    </a:cubicBezTo>
                    <a:cubicBezTo>
                      <a:pt x="361" y="260"/>
                      <a:pt x="361" y="260"/>
                      <a:pt x="361" y="260"/>
                    </a:cubicBezTo>
                    <a:cubicBezTo>
                      <a:pt x="359" y="257"/>
                      <a:pt x="363" y="258"/>
                      <a:pt x="362" y="255"/>
                    </a:cubicBezTo>
                    <a:cubicBezTo>
                      <a:pt x="362" y="256"/>
                      <a:pt x="362" y="256"/>
                      <a:pt x="362" y="256"/>
                    </a:cubicBezTo>
                    <a:cubicBezTo>
                      <a:pt x="365" y="254"/>
                      <a:pt x="362" y="249"/>
                      <a:pt x="365" y="249"/>
                    </a:cubicBezTo>
                    <a:cubicBezTo>
                      <a:pt x="366" y="247"/>
                      <a:pt x="367" y="244"/>
                      <a:pt x="365" y="242"/>
                    </a:cubicBezTo>
                    <a:cubicBezTo>
                      <a:pt x="366" y="242"/>
                      <a:pt x="367" y="243"/>
                      <a:pt x="368" y="244"/>
                    </a:cubicBezTo>
                    <a:cubicBezTo>
                      <a:pt x="371" y="236"/>
                      <a:pt x="377" y="227"/>
                      <a:pt x="379" y="218"/>
                    </a:cubicBezTo>
                    <a:cubicBezTo>
                      <a:pt x="379" y="218"/>
                      <a:pt x="379" y="219"/>
                      <a:pt x="380" y="220"/>
                    </a:cubicBezTo>
                    <a:cubicBezTo>
                      <a:pt x="380" y="214"/>
                      <a:pt x="388" y="213"/>
                      <a:pt x="385" y="206"/>
                    </a:cubicBezTo>
                    <a:cubicBezTo>
                      <a:pt x="384" y="204"/>
                      <a:pt x="384" y="204"/>
                      <a:pt x="384" y="204"/>
                    </a:cubicBezTo>
                    <a:cubicBezTo>
                      <a:pt x="385" y="203"/>
                      <a:pt x="386" y="204"/>
                      <a:pt x="388" y="204"/>
                    </a:cubicBezTo>
                    <a:cubicBezTo>
                      <a:pt x="387" y="202"/>
                      <a:pt x="390" y="200"/>
                      <a:pt x="388" y="198"/>
                    </a:cubicBezTo>
                    <a:cubicBezTo>
                      <a:pt x="389" y="198"/>
                      <a:pt x="389" y="199"/>
                      <a:pt x="390" y="199"/>
                    </a:cubicBezTo>
                    <a:cubicBezTo>
                      <a:pt x="392" y="198"/>
                      <a:pt x="390" y="193"/>
                      <a:pt x="392" y="192"/>
                    </a:cubicBezTo>
                    <a:cubicBezTo>
                      <a:pt x="392" y="193"/>
                      <a:pt x="392" y="193"/>
                      <a:pt x="392" y="193"/>
                    </a:cubicBezTo>
                    <a:cubicBezTo>
                      <a:pt x="402" y="185"/>
                      <a:pt x="413" y="174"/>
                      <a:pt x="413" y="163"/>
                    </a:cubicBezTo>
                    <a:cubicBezTo>
                      <a:pt x="414" y="161"/>
                      <a:pt x="417" y="164"/>
                      <a:pt x="417" y="163"/>
                    </a:cubicBezTo>
                    <a:cubicBezTo>
                      <a:pt x="418" y="152"/>
                      <a:pt x="431" y="146"/>
                      <a:pt x="430" y="134"/>
                    </a:cubicBezTo>
                    <a:cubicBezTo>
                      <a:pt x="430" y="132"/>
                      <a:pt x="430" y="130"/>
                      <a:pt x="429" y="128"/>
                    </a:cubicBezTo>
                    <a:cubicBezTo>
                      <a:pt x="432" y="129"/>
                      <a:pt x="434" y="130"/>
                      <a:pt x="436" y="131"/>
                    </a:cubicBezTo>
                    <a:cubicBezTo>
                      <a:pt x="436" y="133"/>
                      <a:pt x="440" y="132"/>
                      <a:pt x="441" y="134"/>
                    </a:cubicBezTo>
                    <a:cubicBezTo>
                      <a:pt x="443" y="134"/>
                      <a:pt x="444" y="136"/>
                      <a:pt x="446" y="135"/>
                    </a:cubicBezTo>
                    <a:cubicBezTo>
                      <a:pt x="445" y="136"/>
                      <a:pt x="445" y="136"/>
                      <a:pt x="445" y="136"/>
                    </a:cubicBezTo>
                    <a:cubicBezTo>
                      <a:pt x="446" y="137"/>
                      <a:pt x="448" y="138"/>
                      <a:pt x="450" y="140"/>
                    </a:cubicBezTo>
                    <a:cubicBezTo>
                      <a:pt x="451" y="141"/>
                      <a:pt x="452" y="140"/>
                      <a:pt x="453" y="140"/>
                    </a:cubicBezTo>
                    <a:cubicBezTo>
                      <a:pt x="452" y="141"/>
                      <a:pt x="452" y="141"/>
                      <a:pt x="452" y="141"/>
                    </a:cubicBezTo>
                    <a:cubicBezTo>
                      <a:pt x="454" y="141"/>
                      <a:pt x="455" y="140"/>
                      <a:pt x="456" y="139"/>
                    </a:cubicBezTo>
                    <a:cubicBezTo>
                      <a:pt x="456" y="140"/>
                      <a:pt x="456" y="139"/>
                      <a:pt x="457" y="140"/>
                    </a:cubicBezTo>
                    <a:cubicBezTo>
                      <a:pt x="456" y="140"/>
                      <a:pt x="455" y="141"/>
                      <a:pt x="454" y="142"/>
                    </a:cubicBezTo>
                    <a:cubicBezTo>
                      <a:pt x="454" y="143"/>
                      <a:pt x="457" y="142"/>
                      <a:pt x="457" y="143"/>
                    </a:cubicBezTo>
                    <a:cubicBezTo>
                      <a:pt x="458" y="144"/>
                      <a:pt x="459" y="144"/>
                      <a:pt x="459" y="143"/>
                    </a:cubicBezTo>
                    <a:cubicBezTo>
                      <a:pt x="459" y="144"/>
                      <a:pt x="460" y="144"/>
                      <a:pt x="459" y="144"/>
                    </a:cubicBezTo>
                    <a:cubicBezTo>
                      <a:pt x="460" y="145"/>
                      <a:pt x="460" y="145"/>
                      <a:pt x="461" y="145"/>
                    </a:cubicBezTo>
                    <a:cubicBezTo>
                      <a:pt x="461" y="145"/>
                      <a:pt x="461" y="145"/>
                      <a:pt x="460" y="145"/>
                    </a:cubicBezTo>
                    <a:cubicBezTo>
                      <a:pt x="461" y="144"/>
                      <a:pt x="462" y="144"/>
                      <a:pt x="463" y="143"/>
                    </a:cubicBezTo>
                    <a:cubicBezTo>
                      <a:pt x="462" y="143"/>
                      <a:pt x="462" y="143"/>
                      <a:pt x="461" y="143"/>
                    </a:cubicBezTo>
                    <a:cubicBezTo>
                      <a:pt x="462" y="142"/>
                      <a:pt x="464" y="143"/>
                      <a:pt x="463" y="144"/>
                    </a:cubicBezTo>
                    <a:cubicBezTo>
                      <a:pt x="463" y="145"/>
                      <a:pt x="462" y="145"/>
                      <a:pt x="462" y="146"/>
                    </a:cubicBezTo>
                    <a:cubicBezTo>
                      <a:pt x="465" y="145"/>
                      <a:pt x="465" y="145"/>
                      <a:pt x="465" y="145"/>
                    </a:cubicBezTo>
                    <a:cubicBezTo>
                      <a:pt x="464" y="145"/>
                      <a:pt x="464" y="144"/>
                      <a:pt x="465" y="143"/>
                    </a:cubicBezTo>
                    <a:cubicBezTo>
                      <a:pt x="464" y="143"/>
                      <a:pt x="464" y="143"/>
                      <a:pt x="464" y="143"/>
                    </a:cubicBezTo>
                    <a:cubicBezTo>
                      <a:pt x="464" y="142"/>
                      <a:pt x="464" y="142"/>
                      <a:pt x="464" y="142"/>
                    </a:cubicBezTo>
                    <a:cubicBezTo>
                      <a:pt x="463" y="142"/>
                      <a:pt x="462" y="140"/>
                      <a:pt x="461" y="140"/>
                    </a:cubicBezTo>
                    <a:cubicBezTo>
                      <a:pt x="461" y="142"/>
                      <a:pt x="461" y="142"/>
                      <a:pt x="461" y="142"/>
                    </a:cubicBezTo>
                    <a:cubicBezTo>
                      <a:pt x="460" y="141"/>
                      <a:pt x="458" y="142"/>
                      <a:pt x="458" y="140"/>
                    </a:cubicBezTo>
                    <a:cubicBezTo>
                      <a:pt x="459" y="140"/>
                      <a:pt x="459" y="140"/>
                      <a:pt x="459" y="139"/>
                    </a:cubicBezTo>
                    <a:cubicBezTo>
                      <a:pt x="459" y="139"/>
                      <a:pt x="458" y="139"/>
                      <a:pt x="458" y="139"/>
                    </a:cubicBezTo>
                    <a:cubicBezTo>
                      <a:pt x="459" y="138"/>
                      <a:pt x="459" y="138"/>
                      <a:pt x="459" y="138"/>
                    </a:cubicBezTo>
                    <a:cubicBezTo>
                      <a:pt x="458" y="140"/>
                      <a:pt x="457" y="137"/>
                      <a:pt x="456" y="137"/>
                    </a:cubicBezTo>
                    <a:cubicBezTo>
                      <a:pt x="456" y="137"/>
                      <a:pt x="456" y="137"/>
                      <a:pt x="456" y="137"/>
                    </a:cubicBezTo>
                    <a:cubicBezTo>
                      <a:pt x="456" y="136"/>
                      <a:pt x="456" y="138"/>
                      <a:pt x="455" y="137"/>
                    </a:cubicBezTo>
                    <a:cubicBezTo>
                      <a:pt x="455" y="137"/>
                      <a:pt x="456" y="136"/>
                      <a:pt x="456" y="135"/>
                    </a:cubicBezTo>
                    <a:cubicBezTo>
                      <a:pt x="455" y="134"/>
                      <a:pt x="452" y="134"/>
                      <a:pt x="451" y="132"/>
                    </a:cubicBezTo>
                    <a:cubicBezTo>
                      <a:pt x="450" y="131"/>
                      <a:pt x="448" y="131"/>
                      <a:pt x="447" y="131"/>
                    </a:cubicBezTo>
                    <a:cubicBezTo>
                      <a:pt x="446" y="131"/>
                      <a:pt x="448" y="130"/>
                      <a:pt x="447" y="130"/>
                    </a:cubicBezTo>
                    <a:cubicBezTo>
                      <a:pt x="447" y="129"/>
                      <a:pt x="447" y="128"/>
                      <a:pt x="447" y="128"/>
                    </a:cubicBezTo>
                    <a:cubicBezTo>
                      <a:pt x="447" y="128"/>
                      <a:pt x="446" y="127"/>
                      <a:pt x="446" y="129"/>
                    </a:cubicBezTo>
                    <a:cubicBezTo>
                      <a:pt x="444" y="127"/>
                      <a:pt x="443" y="126"/>
                      <a:pt x="441" y="126"/>
                    </a:cubicBezTo>
                    <a:cubicBezTo>
                      <a:pt x="442" y="126"/>
                      <a:pt x="443" y="125"/>
                      <a:pt x="442" y="124"/>
                    </a:cubicBezTo>
                    <a:cubicBezTo>
                      <a:pt x="441" y="125"/>
                      <a:pt x="440" y="124"/>
                      <a:pt x="438" y="123"/>
                    </a:cubicBezTo>
                    <a:cubicBezTo>
                      <a:pt x="438" y="124"/>
                      <a:pt x="438" y="125"/>
                      <a:pt x="437" y="126"/>
                    </a:cubicBezTo>
                    <a:cubicBezTo>
                      <a:pt x="437" y="126"/>
                      <a:pt x="437" y="126"/>
                      <a:pt x="436" y="126"/>
                    </a:cubicBezTo>
                    <a:cubicBezTo>
                      <a:pt x="437" y="124"/>
                      <a:pt x="438" y="123"/>
                      <a:pt x="437" y="122"/>
                    </a:cubicBezTo>
                    <a:cubicBezTo>
                      <a:pt x="438" y="121"/>
                      <a:pt x="439" y="124"/>
                      <a:pt x="439" y="122"/>
                    </a:cubicBezTo>
                    <a:cubicBezTo>
                      <a:pt x="440" y="121"/>
                      <a:pt x="443" y="122"/>
                      <a:pt x="442" y="123"/>
                    </a:cubicBezTo>
                    <a:cubicBezTo>
                      <a:pt x="444" y="122"/>
                      <a:pt x="442" y="122"/>
                      <a:pt x="443" y="121"/>
                    </a:cubicBezTo>
                    <a:cubicBezTo>
                      <a:pt x="442" y="120"/>
                      <a:pt x="441" y="121"/>
                      <a:pt x="439" y="120"/>
                    </a:cubicBezTo>
                    <a:cubicBezTo>
                      <a:pt x="439" y="121"/>
                      <a:pt x="439" y="121"/>
                      <a:pt x="438" y="122"/>
                    </a:cubicBezTo>
                    <a:cubicBezTo>
                      <a:pt x="436" y="122"/>
                      <a:pt x="437" y="120"/>
                      <a:pt x="437" y="119"/>
                    </a:cubicBezTo>
                    <a:cubicBezTo>
                      <a:pt x="438" y="119"/>
                      <a:pt x="438" y="119"/>
                      <a:pt x="438" y="119"/>
                    </a:cubicBezTo>
                    <a:cubicBezTo>
                      <a:pt x="438" y="118"/>
                      <a:pt x="437" y="119"/>
                      <a:pt x="436" y="118"/>
                    </a:cubicBezTo>
                    <a:cubicBezTo>
                      <a:pt x="437" y="116"/>
                      <a:pt x="437" y="119"/>
                      <a:pt x="438" y="118"/>
                    </a:cubicBezTo>
                    <a:cubicBezTo>
                      <a:pt x="439" y="116"/>
                      <a:pt x="439" y="116"/>
                      <a:pt x="439" y="116"/>
                    </a:cubicBezTo>
                    <a:cubicBezTo>
                      <a:pt x="437" y="115"/>
                      <a:pt x="437" y="118"/>
                      <a:pt x="436" y="116"/>
                    </a:cubicBezTo>
                    <a:cubicBezTo>
                      <a:pt x="437" y="116"/>
                      <a:pt x="437" y="116"/>
                      <a:pt x="437" y="116"/>
                    </a:cubicBezTo>
                    <a:cubicBezTo>
                      <a:pt x="436" y="116"/>
                      <a:pt x="436" y="116"/>
                      <a:pt x="436" y="116"/>
                    </a:cubicBezTo>
                    <a:cubicBezTo>
                      <a:pt x="435" y="116"/>
                      <a:pt x="435" y="118"/>
                      <a:pt x="436" y="118"/>
                    </a:cubicBezTo>
                    <a:cubicBezTo>
                      <a:pt x="434" y="119"/>
                      <a:pt x="435" y="118"/>
                      <a:pt x="433" y="117"/>
                    </a:cubicBezTo>
                    <a:cubicBezTo>
                      <a:pt x="432" y="118"/>
                      <a:pt x="434" y="117"/>
                      <a:pt x="433" y="119"/>
                    </a:cubicBezTo>
                    <a:cubicBezTo>
                      <a:pt x="433" y="120"/>
                      <a:pt x="432" y="119"/>
                      <a:pt x="431" y="119"/>
                    </a:cubicBezTo>
                    <a:cubicBezTo>
                      <a:pt x="430" y="118"/>
                      <a:pt x="431" y="117"/>
                      <a:pt x="432" y="116"/>
                    </a:cubicBezTo>
                    <a:cubicBezTo>
                      <a:pt x="432" y="116"/>
                      <a:pt x="433" y="117"/>
                      <a:pt x="432" y="117"/>
                    </a:cubicBezTo>
                    <a:cubicBezTo>
                      <a:pt x="434" y="117"/>
                      <a:pt x="433" y="115"/>
                      <a:pt x="434" y="115"/>
                    </a:cubicBezTo>
                    <a:cubicBezTo>
                      <a:pt x="434" y="113"/>
                      <a:pt x="433" y="115"/>
                      <a:pt x="432" y="115"/>
                    </a:cubicBezTo>
                    <a:cubicBezTo>
                      <a:pt x="433" y="115"/>
                      <a:pt x="432" y="116"/>
                      <a:pt x="432" y="116"/>
                    </a:cubicBezTo>
                    <a:cubicBezTo>
                      <a:pt x="428" y="118"/>
                      <a:pt x="432" y="113"/>
                      <a:pt x="430" y="113"/>
                    </a:cubicBezTo>
                    <a:cubicBezTo>
                      <a:pt x="429" y="115"/>
                      <a:pt x="426" y="114"/>
                      <a:pt x="426" y="117"/>
                    </a:cubicBezTo>
                    <a:cubicBezTo>
                      <a:pt x="426" y="117"/>
                      <a:pt x="425" y="117"/>
                      <a:pt x="425" y="117"/>
                    </a:cubicBezTo>
                    <a:cubicBezTo>
                      <a:pt x="426" y="116"/>
                      <a:pt x="425" y="115"/>
                      <a:pt x="426" y="115"/>
                    </a:cubicBezTo>
                    <a:cubicBezTo>
                      <a:pt x="425" y="114"/>
                      <a:pt x="425" y="114"/>
                      <a:pt x="425" y="114"/>
                    </a:cubicBezTo>
                    <a:cubicBezTo>
                      <a:pt x="427" y="113"/>
                      <a:pt x="427" y="113"/>
                      <a:pt x="427" y="113"/>
                    </a:cubicBezTo>
                    <a:cubicBezTo>
                      <a:pt x="427" y="112"/>
                      <a:pt x="427" y="111"/>
                      <a:pt x="427" y="110"/>
                    </a:cubicBezTo>
                    <a:cubicBezTo>
                      <a:pt x="426" y="110"/>
                      <a:pt x="426" y="111"/>
                      <a:pt x="425" y="111"/>
                    </a:cubicBezTo>
                    <a:cubicBezTo>
                      <a:pt x="426" y="110"/>
                      <a:pt x="426" y="110"/>
                      <a:pt x="425" y="109"/>
                    </a:cubicBezTo>
                    <a:cubicBezTo>
                      <a:pt x="426" y="110"/>
                      <a:pt x="424" y="111"/>
                      <a:pt x="423" y="111"/>
                    </a:cubicBezTo>
                    <a:cubicBezTo>
                      <a:pt x="423" y="111"/>
                      <a:pt x="423" y="109"/>
                      <a:pt x="423" y="109"/>
                    </a:cubicBezTo>
                    <a:cubicBezTo>
                      <a:pt x="424" y="108"/>
                      <a:pt x="424" y="108"/>
                      <a:pt x="424" y="108"/>
                    </a:cubicBezTo>
                    <a:cubicBezTo>
                      <a:pt x="423" y="109"/>
                      <a:pt x="424" y="108"/>
                      <a:pt x="424" y="108"/>
                    </a:cubicBezTo>
                    <a:cubicBezTo>
                      <a:pt x="423" y="108"/>
                      <a:pt x="422" y="109"/>
                      <a:pt x="421" y="110"/>
                    </a:cubicBezTo>
                    <a:cubicBezTo>
                      <a:pt x="420" y="110"/>
                      <a:pt x="421" y="109"/>
                      <a:pt x="420" y="109"/>
                    </a:cubicBezTo>
                    <a:cubicBezTo>
                      <a:pt x="422" y="108"/>
                      <a:pt x="422" y="108"/>
                      <a:pt x="422" y="108"/>
                    </a:cubicBezTo>
                    <a:cubicBezTo>
                      <a:pt x="420" y="108"/>
                      <a:pt x="423" y="106"/>
                      <a:pt x="421" y="106"/>
                    </a:cubicBezTo>
                    <a:cubicBezTo>
                      <a:pt x="420" y="107"/>
                      <a:pt x="420" y="107"/>
                      <a:pt x="420" y="107"/>
                    </a:cubicBezTo>
                    <a:cubicBezTo>
                      <a:pt x="420" y="107"/>
                      <a:pt x="420" y="106"/>
                      <a:pt x="421" y="106"/>
                    </a:cubicBezTo>
                    <a:cubicBezTo>
                      <a:pt x="420" y="106"/>
                      <a:pt x="420" y="106"/>
                      <a:pt x="419" y="106"/>
                    </a:cubicBezTo>
                    <a:cubicBezTo>
                      <a:pt x="420" y="105"/>
                      <a:pt x="420" y="105"/>
                      <a:pt x="420" y="105"/>
                    </a:cubicBezTo>
                    <a:cubicBezTo>
                      <a:pt x="419" y="105"/>
                      <a:pt x="417" y="106"/>
                      <a:pt x="418" y="105"/>
                    </a:cubicBezTo>
                    <a:cubicBezTo>
                      <a:pt x="417" y="107"/>
                      <a:pt x="418" y="105"/>
                      <a:pt x="418" y="106"/>
                    </a:cubicBezTo>
                    <a:cubicBezTo>
                      <a:pt x="418" y="108"/>
                      <a:pt x="417" y="107"/>
                      <a:pt x="417" y="107"/>
                    </a:cubicBezTo>
                    <a:cubicBezTo>
                      <a:pt x="418" y="105"/>
                      <a:pt x="416" y="106"/>
                      <a:pt x="415" y="106"/>
                    </a:cubicBezTo>
                    <a:cubicBezTo>
                      <a:pt x="415" y="105"/>
                      <a:pt x="415" y="105"/>
                      <a:pt x="415" y="104"/>
                    </a:cubicBezTo>
                    <a:cubicBezTo>
                      <a:pt x="414" y="105"/>
                      <a:pt x="414" y="105"/>
                      <a:pt x="414" y="105"/>
                    </a:cubicBezTo>
                    <a:cubicBezTo>
                      <a:pt x="415" y="103"/>
                      <a:pt x="413" y="105"/>
                      <a:pt x="412" y="104"/>
                    </a:cubicBezTo>
                    <a:cubicBezTo>
                      <a:pt x="413" y="103"/>
                      <a:pt x="414" y="102"/>
                      <a:pt x="413" y="102"/>
                    </a:cubicBezTo>
                    <a:cubicBezTo>
                      <a:pt x="413" y="104"/>
                      <a:pt x="411" y="103"/>
                      <a:pt x="411" y="104"/>
                    </a:cubicBezTo>
                    <a:cubicBezTo>
                      <a:pt x="410" y="103"/>
                      <a:pt x="412" y="103"/>
                      <a:pt x="413" y="101"/>
                    </a:cubicBezTo>
                    <a:cubicBezTo>
                      <a:pt x="411" y="102"/>
                      <a:pt x="412" y="100"/>
                      <a:pt x="410" y="101"/>
                    </a:cubicBezTo>
                    <a:cubicBezTo>
                      <a:pt x="411" y="102"/>
                      <a:pt x="410" y="102"/>
                      <a:pt x="409" y="102"/>
                    </a:cubicBezTo>
                    <a:cubicBezTo>
                      <a:pt x="408" y="102"/>
                      <a:pt x="410" y="102"/>
                      <a:pt x="409" y="101"/>
                    </a:cubicBezTo>
                    <a:cubicBezTo>
                      <a:pt x="409" y="101"/>
                      <a:pt x="407" y="102"/>
                      <a:pt x="408" y="103"/>
                    </a:cubicBezTo>
                    <a:cubicBezTo>
                      <a:pt x="408" y="102"/>
                      <a:pt x="407" y="102"/>
                      <a:pt x="407" y="102"/>
                    </a:cubicBezTo>
                    <a:cubicBezTo>
                      <a:pt x="407" y="102"/>
                      <a:pt x="407" y="102"/>
                      <a:pt x="40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101"/>
                      <a:pt x="407" y="100"/>
                      <a:pt x="407" y="100"/>
                    </a:cubicBezTo>
                    <a:cubicBezTo>
                      <a:pt x="408" y="101"/>
                      <a:pt x="409" y="100"/>
                      <a:pt x="411" y="100"/>
                    </a:cubicBezTo>
                    <a:cubicBezTo>
                      <a:pt x="410" y="100"/>
                      <a:pt x="410" y="99"/>
                      <a:pt x="410" y="99"/>
                    </a:cubicBezTo>
                    <a:cubicBezTo>
                      <a:pt x="412" y="99"/>
                      <a:pt x="412" y="99"/>
                      <a:pt x="412" y="99"/>
                    </a:cubicBezTo>
                    <a:cubicBezTo>
                      <a:pt x="413" y="99"/>
                      <a:pt x="413" y="97"/>
                      <a:pt x="413" y="96"/>
                    </a:cubicBezTo>
                    <a:cubicBezTo>
                      <a:pt x="414" y="97"/>
                      <a:pt x="414" y="97"/>
                      <a:pt x="414" y="97"/>
                    </a:cubicBezTo>
                    <a:cubicBezTo>
                      <a:pt x="415" y="97"/>
                      <a:pt x="414" y="96"/>
                      <a:pt x="415" y="95"/>
                    </a:cubicBezTo>
                    <a:cubicBezTo>
                      <a:pt x="416" y="96"/>
                      <a:pt x="416" y="96"/>
                      <a:pt x="416" y="96"/>
                    </a:cubicBezTo>
                    <a:cubicBezTo>
                      <a:pt x="415" y="95"/>
                      <a:pt x="415" y="95"/>
                      <a:pt x="415" y="95"/>
                    </a:cubicBezTo>
                    <a:cubicBezTo>
                      <a:pt x="415" y="94"/>
                      <a:pt x="416" y="93"/>
                      <a:pt x="417" y="95"/>
                    </a:cubicBezTo>
                    <a:cubicBezTo>
                      <a:pt x="417" y="94"/>
                      <a:pt x="417" y="94"/>
                      <a:pt x="417" y="94"/>
                    </a:cubicBezTo>
                    <a:cubicBezTo>
                      <a:pt x="418" y="94"/>
                      <a:pt x="420" y="93"/>
                      <a:pt x="421" y="91"/>
                    </a:cubicBezTo>
                    <a:cubicBezTo>
                      <a:pt x="420" y="91"/>
                      <a:pt x="420" y="91"/>
                      <a:pt x="419" y="90"/>
                    </a:cubicBezTo>
                    <a:cubicBezTo>
                      <a:pt x="418" y="89"/>
                      <a:pt x="419" y="90"/>
                      <a:pt x="419" y="89"/>
                    </a:cubicBezTo>
                    <a:cubicBezTo>
                      <a:pt x="420" y="90"/>
                      <a:pt x="421" y="90"/>
                      <a:pt x="420" y="90"/>
                    </a:cubicBezTo>
                    <a:cubicBezTo>
                      <a:pt x="423" y="91"/>
                      <a:pt x="424" y="88"/>
                      <a:pt x="427" y="87"/>
                    </a:cubicBezTo>
                    <a:cubicBezTo>
                      <a:pt x="427" y="86"/>
                      <a:pt x="427" y="86"/>
                      <a:pt x="426" y="85"/>
                    </a:cubicBezTo>
                    <a:cubicBezTo>
                      <a:pt x="429" y="86"/>
                      <a:pt x="429" y="83"/>
                      <a:pt x="431" y="83"/>
                    </a:cubicBezTo>
                    <a:cubicBezTo>
                      <a:pt x="430" y="82"/>
                      <a:pt x="430" y="81"/>
                      <a:pt x="430" y="80"/>
                    </a:cubicBezTo>
                    <a:cubicBezTo>
                      <a:pt x="430" y="78"/>
                      <a:pt x="432" y="81"/>
                      <a:pt x="433" y="81"/>
                    </a:cubicBezTo>
                    <a:cubicBezTo>
                      <a:pt x="433" y="80"/>
                      <a:pt x="434" y="80"/>
                      <a:pt x="434" y="80"/>
                    </a:cubicBezTo>
                    <a:cubicBezTo>
                      <a:pt x="434" y="80"/>
                      <a:pt x="434" y="80"/>
                      <a:pt x="434" y="80"/>
                    </a:cubicBezTo>
                    <a:cubicBezTo>
                      <a:pt x="434" y="79"/>
                      <a:pt x="434" y="78"/>
                      <a:pt x="435" y="78"/>
                    </a:cubicBezTo>
                    <a:cubicBezTo>
                      <a:pt x="435" y="78"/>
                      <a:pt x="435" y="78"/>
                      <a:pt x="435" y="78"/>
                    </a:cubicBezTo>
                    <a:cubicBezTo>
                      <a:pt x="436" y="78"/>
                      <a:pt x="437" y="78"/>
                      <a:pt x="437" y="78"/>
                    </a:cubicBezTo>
                    <a:cubicBezTo>
                      <a:pt x="437" y="77"/>
                      <a:pt x="438" y="76"/>
                      <a:pt x="438" y="75"/>
                    </a:cubicBezTo>
                    <a:cubicBezTo>
                      <a:pt x="438" y="75"/>
                      <a:pt x="438" y="75"/>
                      <a:pt x="438" y="76"/>
                    </a:cubicBezTo>
                    <a:cubicBezTo>
                      <a:pt x="438" y="75"/>
                      <a:pt x="438" y="75"/>
                      <a:pt x="438" y="75"/>
                    </a:cubicBezTo>
                    <a:cubicBezTo>
                      <a:pt x="439" y="74"/>
                      <a:pt x="439" y="74"/>
                      <a:pt x="439" y="74"/>
                    </a:cubicBezTo>
                    <a:cubicBezTo>
                      <a:pt x="439" y="75"/>
                      <a:pt x="439" y="75"/>
                      <a:pt x="439" y="76"/>
                    </a:cubicBezTo>
                    <a:cubicBezTo>
                      <a:pt x="441" y="76"/>
                      <a:pt x="439" y="75"/>
                      <a:pt x="439" y="74"/>
                    </a:cubicBezTo>
                    <a:cubicBezTo>
                      <a:pt x="439" y="73"/>
                      <a:pt x="440" y="74"/>
                      <a:pt x="440" y="74"/>
                    </a:cubicBezTo>
                    <a:cubicBezTo>
                      <a:pt x="441" y="74"/>
                      <a:pt x="440" y="74"/>
                      <a:pt x="440" y="74"/>
                    </a:cubicBezTo>
                    <a:cubicBezTo>
                      <a:pt x="440" y="75"/>
                      <a:pt x="440" y="74"/>
                      <a:pt x="441" y="75"/>
                    </a:cubicBezTo>
                    <a:cubicBezTo>
                      <a:pt x="441" y="74"/>
                      <a:pt x="440" y="73"/>
                      <a:pt x="441" y="73"/>
                    </a:cubicBezTo>
                    <a:cubicBezTo>
                      <a:pt x="441" y="73"/>
                      <a:pt x="442" y="72"/>
                      <a:pt x="443" y="73"/>
                    </a:cubicBezTo>
                    <a:cubicBezTo>
                      <a:pt x="443" y="72"/>
                      <a:pt x="443" y="72"/>
                      <a:pt x="443" y="71"/>
                    </a:cubicBezTo>
                    <a:cubicBezTo>
                      <a:pt x="443" y="71"/>
                      <a:pt x="442" y="72"/>
                      <a:pt x="441" y="71"/>
                    </a:cubicBezTo>
                    <a:cubicBezTo>
                      <a:pt x="442" y="71"/>
                      <a:pt x="442" y="70"/>
                      <a:pt x="442" y="70"/>
                    </a:cubicBezTo>
                    <a:cubicBezTo>
                      <a:pt x="442" y="71"/>
                      <a:pt x="442" y="71"/>
                      <a:pt x="442" y="71"/>
                    </a:cubicBezTo>
                    <a:cubicBezTo>
                      <a:pt x="442" y="70"/>
                      <a:pt x="444" y="70"/>
                      <a:pt x="442" y="69"/>
                    </a:cubicBezTo>
                    <a:cubicBezTo>
                      <a:pt x="444" y="70"/>
                      <a:pt x="444" y="70"/>
                      <a:pt x="444" y="70"/>
                    </a:cubicBezTo>
                    <a:cubicBezTo>
                      <a:pt x="444" y="69"/>
                      <a:pt x="444" y="69"/>
                      <a:pt x="445" y="68"/>
                    </a:cubicBezTo>
                    <a:cubicBezTo>
                      <a:pt x="446" y="69"/>
                      <a:pt x="446" y="70"/>
                      <a:pt x="447" y="70"/>
                    </a:cubicBezTo>
                    <a:cubicBezTo>
                      <a:pt x="447" y="68"/>
                      <a:pt x="447" y="68"/>
                      <a:pt x="447" y="68"/>
                    </a:cubicBezTo>
                    <a:cubicBezTo>
                      <a:pt x="448" y="68"/>
                      <a:pt x="448" y="68"/>
                      <a:pt x="448" y="68"/>
                    </a:cubicBezTo>
                    <a:cubicBezTo>
                      <a:pt x="450" y="68"/>
                      <a:pt x="448" y="65"/>
                      <a:pt x="450" y="64"/>
                    </a:cubicBezTo>
                    <a:cubicBezTo>
                      <a:pt x="450" y="66"/>
                      <a:pt x="451" y="66"/>
                      <a:pt x="452" y="66"/>
                    </a:cubicBezTo>
                    <a:cubicBezTo>
                      <a:pt x="451" y="65"/>
                      <a:pt x="451" y="65"/>
                      <a:pt x="451" y="65"/>
                    </a:cubicBezTo>
                    <a:cubicBezTo>
                      <a:pt x="451" y="64"/>
                      <a:pt x="452" y="66"/>
                      <a:pt x="451" y="65"/>
                    </a:cubicBezTo>
                    <a:cubicBezTo>
                      <a:pt x="450" y="65"/>
                      <a:pt x="451" y="64"/>
                      <a:pt x="451" y="64"/>
                    </a:cubicBezTo>
                    <a:cubicBezTo>
                      <a:pt x="454" y="66"/>
                      <a:pt x="455" y="62"/>
                      <a:pt x="458" y="61"/>
                    </a:cubicBezTo>
                    <a:cubicBezTo>
                      <a:pt x="457" y="60"/>
                      <a:pt x="458" y="60"/>
                      <a:pt x="458" y="60"/>
                    </a:cubicBezTo>
                    <a:cubicBezTo>
                      <a:pt x="459" y="61"/>
                      <a:pt x="459" y="59"/>
                      <a:pt x="460" y="59"/>
                    </a:cubicBezTo>
                    <a:cubicBezTo>
                      <a:pt x="459" y="58"/>
                      <a:pt x="459" y="58"/>
                      <a:pt x="459" y="58"/>
                    </a:cubicBezTo>
                    <a:cubicBezTo>
                      <a:pt x="460" y="58"/>
                      <a:pt x="459" y="54"/>
                      <a:pt x="461" y="56"/>
                    </a:cubicBezTo>
                    <a:cubicBezTo>
                      <a:pt x="462" y="55"/>
                      <a:pt x="461" y="57"/>
                      <a:pt x="461" y="57"/>
                    </a:cubicBezTo>
                    <a:cubicBezTo>
                      <a:pt x="463" y="58"/>
                      <a:pt x="463" y="54"/>
                      <a:pt x="465" y="55"/>
                    </a:cubicBezTo>
                    <a:cubicBezTo>
                      <a:pt x="464" y="55"/>
                      <a:pt x="463" y="54"/>
                      <a:pt x="464" y="53"/>
                    </a:cubicBezTo>
                    <a:cubicBezTo>
                      <a:pt x="465" y="53"/>
                      <a:pt x="466" y="53"/>
                      <a:pt x="467" y="53"/>
                    </a:cubicBezTo>
                    <a:cubicBezTo>
                      <a:pt x="467" y="52"/>
                      <a:pt x="467" y="52"/>
                      <a:pt x="468" y="52"/>
                    </a:cubicBezTo>
                    <a:cubicBezTo>
                      <a:pt x="468" y="52"/>
                      <a:pt x="468" y="53"/>
                      <a:pt x="468" y="53"/>
                    </a:cubicBezTo>
                    <a:cubicBezTo>
                      <a:pt x="469" y="53"/>
                      <a:pt x="469" y="51"/>
                      <a:pt x="469" y="50"/>
                    </a:cubicBezTo>
                    <a:cubicBezTo>
                      <a:pt x="471" y="51"/>
                      <a:pt x="472" y="49"/>
                      <a:pt x="473" y="49"/>
                    </a:cubicBezTo>
                    <a:cubicBezTo>
                      <a:pt x="473" y="47"/>
                      <a:pt x="475" y="48"/>
                      <a:pt x="474" y="47"/>
                    </a:cubicBezTo>
                    <a:cubicBezTo>
                      <a:pt x="474" y="47"/>
                      <a:pt x="474" y="47"/>
                      <a:pt x="474" y="47"/>
                    </a:cubicBezTo>
                    <a:cubicBezTo>
                      <a:pt x="474" y="46"/>
                      <a:pt x="474" y="45"/>
                      <a:pt x="474" y="44"/>
                    </a:cubicBezTo>
                    <a:cubicBezTo>
                      <a:pt x="475" y="46"/>
                      <a:pt x="475" y="46"/>
                      <a:pt x="475" y="46"/>
                    </a:cubicBezTo>
                    <a:cubicBezTo>
                      <a:pt x="476" y="47"/>
                      <a:pt x="476" y="45"/>
                      <a:pt x="477" y="46"/>
                    </a:cubicBezTo>
                    <a:cubicBezTo>
                      <a:pt x="476" y="45"/>
                      <a:pt x="478" y="45"/>
                      <a:pt x="477" y="44"/>
                    </a:cubicBezTo>
                    <a:cubicBezTo>
                      <a:pt x="477" y="43"/>
                      <a:pt x="477" y="43"/>
                      <a:pt x="477" y="43"/>
                    </a:cubicBezTo>
                    <a:cubicBezTo>
                      <a:pt x="478" y="43"/>
                      <a:pt x="477" y="43"/>
                      <a:pt x="478" y="42"/>
                    </a:cubicBezTo>
                    <a:cubicBezTo>
                      <a:pt x="478" y="41"/>
                      <a:pt x="479" y="43"/>
                      <a:pt x="479" y="43"/>
                    </a:cubicBezTo>
                    <a:cubicBezTo>
                      <a:pt x="480" y="43"/>
                      <a:pt x="480" y="42"/>
                      <a:pt x="480" y="42"/>
                    </a:cubicBezTo>
                    <a:cubicBezTo>
                      <a:pt x="480" y="42"/>
                      <a:pt x="480" y="42"/>
                      <a:pt x="480" y="42"/>
                    </a:cubicBezTo>
                    <a:cubicBezTo>
                      <a:pt x="480" y="42"/>
                      <a:pt x="480" y="42"/>
                      <a:pt x="480" y="42"/>
                    </a:cubicBezTo>
                    <a:cubicBezTo>
                      <a:pt x="480" y="41"/>
                      <a:pt x="481" y="41"/>
                      <a:pt x="481" y="41"/>
                    </a:cubicBezTo>
                    <a:cubicBezTo>
                      <a:pt x="481" y="41"/>
                      <a:pt x="481" y="41"/>
                      <a:pt x="481" y="41"/>
                    </a:cubicBezTo>
                    <a:cubicBezTo>
                      <a:pt x="481" y="41"/>
                      <a:pt x="481" y="42"/>
                      <a:pt x="480" y="42"/>
                    </a:cubicBezTo>
                    <a:cubicBezTo>
                      <a:pt x="481" y="42"/>
                      <a:pt x="481" y="42"/>
                      <a:pt x="481" y="41"/>
                    </a:cubicBezTo>
                    <a:cubicBezTo>
                      <a:pt x="481" y="41"/>
                      <a:pt x="481" y="41"/>
                      <a:pt x="481" y="41"/>
                    </a:cubicBezTo>
                    <a:cubicBezTo>
                      <a:pt x="481" y="41"/>
                      <a:pt x="482" y="41"/>
                      <a:pt x="482" y="41"/>
                    </a:cubicBezTo>
                    <a:cubicBezTo>
                      <a:pt x="482" y="42"/>
                      <a:pt x="482" y="42"/>
                      <a:pt x="482" y="42"/>
                    </a:cubicBezTo>
                    <a:cubicBezTo>
                      <a:pt x="483" y="42"/>
                      <a:pt x="483" y="40"/>
                      <a:pt x="483" y="40"/>
                    </a:cubicBezTo>
                    <a:cubicBezTo>
                      <a:pt x="485" y="39"/>
                      <a:pt x="487" y="37"/>
                      <a:pt x="487" y="35"/>
                    </a:cubicBezTo>
                    <a:cubicBezTo>
                      <a:pt x="487" y="36"/>
                      <a:pt x="487" y="36"/>
                      <a:pt x="487" y="36"/>
                    </a:cubicBezTo>
                    <a:cubicBezTo>
                      <a:pt x="488" y="35"/>
                      <a:pt x="488" y="34"/>
                      <a:pt x="488" y="34"/>
                    </a:cubicBezTo>
                    <a:cubicBezTo>
                      <a:pt x="488" y="34"/>
                      <a:pt x="489" y="35"/>
                      <a:pt x="490" y="34"/>
                    </a:cubicBezTo>
                    <a:cubicBezTo>
                      <a:pt x="490" y="34"/>
                      <a:pt x="489" y="33"/>
                      <a:pt x="489" y="34"/>
                    </a:cubicBezTo>
                    <a:cubicBezTo>
                      <a:pt x="492" y="34"/>
                      <a:pt x="492" y="30"/>
                      <a:pt x="494" y="30"/>
                    </a:cubicBezTo>
                    <a:cubicBezTo>
                      <a:pt x="494" y="30"/>
                      <a:pt x="494" y="31"/>
                      <a:pt x="494" y="31"/>
                    </a:cubicBezTo>
                    <a:cubicBezTo>
                      <a:pt x="495" y="30"/>
                      <a:pt x="496" y="29"/>
                      <a:pt x="496" y="27"/>
                    </a:cubicBezTo>
                    <a:cubicBezTo>
                      <a:pt x="496" y="27"/>
                      <a:pt x="496" y="28"/>
                      <a:pt x="496" y="28"/>
                    </a:cubicBezTo>
                    <a:cubicBezTo>
                      <a:pt x="497" y="27"/>
                      <a:pt x="498" y="26"/>
                      <a:pt x="498" y="25"/>
                    </a:cubicBezTo>
                    <a:cubicBezTo>
                      <a:pt x="497" y="25"/>
                      <a:pt x="498" y="26"/>
                      <a:pt x="498" y="26"/>
                    </a:cubicBezTo>
                    <a:cubicBezTo>
                      <a:pt x="496" y="26"/>
                      <a:pt x="497" y="24"/>
                      <a:pt x="497" y="24"/>
                    </a:cubicBezTo>
                    <a:cubicBezTo>
                      <a:pt x="498" y="24"/>
                      <a:pt x="498" y="24"/>
                      <a:pt x="498" y="24"/>
                    </a:cubicBezTo>
                    <a:cubicBezTo>
                      <a:pt x="498" y="23"/>
                      <a:pt x="498" y="23"/>
                      <a:pt x="499" y="22"/>
                    </a:cubicBezTo>
                    <a:cubicBezTo>
                      <a:pt x="500" y="22"/>
                      <a:pt x="499" y="23"/>
                      <a:pt x="499" y="23"/>
                    </a:cubicBezTo>
                    <a:cubicBezTo>
                      <a:pt x="501" y="24"/>
                      <a:pt x="502" y="23"/>
                      <a:pt x="502" y="23"/>
                    </a:cubicBezTo>
                    <a:cubicBezTo>
                      <a:pt x="502" y="22"/>
                      <a:pt x="502" y="22"/>
                      <a:pt x="502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502" y="21"/>
                      <a:pt x="502" y="22"/>
                      <a:pt x="502" y="22"/>
                    </a:cubicBezTo>
                    <a:cubicBezTo>
                      <a:pt x="504" y="21"/>
                      <a:pt x="503" y="24"/>
                      <a:pt x="505" y="24"/>
                    </a:cubicBezTo>
                    <a:cubicBezTo>
                      <a:pt x="505" y="26"/>
                      <a:pt x="503" y="25"/>
                      <a:pt x="503" y="25"/>
                    </a:cubicBezTo>
                    <a:cubicBezTo>
                      <a:pt x="503" y="27"/>
                      <a:pt x="502" y="28"/>
                      <a:pt x="502" y="30"/>
                    </a:cubicBezTo>
                    <a:cubicBezTo>
                      <a:pt x="502" y="30"/>
                      <a:pt x="502" y="30"/>
                      <a:pt x="502" y="30"/>
                    </a:cubicBezTo>
                    <a:cubicBezTo>
                      <a:pt x="502" y="31"/>
                      <a:pt x="501" y="33"/>
                      <a:pt x="502" y="35"/>
                    </a:cubicBezTo>
                    <a:cubicBezTo>
                      <a:pt x="502" y="35"/>
                      <a:pt x="502" y="35"/>
                      <a:pt x="502" y="35"/>
                    </a:cubicBezTo>
                    <a:cubicBezTo>
                      <a:pt x="501" y="36"/>
                      <a:pt x="504" y="35"/>
                      <a:pt x="502" y="37"/>
                    </a:cubicBezTo>
                    <a:cubicBezTo>
                      <a:pt x="502" y="36"/>
                      <a:pt x="502" y="36"/>
                      <a:pt x="502" y="36"/>
                    </a:cubicBezTo>
                    <a:cubicBezTo>
                      <a:pt x="502" y="37"/>
                      <a:pt x="500" y="38"/>
                      <a:pt x="502" y="39"/>
                    </a:cubicBezTo>
                    <a:cubicBezTo>
                      <a:pt x="501" y="39"/>
                      <a:pt x="501" y="39"/>
                      <a:pt x="501" y="39"/>
                    </a:cubicBezTo>
                    <a:cubicBezTo>
                      <a:pt x="501" y="40"/>
                      <a:pt x="501" y="41"/>
                      <a:pt x="502" y="42"/>
                    </a:cubicBezTo>
                    <a:cubicBezTo>
                      <a:pt x="501" y="42"/>
                      <a:pt x="500" y="42"/>
                      <a:pt x="500" y="42"/>
                    </a:cubicBezTo>
                    <a:cubicBezTo>
                      <a:pt x="499" y="43"/>
                      <a:pt x="502" y="43"/>
                      <a:pt x="501" y="44"/>
                    </a:cubicBezTo>
                    <a:cubicBezTo>
                      <a:pt x="501" y="44"/>
                      <a:pt x="500" y="45"/>
                      <a:pt x="500" y="44"/>
                    </a:cubicBezTo>
                    <a:cubicBezTo>
                      <a:pt x="500" y="45"/>
                      <a:pt x="500" y="47"/>
                      <a:pt x="500" y="47"/>
                    </a:cubicBezTo>
                    <a:cubicBezTo>
                      <a:pt x="500" y="47"/>
                      <a:pt x="500" y="48"/>
                      <a:pt x="499" y="48"/>
                    </a:cubicBezTo>
                    <a:cubicBezTo>
                      <a:pt x="498" y="53"/>
                      <a:pt x="497" y="59"/>
                      <a:pt x="497" y="65"/>
                    </a:cubicBezTo>
                    <a:cubicBezTo>
                      <a:pt x="495" y="65"/>
                      <a:pt x="496" y="63"/>
                      <a:pt x="495" y="64"/>
                    </a:cubicBezTo>
                    <a:cubicBezTo>
                      <a:pt x="497" y="64"/>
                      <a:pt x="495" y="65"/>
                      <a:pt x="495" y="66"/>
                    </a:cubicBezTo>
                    <a:cubicBezTo>
                      <a:pt x="495" y="66"/>
                      <a:pt x="495" y="66"/>
                      <a:pt x="495" y="66"/>
                    </a:cubicBezTo>
                    <a:cubicBezTo>
                      <a:pt x="495" y="67"/>
                      <a:pt x="494" y="67"/>
                      <a:pt x="495" y="68"/>
                    </a:cubicBezTo>
                    <a:cubicBezTo>
                      <a:pt x="495" y="68"/>
                      <a:pt x="495" y="68"/>
                      <a:pt x="495" y="68"/>
                    </a:cubicBezTo>
                    <a:cubicBezTo>
                      <a:pt x="496" y="69"/>
                      <a:pt x="493" y="70"/>
                      <a:pt x="495" y="70"/>
                    </a:cubicBezTo>
                    <a:cubicBezTo>
                      <a:pt x="494" y="71"/>
                      <a:pt x="494" y="71"/>
                      <a:pt x="494" y="71"/>
                    </a:cubicBezTo>
                    <a:cubicBezTo>
                      <a:pt x="495" y="72"/>
                      <a:pt x="493" y="72"/>
                      <a:pt x="494" y="73"/>
                    </a:cubicBezTo>
                    <a:cubicBezTo>
                      <a:pt x="494" y="73"/>
                      <a:pt x="494" y="73"/>
                      <a:pt x="494" y="73"/>
                    </a:cubicBezTo>
                    <a:cubicBezTo>
                      <a:pt x="493" y="74"/>
                      <a:pt x="495" y="76"/>
                      <a:pt x="494" y="76"/>
                    </a:cubicBezTo>
                    <a:cubicBezTo>
                      <a:pt x="494" y="77"/>
                      <a:pt x="494" y="79"/>
                      <a:pt x="495" y="79"/>
                    </a:cubicBezTo>
                    <a:cubicBezTo>
                      <a:pt x="495" y="79"/>
                      <a:pt x="494" y="79"/>
                      <a:pt x="493" y="79"/>
                    </a:cubicBezTo>
                    <a:cubicBezTo>
                      <a:pt x="493" y="83"/>
                      <a:pt x="492" y="88"/>
                      <a:pt x="493" y="92"/>
                    </a:cubicBezTo>
                    <a:cubicBezTo>
                      <a:pt x="493" y="92"/>
                      <a:pt x="493" y="92"/>
                      <a:pt x="493" y="91"/>
                    </a:cubicBezTo>
                    <a:cubicBezTo>
                      <a:pt x="494" y="94"/>
                      <a:pt x="490" y="96"/>
                      <a:pt x="493" y="98"/>
                    </a:cubicBezTo>
                    <a:cubicBezTo>
                      <a:pt x="494" y="99"/>
                      <a:pt x="494" y="99"/>
                      <a:pt x="494" y="99"/>
                    </a:cubicBezTo>
                    <a:cubicBezTo>
                      <a:pt x="493" y="99"/>
                      <a:pt x="492" y="99"/>
                      <a:pt x="492" y="99"/>
                    </a:cubicBezTo>
                    <a:cubicBezTo>
                      <a:pt x="493" y="100"/>
                      <a:pt x="492" y="102"/>
                      <a:pt x="493" y="102"/>
                    </a:cubicBezTo>
                    <a:cubicBezTo>
                      <a:pt x="492" y="102"/>
                      <a:pt x="492" y="102"/>
                      <a:pt x="492" y="102"/>
                    </a:cubicBezTo>
                    <a:cubicBezTo>
                      <a:pt x="491" y="103"/>
                      <a:pt x="493" y="104"/>
                      <a:pt x="492" y="105"/>
                    </a:cubicBezTo>
                    <a:cubicBezTo>
                      <a:pt x="492" y="105"/>
                      <a:pt x="492" y="105"/>
                      <a:pt x="492" y="105"/>
                    </a:cubicBezTo>
                    <a:cubicBezTo>
                      <a:pt x="489" y="110"/>
                      <a:pt x="486" y="116"/>
                      <a:pt x="488" y="121"/>
                    </a:cubicBezTo>
                    <a:cubicBezTo>
                      <a:pt x="488" y="122"/>
                      <a:pt x="486" y="121"/>
                      <a:pt x="486" y="122"/>
                    </a:cubicBezTo>
                    <a:cubicBezTo>
                      <a:pt x="488" y="127"/>
                      <a:pt x="483" y="131"/>
                      <a:pt x="486" y="136"/>
                    </a:cubicBezTo>
                    <a:cubicBezTo>
                      <a:pt x="486" y="140"/>
                      <a:pt x="490" y="141"/>
                      <a:pt x="490" y="141"/>
                    </a:cubicBezTo>
                    <a:cubicBezTo>
                      <a:pt x="490" y="133"/>
                      <a:pt x="493" y="127"/>
                      <a:pt x="497" y="119"/>
                    </a:cubicBezTo>
                    <a:cubicBezTo>
                      <a:pt x="497" y="117"/>
                      <a:pt x="497" y="113"/>
                      <a:pt x="498" y="111"/>
                    </a:cubicBezTo>
                    <a:cubicBezTo>
                      <a:pt x="499" y="101"/>
                      <a:pt x="504" y="92"/>
                      <a:pt x="505" y="81"/>
                    </a:cubicBezTo>
                    <a:cubicBezTo>
                      <a:pt x="504" y="82"/>
                      <a:pt x="503" y="81"/>
                      <a:pt x="503" y="80"/>
                    </a:cubicBezTo>
                    <a:cubicBezTo>
                      <a:pt x="504" y="80"/>
                      <a:pt x="504" y="80"/>
                      <a:pt x="504" y="80"/>
                    </a:cubicBezTo>
                    <a:cubicBezTo>
                      <a:pt x="503" y="79"/>
                      <a:pt x="503" y="79"/>
                      <a:pt x="503" y="79"/>
                    </a:cubicBezTo>
                    <a:cubicBezTo>
                      <a:pt x="503" y="79"/>
                      <a:pt x="504" y="79"/>
                      <a:pt x="504" y="80"/>
                    </a:cubicBezTo>
                    <a:cubicBezTo>
                      <a:pt x="505" y="76"/>
                      <a:pt x="505" y="72"/>
                      <a:pt x="506" y="68"/>
                    </a:cubicBezTo>
                    <a:cubicBezTo>
                      <a:pt x="505" y="68"/>
                      <a:pt x="506" y="66"/>
                      <a:pt x="505" y="66"/>
                    </a:cubicBezTo>
                    <a:cubicBezTo>
                      <a:pt x="505" y="66"/>
                      <a:pt x="505" y="66"/>
                      <a:pt x="505" y="66"/>
                    </a:cubicBezTo>
                    <a:cubicBezTo>
                      <a:pt x="505" y="63"/>
                      <a:pt x="505" y="63"/>
                      <a:pt x="507" y="61"/>
                    </a:cubicBezTo>
                    <a:cubicBezTo>
                      <a:pt x="511" y="50"/>
                      <a:pt x="511" y="40"/>
                      <a:pt x="514" y="29"/>
                    </a:cubicBezTo>
                    <a:cubicBezTo>
                      <a:pt x="515" y="21"/>
                      <a:pt x="515" y="21"/>
                      <a:pt x="515" y="21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8" y="19"/>
                      <a:pt x="486" y="0"/>
                      <a:pt x="500" y="8"/>
                    </a:cubicBezTo>
                    <a:close/>
                    <a:moveTo>
                      <a:pt x="401" y="96"/>
                    </a:moveTo>
                    <a:cubicBezTo>
                      <a:pt x="401" y="96"/>
                      <a:pt x="401" y="96"/>
                      <a:pt x="401" y="96"/>
                    </a:cubicBezTo>
                    <a:cubicBezTo>
                      <a:pt x="401" y="96"/>
                      <a:pt x="401" y="96"/>
                      <a:pt x="401" y="96"/>
                    </a:cubicBezTo>
                    <a:close/>
                    <a:moveTo>
                      <a:pt x="401" y="98"/>
                    </a:moveTo>
                    <a:cubicBezTo>
                      <a:pt x="401" y="98"/>
                      <a:pt x="401" y="98"/>
                      <a:pt x="401" y="98"/>
                    </a:cubicBezTo>
                    <a:cubicBezTo>
                      <a:pt x="401" y="98"/>
                      <a:pt x="401" y="98"/>
                      <a:pt x="401" y="98"/>
                    </a:cubicBezTo>
                    <a:cubicBezTo>
                      <a:pt x="401" y="98"/>
                      <a:pt x="401" y="98"/>
                      <a:pt x="401" y="98"/>
                    </a:cubicBezTo>
                    <a:close/>
                    <a:moveTo>
                      <a:pt x="401" y="105"/>
                    </a:moveTo>
                    <a:cubicBezTo>
                      <a:pt x="401" y="104"/>
                      <a:pt x="401" y="104"/>
                      <a:pt x="401" y="104"/>
                    </a:cubicBezTo>
                    <a:cubicBezTo>
                      <a:pt x="401" y="104"/>
                      <a:pt x="401" y="104"/>
                      <a:pt x="401" y="105"/>
                    </a:cubicBezTo>
                    <a:cubicBezTo>
                      <a:pt x="401" y="105"/>
                      <a:pt x="401" y="105"/>
                      <a:pt x="401" y="105"/>
                    </a:cubicBezTo>
                    <a:close/>
                    <a:moveTo>
                      <a:pt x="111" y="309"/>
                    </a:move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2" y="309"/>
                      <a:pt x="112" y="309"/>
                      <a:pt x="112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lose/>
                    <a:moveTo>
                      <a:pt x="237" y="270"/>
                    </a:moveTo>
                    <a:cubicBezTo>
                      <a:pt x="237" y="270"/>
                      <a:pt x="237" y="269"/>
                      <a:pt x="237" y="269"/>
                    </a:cubicBezTo>
                    <a:cubicBezTo>
                      <a:pt x="237" y="269"/>
                      <a:pt x="237" y="270"/>
                      <a:pt x="237" y="270"/>
                    </a:cubicBezTo>
                    <a:close/>
                    <a:moveTo>
                      <a:pt x="241" y="240"/>
                    </a:moveTo>
                    <a:cubicBezTo>
                      <a:pt x="241" y="240"/>
                      <a:pt x="242" y="240"/>
                      <a:pt x="244" y="240"/>
                    </a:cubicBezTo>
                    <a:cubicBezTo>
                      <a:pt x="242" y="240"/>
                      <a:pt x="241" y="240"/>
                      <a:pt x="241" y="240"/>
                    </a:cubicBezTo>
                    <a:close/>
                    <a:moveTo>
                      <a:pt x="256" y="242"/>
                    </a:moveTo>
                    <a:cubicBezTo>
                      <a:pt x="256" y="242"/>
                      <a:pt x="256" y="242"/>
                      <a:pt x="256" y="242"/>
                    </a:cubicBezTo>
                    <a:cubicBezTo>
                      <a:pt x="256" y="242"/>
                      <a:pt x="256" y="243"/>
                      <a:pt x="256" y="242"/>
                    </a:cubicBezTo>
                    <a:close/>
                    <a:moveTo>
                      <a:pt x="503" y="20"/>
                    </a:moveTo>
                    <a:cubicBezTo>
                      <a:pt x="503" y="17"/>
                      <a:pt x="503" y="17"/>
                      <a:pt x="503" y="17"/>
                    </a:cubicBezTo>
                    <a:cubicBezTo>
                      <a:pt x="503" y="18"/>
                      <a:pt x="503" y="18"/>
                      <a:pt x="503" y="18"/>
                    </a:cubicBezTo>
                    <a:cubicBezTo>
                      <a:pt x="503" y="18"/>
                      <a:pt x="503" y="19"/>
                      <a:pt x="503" y="20"/>
                    </a:cubicBezTo>
                    <a:close/>
                    <a:moveTo>
                      <a:pt x="507" y="18"/>
                    </a:moveTo>
                    <a:cubicBezTo>
                      <a:pt x="505" y="19"/>
                      <a:pt x="505" y="19"/>
                      <a:pt x="505" y="19"/>
                    </a:cubicBezTo>
                    <a:cubicBezTo>
                      <a:pt x="506" y="18"/>
                      <a:pt x="505" y="18"/>
                      <a:pt x="505" y="18"/>
                    </a:cubicBezTo>
                    <a:cubicBezTo>
                      <a:pt x="505" y="17"/>
                      <a:pt x="504" y="15"/>
                      <a:pt x="507" y="16"/>
                    </a:cubicBezTo>
                    <a:cubicBezTo>
                      <a:pt x="507" y="16"/>
                      <a:pt x="507" y="18"/>
                      <a:pt x="507" y="19"/>
                    </a:cubicBezTo>
                    <a:cubicBezTo>
                      <a:pt x="506" y="19"/>
                      <a:pt x="507" y="18"/>
                      <a:pt x="507" y="18"/>
                    </a:cubicBezTo>
                    <a:close/>
                    <a:moveTo>
                      <a:pt x="163" y="371"/>
                    </a:moveTo>
                    <a:cubicBezTo>
                      <a:pt x="163" y="371"/>
                      <a:pt x="164" y="371"/>
                      <a:pt x="165" y="371"/>
                    </a:cubicBezTo>
                    <a:cubicBezTo>
                      <a:pt x="165" y="371"/>
                      <a:pt x="164" y="371"/>
                      <a:pt x="163" y="371"/>
                    </a:cubicBezTo>
                    <a:close/>
                    <a:moveTo>
                      <a:pt x="393" y="108"/>
                    </a:moveTo>
                    <a:cubicBezTo>
                      <a:pt x="393" y="108"/>
                      <a:pt x="393" y="108"/>
                      <a:pt x="393" y="108"/>
                    </a:cubicBezTo>
                    <a:cubicBezTo>
                      <a:pt x="393" y="108"/>
                      <a:pt x="393" y="108"/>
                      <a:pt x="393" y="108"/>
                    </a:cubicBezTo>
                    <a:close/>
                    <a:moveTo>
                      <a:pt x="392" y="96"/>
                    </a:moveTo>
                    <a:cubicBezTo>
                      <a:pt x="392" y="96"/>
                      <a:pt x="392" y="95"/>
                      <a:pt x="392" y="95"/>
                    </a:cubicBezTo>
                    <a:cubicBezTo>
                      <a:pt x="392" y="95"/>
                      <a:pt x="392" y="96"/>
                      <a:pt x="392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 rot="2179717">
            <a:off x="2949318" y="1307315"/>
            <a:ext cx="214889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with Sectors</a:t>
            </a: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5E601F2D-6F10-6F80-E86B-91664633A8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6" y="4724400"/>
            <a:ext cx="571044" cy="7315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7E5CA-C163-5C33-E019-0E0A7AF96075}"/>
              </a:ext>
            </a:extLst>
          </p:cNvPr>
          <p:cNvSpPr txBox="1"/>
          <p:nvPr/>
        </p:nvSpPr>
        <p:spPr>
          <a:xfrm rot="2185065">
            <a:off x="6298866" y="2317275"/>
            <a:ext cx="214889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with Trends</a:t>
            </a:r>
          </a:p>
        </p:txBody>
      </p:sp>
    </p:spTree>
    <p:extLst>
      <p:ext uri="{BB962C8B-B14F-4D97-AF65-F5344CB8AC3E}">
        <p14:creationId xmlns:p14="http://schemas.microsoft.com/office/powerpoint/2010/main" val="10061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5"/>
          <p:cNvSpPr txBox="1">
            <a:spLocks noGrp="1"/>
          </p:cNvSpPr>
          <p:nvPr>
            <p:ph type="ctrTitle"/>
          </p:nvPr>
        </p:nvSpPr>
        <p:spPr>
          <a:xfrm>
            <a:off x="838200" y="762000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/>
              <a:t>Construction Labor Research Council</a:t>
            </a:r>
            <a:endParaRPr dirty="0"/>
          </a:p>
        </p:txBody>
      </p:sp>
      <p:sp>
        <p:nvSpPr>
          <p:cNvPr id="4" name="Google Shape;779;p15"/>
          <p:cNvSpPr txBox="1">
            <a:spLocks/>
          </p:cNvSpPr>
          <p:nvPr/>
        </p:nvSpPr>
        <p:spPr>
          <a:xfrm>
            <a:off x="2819400" y="2781300"/>
            <a:ext cx="373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algn="ctr"/>
            <a:r>
              <a:rPr lang="en-US" sz="2400" kern="0" dirty="0"/>
              <a:t>Carey Peters, Ph.D.</a:t>
            </a:r>
          </a:p>
          <a:p>
            <a:pPr algn="ctr"/>
            <a:r>
              <a:rPr lang="en-US" sz="2400" kern="0" dirty="0"/>
              <a:t>Executive Director</a:t>
            </a:r>
          </a:p>
          <a:p>
            <a:pPr algn="ctr"/>
            <a:r>
              <a:rPr lang="en-US" sz="2400" kern="0" dirty="0"/>
              <a:t>202-347-8440</a:t>
            </a:r>
          </a:p>
          <a:p>
            <a:pPr algn="ctr"/>
            <a:r>
              <a:rPr lang="en-US" sz="2400" kern="0" dirty="0">
                <a:hlinkClick r:id="rId3"/>
              </a:rPr>
              <a:t>www.clrcconsulting.org</a:t>
            </a:r>
            <a:endParaRPr lang="en-US" sz="2400" kern="0" dirty="0"/>
          </a:p>
          <a:p>
            <a:pPr algn="ctr"/>
            <a:r>
              <a:rPr lang="en-US" sz="2400" kern="0" dirty="0">
                <a:hlinkClick r:id="rId4"/>
              </a:rPr>
              <a:t>clpeters@clrcconsulting.org</a:t>
            </a:r>
            <a:endParaRPr lang="en-US" sz="2400" kern="0" dirty="0"/>
          </a:p>
          <a:p>
            <a:pPr algn="ctr"/>
            <a:endParaRPr lang="en-US" sz="24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39390"/>
            <a:ext cx="2474986" cy="6222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35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838200" y="549890"/>
            <a:ext cx="7772400" cy="1583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Key Business Knowledge</a:t>
            </a:r>
            <a:endParaRPr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863600" y="2133600"/>
            <a:ext cx="77724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3200" b="1" dirty="0"/>
              <a:t>A broad overview of useful information for association execs, union officials, and contractors in the construction </a:t>
            </a:r>
          </a:p>
          <a:p>
            <a:pPr marL="0" indent="0"/>
            <a:r>
              <a:rPr lang="en-US" sz="3200" b="1" dirty="0"/>
              <a:t>industry</a:t>
            </a:r>
          </a:p>
        </p:txBody>
      </p:sp>
      <p:sp>
        <p:nvSpPr>
          <p:cNvPr id="809" name="Google Shape;809;p19"/>
          <p:cNvSpPr/>
          <p:nvPr/>
        </p:nvSpPr>
        <p:spPr>
          <a:xfrm>
            <a:off x="6858000" y="3429000"/>
            <a:ext cx="1408000" cy="2701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6E86B6"/>
                </a:solidFill>
                <a:latin typeface="Titillium Web"/>
              </a:rPr>
              <a:t>1</a:t>
            </a:r>
            <a:endParaRPr b="1" dirty="0">
              <a:solidFill>
                <a:srgbClr val="6E86B6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12903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9C998-4414-1511-07B1-74D9F4BDA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F6DE-58F9-9C6B-9CEE-8A9E37EA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Key Business Knowledge: Topics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305D6B-D89C-B043-F433-DCD52905F9F3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2351EE-8717-FC52-C405-6CF785CDAFA0}"/>
              </a:ext>
            </a:extLst>
          </p:cNvPr>
          <p:cNvSpPr txBox="1"/>
          <p:nvPr/>
        </p:nvSpPr>
        <p:spPr>
          <a:xfrm>
            <a:off x="1045178" y="1420902"/>
            <a:ext cx="2980303" cy="120032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CPI </a:t>
            </a:r>
          </a:p>
          <a:p>
            <a:pPr algn="ctr"/>
            <a:r>
              <a:rPr lang="en-US" sz="3600" dirty="0"/>
              <a:t>Cost of Living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6EC27-E4BC-D166-3CA4-2FA5C2354E58}"/>
              </a:ext>
            </a:extLst>
          </p:cNvPr>
          <p:cNvSpPr txBox="1"/>
          <p:nvPr/>
        </p:nvSpPr>
        <p:spPr>
          <a:xfrm>
            <a:off x="5449841" y="4736364"/>
            <a:ext cx="2467342" cy="120032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Work</a:t>
            </a:r>
          </a:p>
          <a:p>
            <a:pPr algn="ctr"/>
            <a:r>
              <a:rPr lang="en-US" sz="3600" dirty="0"/>
              <a:t>Projections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8615B-0963-8FE1-388C-90740D0CDBB2}"/>
              </a:ext>
            </a:extLst>
          </p:cNvPr>
          <p:cNvSpPr txBox="1"/>
          <p:nvPr/>
        </p:nvSpPr>
        <p:spPr>
          <a:xfrm>
            <a:off x="852817" y="4747627"/>
            <a:ext cx="3365024" cy="120032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Employment in </a:t>
            </a:r>
          </a:p>
          <a:p>
            <a:pPr algn="ctr"/>
            <a:r>
              <a:rPr lang="en-US" sz="3600" dirty="0"/>
              <a:t>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6F146-0CC6-D668-2F8B-349F2BD94C71}"/>
              </a:ext>
            </a:extLst>
          </p:cNvPr>
          <p:cNvSpPr txBox="1"/>
          <p:nvPr/>
        </p:nvSpPr>
        <p:spPr>
          <a:xfrm>
            <a:off x="5231833" y="3064569"/>
            <a:ext cx="2903359" cy="120032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Construction </a:t>
            </a:r>
          </a:p>
          <a:p>
            <a:pPr algn="ctr"/>
            <a:r>
              <a:rPr lang="en-US" sz="3600" dirty="0"/>
              <a:t>Spending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C00B6-B895-2C18-B3AA-61C637908B36}"/>
              </a:ext>
            </a:extLst>
          </p:cNvPr>
          <p:cNvSpPr txBox="1"/>
          <p:nvPr/>
        </p:nvSpPr>
        <p:spPr>
          <a:xfrm>
            <a:off x="1447800" y="3069435"/>
            <a:ext cx="2364750" cy="120032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U.S. </a:t>
            </a:r>
          </a:p>
          <a:p>
            <a:pPr algn="ctr"/>
            <a:r>
              <a:rPr lang="en-US" sz="3600" dirty="0"/>
              <a:t>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61820-6EA6-D0A5-66D4-596195521000}"/>
              </a:ext>
            </a:extLst>
          </p:cNvPr>
          <p:cNvSpPr txBox="1"/>
          <p:nvPr/>
        </p:nvSpPr>
        <p:spPr>
          <a:xfrm>
            <a:off x="5103594" y="1392774"/>
            <a:ext cx="3159839" cy="120032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Total </a:t>
            </a:r>
          </a:p>
          <a:p>
            <a:pPr algn="ctr"/>
            <a:r>
              <a:rPr lang="en-US" sz="3600" dirty="0"/>
              <a:t>Compensation</a:t>
            </a:r>
          </a:p>
        </p:txBody>
      </p:sp>
    </p:spTree>
    <p:extLst>
      <p:ext uri="{BB962C8B-B14F-4D97-AF65-F5344CB8AC3E}">
        <p14:creationId xmlns:p14="http://schemas.microsoft.com/office/powerpoint/2010/main" val="2173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DD5A-2900-55CC-20AE-12311ED72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D5E2-4E73-6324-114E-7D139675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CPI: United States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DDB7C3-91C0-7212-A14C-5BF6DB1C1042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028846-E741-0913-B238-5C7FB17381E5}"/>
              </a:ext>
            </a:extLst>
          </p:cNvPr>
          <p:cNvSpPr txBox="1"/>
          <p:nvPr/>
        </p:nvSpPr>
        <p:spPr>
          <a:xfrm>
            <a:off x="887280" y="563880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274517-7C8E-1478-DA5F-1C4800F47E0C}"/>
              </a:ext>
            </a:extLst>
          </p:cNvPr>
          <p:cNvGraphicFramePr>
            <a:graphicFrameLocks/>
          </p:cNvGraphicFramePr>
          <p:nvPr/>
        </p:nvGraphicFramePr>
        <p:xfrm>
          <a:off x="914400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B7D20B-1530-8A21-A4FA-B8DFE04D0F4D}"/>
              </a:ext>
            </a:extLst>
          </p:cNvPr>
          <p:cNvSpPr txBox="1"/>
          <p:nvPr/>
        </p:nvSpPr>
        <p:spPr>
          <a:xfrm>
            <a:off x="7162800" y="1676400"/>
            <a:ext cx="103105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Beware!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14E16D4A-E632-20E7-A5AB-7BA5CF700CCE}"/>
              </a:ext>
            </a:extLst>
          </p:cNvPr>
          <p:cNvSpPr/>
          <p:nvPr/>
        </p:nvSpPr>
        <p:spPr>
          <a:xfrm rot="4512505">
            <a:off x="6746051" y="1588531"/>
            <a:ext cx="762000" cy="1524000"/>
          </a:xfrm>
          <a:prstGeom prst="arc">
            <a:avLst>
              <a:gd name="adj1" fmla="val 16200000"/>
              <a:gd name="adj2" fmla="val 2076412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BFFFA-12C1-B293-FA9D-863E8751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9EBA-B66C-0A4D-A02F-BD891D10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8700"/>
            <a:ext cx="8077200" cy="661345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CPI: US and Major Regions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58D903-9BCA-2C17-6116-1CF003AE263F}"/>
              </a:ext>
            </a:extLst>
          </p:cNvPr>
          <p:cNvCxnSpPr/>
          <p:nvPr/>
        </p:nvCxnSpPr>
        <p:spPr>
          <a:xfrm>
            <a:off x="661409" y="880045"/>
            <a:ext cx="754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7607D64-C7D2-969A-00A3-71367EE666D5}"/>
              </a:ext>
            </a:extLst>
          </p:cNvPr>
          <p:cNvSpPr txBox="1"/>
          <p:nvPr/>
        </p:nvSpPr>
        <p:spPr>
          <a:xfrm>
            <a:off x="887280" y="563880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BLS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628CD6-2919-4EC3-B973-DFB29E1843F6}"/>
              </a:ext>
            </a:extLst>
          </p:cNvPr>
          <p:cNvGraphicFramePr>
            <a:graphicFrameLocks/>
          </p:cNvGraphicFramePr>
          <p:nvPr/>
        </p:nvGraphicFramePr>
        <p:xfrm>
          <a:off x="908952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489751-62A1-43BB-3CE8-F555D17D36DD}"/>
              </a:ext>
            </a:extLst>
          </p:cNvPr>
          <p:cNvSpPr txBox="1"/>
          <p:nvPr/>
        </p:nvSpPr>
        <p:spPr>
          <a:xfrm>
            <a:off x="2590800" y="1752600"/>
            <a:ext cx="29718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Really not much difference between the major regions and the US</a:t>
            </a:r>
          </a:p>
        </p:txBody>
      </p:sp>
    </p:spTree>
    <p:extLst>
      <p:ext uri="{BB962C8B-B14F-4D97-AF65-F5344CB8AC3E}">
        <p14:creationId xmlns:p14="http://schemas.microsoft.com/office/powerpoint/2010/main" val="217420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aliard template">
  <a:themeElements>
    <a:clrScheme name="Custom 347">
      <a:dk1>
        <a:srgbClr val="34373D"/>
      </a:dk1>
      <a:lt1>
        <a:srgbClr val="FFFFFF"/>
      </a:lt1>
      <a:dk2>
        <a:srgbClr val="CDD2DB"/>
      </a:dk2>
      <a:lt2>
        <a:srgbClr val="6A7486"/>
      </a:lt2>
      <a:accent1>
        <a:srgbClr val="465573"/>
      </a:accent1>
      <a:accent2>
        <a:srgbClr val="6E86B6"/>
      </a:accent2>
      <a:accent3>
        <a:srgbClr val="ACBFE6"/>
      </a:accent3>
      <a:accent4>
        <a:srgbClr val="91C05E"/>
      </a:accent4>
      <a:accent5>
        <a:srgbClr val="ACCC88"/>
      </a:accent5>
      <a:accent6>
        <a:srgbClr val="E2F8C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Settlements">
    <a:dk1>
      <a:sysClr val="windowText" lastClr="000000"/>
    </a:dk1>
    <a:lt1>
      <a:sysClr val="window" lastClr="FFFFFF"/>
    </a:lt1>
    <a:dk2>
      <a:srgbClr val="0B387B"/>
    </a:dk2>
    <a:lt2>
      <a:srgbClr val="E7E6E6"/>
    </a:lt2>
    <a:accent1>
      <a:srgbClr val="0D72B9"/>
    </a:accent1>
    <a:accent2>
      <a:srgbClr val="EF4A36"/>
    </a:accent2>
    <a:accent3>
      <a:srgbClr val="A5A5A5"/>
    </a:accent3>
    <a:accent4>
      <a:srgbClr val="FFC000"/>
    </a:accent4>
    <a:accent5>
      <a:srgbClr val="0F8BD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Settlements">
    <a:dk1>
      <a:sysClr val="windowText" lastClr="000000"/>
    </a:dk1>
    <a:lt1>
      <a:sysClr val="window" lastClr="FFFFFF"/>
    </a:lt1>
    <a:dk2>
      <a:srgbClr val="0B387B"/>
    </a:dk2>
    <a:lt2>
      <a:srgbClr val="E7E6E6"/>
    </a:lt2>
    <a:accent1>
      <a:srgbClr val="0D72B9"/>
    </a:accent1>
    <a:accent2>
      <a:srgbClr val="EF4A36"/>
    </a:accent2>
    <a:accent3>
      <a:srgbClr val="A5A5A5"/>
    </a:accent3>
    <a:accent4>
      <a:srgbClr val="FFC000"/>
    </a:accent4>
    <a:accent5>
      <a:srgbClr val="0F8BD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Settlements">
    <a:dk1>
      <a:sysClr val="windowText" lastClr="000000"/>
    </a:dk1>
    <a:lt1>
      <a:sysClr val="window" lastClr="FFFFFF"/>
    </a:lt1>
    <a:dk2>
      <a:srgbClr val="0B387B"/>
    </a:dk2>
    <a:lt2>
      <a:srgbClr val="E7E6E6"/>
    </a:lt2>
    <a:accent1>
      <a:srgbClr val="0D72B9"/>
    </a:accent1>
    <a:accent2>
      <a:srgbClr val="EF4A36"/>
    </a:accent2>
    <a:accent3>
      <a:srgbClr val="A5A5A5"/>
    </a:accent3>
    <a:accent4>
      <a:srgbClr val="FFC000"/>
    </a:accent4>
    <a:accent5>
      <a:srgbClr val="0F8BD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Settlements">
    <a:dk1>
      <a:sysClr val="windowText" lastClr="000000"/>
    </a:dk1>
    <a:lt1>
      <a:sysClr val="window" lastClr="FFFFFF"/>
    </a:lt1>
    <a:dk2>
      <a:srgbClr val="0B387B"/>
    </a:dk2>
    <a:lt2>
      <a:srgbClr val="E7E6E6"/>
    </a:lt2>
    <a:accent1>
      <a:srgbClr val="0D72B9"/>
    </a:accent1>
    <a:accent2>
      <a:srgbClr val="EF4A36"/>
    </a:accent2>
    <a:accent3>
      <a:srgbClr val="A5A5A5"/>
    </a:accent3>
    <a:accent4>
      <a:srgbClr val="FFC000"/>
    </a:accent4>
    <a:accent5>
      <a:srgbClr val="0F8BD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Settlements">
    <a:dk1>
      <a:sysClr val="windowText" lastClr="000000"/>
    </a:dk1>
    <a:lt1>
      <a:sysClr val="window" lastClr="FFFFFF"/>
    </a:lt1>
    <a:dk2>
      <a:srgbClr val="0B387B"/>
    </a:dk2>
    <a:lt2>
      <a:srgbClr val="E7E6E6"/>
    </a:lt2>
    <a:accent1>
      <a:srgbClr val="0D72B9"/>
    </a:accent1>
    <a:accent2>
      <a:srgbClr val="EF4A36"/>
    </a:accent2>
    <a:accent3>
      <a:srgbClr val="A5A5A5"/>
    </a:accent3>
    <a:accent4>
      <a:srgbClr val="FFC000"/>
    </a:accent4>
    <a:accent5>
      <a:srgbClr val="0F8BD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MS/T&amp;O">
    <a:dk1>
      <a:sysClr val="windowText" lastClr="000000"/>
    </a:dk1>
    <a:lt1>
      <a:sysClr val="window" lastClr="FFFFFF"/>
    </a:lt1>
    <a:dk2>
      <a:srgbClr val="0B555A"/>
    </a:dk2>
    <a:lt2>
      <a:srgbClr val="0D8087"/>
    </a:lt2>
    <a:accent1>
      <a:srgbClr val="EF4A36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MS/T&amp;O">
    <a:dk1>
      <a:sysClr val="windowText" lastClr="000000"/>
    </a:dk1>
    <a:lt1>
      <a:sysClr val="window" lastClr="FFFFFF"/>
    </a:lt1>
    <a:dk2>
      <a:srgbClr val="0B555A"/>
    </a:dk2>
    <a:lt2>
      <a:srgbClr val="0D8087"/>
    </a:lt2>
    <a:accent1>
      <a:srgbClr val="EF4A36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DFADD4-55C1-4508-8806-EDFC967490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Template Thaliard · SlidesCarnival</Template>
  <TotalTime>711</TotalTime>
  <Words>1290</Words>
  <Application>Microsoft Office PowerPoint</Application>
  <PresentationFormat>On-screen Show (4:3)</PresentationFormat>
  <Paragraphs>349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FUTURA MEDIUM</vt:lpstr>
      <vt:lpstr>Titillium Web</vt:lpstr>
      <vt:lpstr>Titillium Web ExtraLight</vt:lpstr>
      <vt:lpstr>Wingdings</vt:lpstr>
      <vt:lpstr>Thaliard template</vt:lpstr>
      <vt:lpstr>Wages, Workers,  and Conundrums</vt:lpstr>
      <vt:lpstr>CLRC</vt:lpstr>
      <vt:lpstr>CLRC</vt:lpstr>
      <vt:lpstr>CLRC</vt:lpstr>
      <vt:lpstr>Agenda</vt:lpstr>
      <vt:lpstr>Key Business Knowledge</vt:lpstr>
      <vt:lpstr>Key Business Knowledge: Topics</vt:lpstr>
      <vt:lpstr>CPI: United States</vt:lpstr>
      <vt:lpstr>CPI: US and Major Regions</vt:lpstr>
      <vt:lpstr>CPI: Key Takeaways</vt:lpstr>
      <vt:lpstr>Total Compensation Trend: Union - Nonunion</vt:lpstr>
      <vt:lpstr>Total Compensation Trend: Union - Nonunion</vt:lpstr>
      <vt:lpstr>Total Compensation: Pay Growth</vt:lpstr>
      <vt:lpstr>Total Compensation: Various Occupations</vt:lpstr>
      <vt:lpstr>Total Compensation: Various Occupations</vt:lpstr>
      <vt:lpstr>Total Compensation: Union-Nonunion Wage &amp; Fringe Comparison</vt:lpstr>
      <vt:lpstr>Total Compensation: Key Takeaways</vt:lpstr>
      <vt:lpstr>U.S. Population</vt:lpstr>
      <vt:lpstr>U.S. Population: Growth by Region</vt:lpstr>
      <vt:lpstr>U.S. Population: Key Takeaways</vt:lpstr>
      <vt:lpstr>Construction Spending</vt:lpstr>
      <vt:lpstr>Construction Spending</vt:lpstr>
      <vt:lpstr>Construction Spending by Region</vt:lpstr>
      <vt:lpstr>Construction Spending by Type</vt:lpstr>
      <vt:lpstr>Construction Spending: Key Takeaways</vt:lpstr>
      <vt:lpstr>A respite from all that data…</vt:lpstr>
      <vt:lpstr>Employment: Craft Proportions</vt:lpstr>
      <vt:lpstr>Employment: Select Industries</vt:lpstr>
      <vt:lpstr>Employment: Union Market Share</vt:lpstr>
      <vt:lpstr>Employment: Union Market Share</vt:lpstr>
      <vt:lpstr>Employment: Key Takeaways</vt:lpstr>
      <vt:lpstr>The Conundrum</vt:lpstr>
      <vt:lpstr>PowerPoint Presentation</vt:lpstr>
      <vt:lpstr>The Conundrum</vt:lpstr>
      <vt:lpstr>The Conundrum</vt:lpstr>
      <vt:lpstr>PowerPoint Presentation</vt:lpstr>
      <vt:lpstr>Projections: Architectural Billings Index</vt:lpstr>
      <vt:lpstr>Projections: Key Takeaways</vt:lpstr>
      <vt:lpstr>Dollars and “Sense”  </vt:lpstr>
      <vt:lpstr>Increase Trends – First Year</vt:lpstr>
      <vt:lpstr>Increase Trends – First Year</vt:lpstr>
      <vt:lpstr>So What Caused the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Construction Labor Research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Carey Peters</dc:creator>
  <cp:lastModifiedBy>Carey Peters</cp:lastModifiedBy>
  <cp:revision>211</cp:revision>
  <cp:lastPrinted>2026-02-24T15:31:22Z</cp:lastPrinted>
  <dcterms:created xsi:type="dcterms:W3CDTF">2011-04-13T20:01:36Z</dcterms:created>
  <dcterms:modified xsi:type="dcterms:W3CDTF">2026-02-24T15:35:49Z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